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27" r:id="rId2"/>
    <p:sldId id="329" r:id="rId3"/>
    <p:sldId id="328" r:id="rId4"/>
    <p:sldId id="326" r:id="rId5"/>
    <p:sldId id="330" r:id="rId6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40"/>
    <a:srgbClr val="7600A0"/>
    <a:srgbClr val="9900CC"/>
    <a:srgbClr val="9900FF"/>
    <a:srgbClr val="6600CC"/>
    <a:srgbClr val="A500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00" autoAdjust="0"/>
    <p:restoredTop sz="95989" autoAdjust="0"/>
  </p:normalViewPr>
  <p:slideViewPr>
    <p:cSldViewPr>
      <p:cViewPr varScale="1">
        <p:scale>
          <a:sx n="121" d="100"/>
          <a:sy n="121" d="100"/>
        </p:scale>
        <p:origin x="84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6600" y="8915400"/>
            <a:ext cx="215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FB19A1F6-4CBA-3045-A103-578AB249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8915400"/>
            <a:ext cx="570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8915400"/>
            <a:ext cx="7207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325" y="1127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37125" y="1127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802.16xx-99/xxx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24400" y="89154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70357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52800" y="8839200"/>
            <a:ext cx="177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AFD3B331-72B1-F946-AF7D-D265CAA4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8839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22325" y="8799513"/>
            <a:ext cx="7207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" y="365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32325" y="365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801.16xx-99/xxx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67200" y="88392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2600344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1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678889" y="76200"/>
            <a:ext cx="2236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 smtClean="0">
                <a:effectLst/>
              </a:rPr>
              <a:t>omniran-17-0059-00-00TG</a:t>
            </a:r>
            <a:endParaRPr lang="en-US" sz="1400" b="1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534400" y="64008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A4FC69D-D438-4AD9-846B-37793AD4330F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Guidelines for creation of P802.1CF Information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Max Riegel</a:t>
            </a:r>
          </a:p>
          <a:p>
            <a:r>
              <a:rPr lang="en-US" dirty="0" smtClean="0"/>
              <a:t>(Nokia)</a:t>
            </a:r>
          </a:p>
          <a:p>
            <a:r>
              <a:rPr lang="en-US" dirty="0" smtClean="0"/>
              <a:t>2017-07-13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8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/>
              <a:t>An information model in software engineering is a representation of concepts and the relationships, constraints, rules, and operations to specify data semantics  for a chosen domain of </a:t>
            </a:r>
            <a:r>
              <a:rPr lang="en-US" dirty="0" smtClean="0"/>
              <a:t>discourse.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 smtClean="0"/>
              <a:t>Typically </a:t>
            </a:r>
            <a:r>
              <a:rPr lang="en-US" dirty="0"/>
              <a:t>it specifies relations between kinds of things, but may also include relations with individual </a:t>
            </a:r>
            <a:r>
              <a:rPr lang="en-US" dirty="0" smtClean="0"/>
              <a:t>things.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 smtClean="0"/>
              <a:t>It </a:t>
            </a:r>
            <a:r>
              <a:rPr lang="en-US" dirty="0"/>
              <a:t>can provide sharable, stable, and organized structure of information requirements or knowledge for the domain context.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552" y="1295400"/>
            <a:ext cx="4168800" cy="41041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1226" y="5399567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n-lt"/>
              </a:rPr>
              <a:t>By </a:t>
            </a:r>
            <a:r>
              <a:rPr lang="en-US" sz="900" dirty="0" err="1">
                <a:latin typeface="+mn-lt"/>
              </a:rPr>
              <a:t>itl.nist.gov</a:t>
            </a:r>
            <a:r>
              <a:rPr lang="en-US" sz="900" dirty="0">
                <a:latin typeface="+mn-lt"/>
              </a:rPr>
              <a:t> - Integration Definition for Information Modeling (IDEFIX) </a:t>
            </a:r>
            <a:endParaRPr lang="en-US" sz="900" dirty="0" smtClean="0">
              <a:latin typeface="+mn-lt"/>
            </a:endParaRPr>
          </a:p>
          <a:p>
            <a:r>
              <a:rPr lang="en-US" sz="900" dirty="0" smtClean="0">
                <a:latin typeface="+mn-lt"/>
              </a:rPr>
              <a:t>https</a:t>
            </a:r>
            <a:r>
              <a:rPr lang="en-US" sz="900" dirty="0">
                <a:latin typeface="+mn-lt"/>
              </a:rPr>
              <a:t>://</a:t>
            </a:r>
            <a:r>
              <a:rPr lang="en-US" sz="900" dirty="0" err="1">
                <a:latin typeface="+mn-lt"/>
              </a:rPr>
              <a:t>commons.wikimedia.org</a:t>
            </a:r>
            <a:r>
              <a:rPr lang="en-US" sz="900" dirty="0">
                <a:latin typeface="+mn-lt"/>
              </a:rPr>
              <a:t>/w/</a:t>
            </a:r>
            <a:r>
              <a:rPr lang="en-US" sz="900" dirty="0" err="1">
                <a:latin typeface="+mn-lt"/>
              </a:rPr>
              <a:t>index.php?curid</a:t>
            </a:r>
            <a:r>
              <a:rPr lang="en-US" sz="900" dirty="0">
                <a:latin typeface="+mn-lt"/>
              </a:rPr>
              <a:t>=4898282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216134"/>
            <a:ext cx="397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n-lt"/>
              </a:rPr>
              <a:t>Y. Tina Lee (1999). "Information modeling from design to implementation" </a:t>
            </a:r>
            <a:r>
              <a:rPr lang="en-US" sz="900" dirty="0" smtClean="0">
                <a:latin typeface="+mn-lt"/>
              </a:rPr>
              <a:t/>
            </a:r>
            <a:br>
              <a:rPr lang="en-US" sz="900" dirty="0" smtClean="0">
                <a:latin typeface="+mn-lt"/>
              </a:rPr>
            </a:br>
            <a:r>
              <a:rPr lang="en-US" sz="900" dirty="0" smtClean="0">
                <a:latin typeface="+mn-lt"/>
              </a:rPr>
              <a:t>National </a:t>
            </a:r>
            <a:r>
              <a:rPr lang="en-US" sz="900" dirty="0">
                <a:latin typeface="+mn-lt"/>
              </a:rPr>
              <a:t>Institute of Standards and Technology.</a:t>
            </a:r>
          </a:p>
        </p:txBody>
      </p:sp>
    </p:spTree>
    <p:extLst>
      <p:ext uri="{BB962C8B-B14F-4D97-AF65-F5344CB8AC3E}">
        <p14:creationId xmlns:p14="http://schemas.microsoft.com/office/powerpoint/2010/main" val="117684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Information Model in P802.1CF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Graphical representation of the configuration and management information of P802.1CF</a:t>
            </a:r>
          </a:p>
          <a:p>
            <a:r>
              <a:rPr lang="en-US" dirty="0" smtClean="0"/>
              <a:t>Proposal for structure of data model* of IEEE 802 access network</a:t>
            </a:r>
          </a:p>
          <a:p>
            <a:r>
              <a:rPr lang="mr-IN" dirty="0" smtClean="0"/>
              <a:t>…</a:t>
            </a:r>
            <a:r>
              <a:rPr lang="de-DE" dirty="0" smtClean="0"/>
              <a:t>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84706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* On difference between Information Model and Data Model: RFC 3444; </a:t>
            </a:r>
            <a:r>
              <a:rPr lang="en-US" dirty="0">
                <a:latin typeface="+mn-lt"/>
              </a:rPr>
              <a:t>A. </a:t>
            </a:r>
            <a:r>
              <a:rPr lang="en-US" dirty="0" err="1">
                <a:latin typeface="+mn-lt"/>
              </a:rPr>
              <a:t>Pras</a:t>
            </a:r>
            <a:r>
              <a:rPr lang="en-US" dirty="0">
                <a:latin typeface="+mn-lt"/>
              </a:rPr>
              <a:t> ,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J. </a:t>
            </a:r>
            <a:r>
              <a:rPr lang="en-US" dirty="0" err="1" smtClean="0">
                <a:latin typeface="+mn-lt"/>
              </a:rPr>
              <a:t>Schoenwaelder</a:t>
            </a:r>
            <a:r>
              <a:rPr lang="en-US" dirty="0">
                <a:latin typeface="+mn-lt"/>
              </a:rPr>
              <a:t>;</a:t>
            </a:r>
            <a:r>
              <a:rPr lang="en-US" dirty="0" smtClean="0">
                <a:latin typeface="+mn-lt"/>
              </a:rPr>
              <a:t> IETF, 2003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731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P802.1CF defines a set of functional entities and interfaces between them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Internal interfaces and external interfaces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The information model should show the information going over the reference points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Structured according to the functional entities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Indicating source and destination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Differentiating </a:t>
            </a:r>
            <a:r>
              <a:rPr lang="en-US" dirty="0" err="1" smtClean="0"/>
              <a:t>config</a:t>
            </a:r>
            <a:r>
              <a:rPr lang="en-US" dirty="0" smtClean="0"/>
              <a:t> (</a:t>
            </a:r>
            <a:r>
              <a:rPr lang="en-US" dirty="0" err="1" smtClean="0"/>
              <a:t>rw</a:t>
            </a:r>
            <a:r>
              <a:rPr lang="en-US" dirty="0" smtClean="0"/>
              <a:t>) and statistics (</a:t>
            </a:r>
            <a:r>
              <a:rPr lang="en-US" dirty="0" err="1" smtClean="0"/>
              <a:t>ro</a:t>
            </a:r>
            <a:r>
              <a:rPr lang="en-US" dirty="0" smtClean="0"/>
              <a:t>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Details to be left to the IEEE 802 technologies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Using ‘containers’ where appropriate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UML modeling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6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hints?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0617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Roger's PowerBook HD:802:802.16:meetings:#3 9909 Boulder:Template.pot</Template>
  <TotalTime>954</TotalTime>
  <Words>230</Words>
  <Application>Microsoft Macintosh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Times</vt:lpstr>
      <vt:lpstr>Times New Roman</vt:lpstr>
      <vt:lpstr>Arial</vt:lpstr>
      <vt:lpstr>Template</vt:lpstr>
      <vt:lpstr>Guidelines for creation of P802.1CF Information Model</vt:lpstr>
      <vt:lpstr>Information Model</vt:lpstr>
      <vt:lpstr>Purpose of Information Model in P802.1CF</vt:lpstr>
      <vt:lpstr>Thoughts</vt:lpstr>
      <vt:lpstr>Further hints?</vt:lpstr>
    </vt:vector>
  </TitlesOfParts>
  <Company>NIST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 Call Slides</dc:title>
  <dc:subject>Guiding material</dc:subject>
  <dc:creator>Max Riegel</dc:creator>
  <cp:lastModifiedBy>Max Riegel</cp:lastModifiedBy>
  <cp:revision>294</cp:revision>
  <cp:lastPrinted>1998-02-10T13:28:06Z</cp:lastPrinted>
  <dcterms:created xsi:type="dcterms:W3CDTF">2011-12-30T17:06:23Z</dcterms:created>
  <dcterms:modified xsi:type="dcterms:W3CDTF">2017-07-13T08:19:05Z</dcterms:modified>
</cp:coreProperties>
</file>