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4" r:id="rId2"/>
    <p:sldId id="262" r:id="rId3"/>
    <p:sldId id="300" r:id="rId4"/>
    <p:sldId id="292" r:id="rId5"/>
    <p:sldId id="293" r:id="rId6"/>
    <p:sldId id="298" r:id="rId7"/>
    <p:sldId id="295" r:id="rId8"/>
    <p:sldId id="301" r:id="rId9"/>
    <p:sldId id="267" r:id="rId10"/>
    <p:sldId id="269" r:id="rId11"/>
    <p:sldId id="270" r:id="rId12"/>
    <p:sldId id="277" r:id="rId13"/>
    <p:sldId id="278" r:id="rId14"/>
    <p:sldId id="279" r:id="rId15"/>
    <p:sldId id="302" r:id="rId16"/>
    <p:sldId id="285" r:id="rId17"/>
    <p:sldId id="286" r:id="rId18"/>
    <p:sldId id="288" r:id="rId19"/>
    <p:sldId id="296" r:id="rId20"/>
    <p:sldId id="299" r:id="rId21"/>
    <p:sldId id="263" r:id="rId22"/>
    <p:sldId id="290" r:id="rId23"/>
    <p:sldId id="303" r:id="rId2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1" autoAdjust="0"/>
    <p:restoredTop sz="99233" autoAdjust="0"/>
  </p:normalViewPr>
  <p:slideViewPr>
    <p:cSldViewPr>
      <p:cViewPr varScale="1">
        <p:scale>
          <a:sx n="110" d="100"/>
          <a:sy n="110" d="100"/>
        </p:scale>
        <p:origin x="-5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27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071B5-3B03-5A42-810F-630A3CDAC8FF}" type="doc">
      <dgm:prSet loTypeId="urn:microsoft.com/office/officeart/2005/8/layout/hierarchy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8412F3-6E85-A941-8642-D1304E55E8A5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Device.WiFi</a:t>
          </a:r>
          <a:endParaRPr lang="en-US" sz="1000" b="0" dirty="0">
            <a:latin typeface="Arial"/>
            <a:cs typeface="Arial"/>
          </a:endParaRPr>
        </a:p>
      </dgm:t>
    </dgm:pt>
    <dgm:pt modelId="{5B067296-F2D8-FA4B-BDEE-3263463DC89C}" type="parTrans" cxnId="{C81BDD9A-BAE4-EA4A-904A-AF45C67F857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8B9B55DB-982D-EA4D-8BBB-8492A5B47BD8}" type="sibTrans" cxnId="{C81BDD9A-BAE4-EA4A-904A-AF45C67F857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7E8669AE-FD08-8045-B2E4-AD932AD3DCD1}" type="asst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Device.WiFi.Radio.{i}</a:t>
          </a:r>
          <a:endParaRPr lang="en-US" sz="1000" b="0" dirty="0">
            <a:latin typeface="Arial"/>
            <a:cs typeface="Arial"/>
          </a:endParaRPr>
        </a:p>
      </dgm:t>
    </dgm:pt>
    <dgm:pt modelId="{3CF0510B-C53B-C049-83E3-8AD5E83479ED}" type="parTrans" cxnId="{7197F79B-3B63-0F44-BA25-BAD54DEB07C2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5AE7AF10-9DB7-4C42-8736-743C89B1C363}" type="sibTrans" cxnId="{7197F79B-3B63-0F44-BA25-BAD54DEB07C2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F7D07F4C-572E-B843-A3B0-2C6E9F462015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Device.WiFi.Radio.{i}.Stats</a:t>
          </a:r>
          <a:endParaRPr lang="en-US" sz="1000" b="0" dirty="0">
            <a:latin typeface="Arial"/>
            <a:cs typeface="Arial"/>
          </a:endParaRPr>
        </a:p>
      </dgm:t>
    </dgm:pt>
    <dgm:pt modelId="{AB7A735A-F5D2-0F49-B6AE-39DCEC4EAF30}" type="parTrans" cxnId="{B80B2242-8053-8D4E-B017-6057B2701494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657D8FB-082F-8145-BAA9-CFDF2128732E}" type="sibTrans" cxnId="{B80B2242-8053-8D4E-B017-6057B2701494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D1932259-E5FB-F045-85E3-FDC0AB637555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Device.WiFi.NeighboringWiFiDiagnostic</a:t>
          </a:r>
          <a:endParaRPr lang="en-US" sz="1000" b="0" dirty="0">
            <a:latin typeface="Arial"/>
            <a:cs typeface="Arial"/>
          </a:endParaRPr>
        </a:p>
      </dgm:t>
    </dgm:pt>
    <dgm:pt modelId="{B3917D80-3433-AB49-9925-5903B32B7EEB}" type="parTrans" cxnId="{1F4AE357-28FA-054C-B685-5ACC3AA840E0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D2AE64C-8314-4F4A-AD98-7D843C0D4ACC}" type="sibTrans" cxnId="{1F4AE357-28FA-054C-B685-5ACC3AA840E0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EF1C5F2B-AD4B-D844-981D-1F2B8647B080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Device.WiFi.NeighboringWiFiDiagnostic.Results.{i}</a:t>
          </a:r>
          <a:endParaRPr lang="en-US" sz="1000" b="0" dirty="0">
            <a:latin typeface="Arial"/>
            <a:cs typeface="Arial"/>
          </a:endParaRPr>
        </a:p>
      </dgm:t>
    </dgm:pt>
    <dgm:pt modelId="{2A3B7A7C-5241-2344-B5FB-56F638000C17}" type="parTrans" cxnId="{6B46ED59-2C89-9642-A8B5-CF314FD60F37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585CA9E8-2A13-F043-AD0F-C61BA814AE25}" type="sibTrans" cxnId="{6B46ED59-2C89-9642-A8B5-CF314FD60F37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299A960F-85B5-7043-B09A-810E69DE65EE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WiFi.SSID.{i}</a:t>
          </a:r>
          <a:endParaRPr lang="en-US" sz="1000" b="0" dirty="0">
            <a:latin typeface="Arial"/>
            <a:cs typeface="Arial"/>
          </a:endParaRPr>
        </a:p>
      </dgm:t>
    </dgm:pt>
    <dgm:pt modelId="{0E69CF80-E949-0E4F-8717-A7DDC4F37846}" type="parTrans" cxnId="{D2747055-CED4-0541-B3B6-09C06B21B9CA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E208B7D2-A937-4048-9724-036A590B3049}" type="sibTrans" cxnId="{D2747055-CED4-0541-B3B6-09C06B21B9CA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52ED3359-E8AC-054F-A218-C2A0A085C211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WiFi.SSID.{i}.Stats</a:t>
          </a:r>
          <a:endParaRPr lang="en-US" sz="1000" b="0" dirty="0">
            <a:latin typeface="Arial"/>
            <a:cs typeface="Arial"/>
          </a:endParaRPr>
        </a:p>
      </dgm:t>
    </dgm:pt>
    <dgm:pt modelId="{17B91A36-98B4-544D-8BBC-33D194348353}" type="parTrans" cxnId="{31FB2E45-C0C9-5F48-BA05-0924AD519D99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D7DDA81E-5D49-6D47-9107-3779489D1251}" type="sibTrans" cxnId="{31FB2E45-C0C9-5F48-BA05-0924AD519D9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91A0230E-E79F-ED4C-9749-FFC7EC527DAF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</a:t>
          </a:r>
          <a:endParaRPr lang="en-US" sz="1000" b="0" dirty="0">
            <a:latin typeface="Arial"/>
            <a:cs typeface="Arial"/>
          </a:endParaRPr>
        </a:p>
      </dgm:t>
    </dgm:pt>
    <dgm:pt modelId="{0E648A9B-9890-684E-8ACB-F5805D651F6B}" type="parTrans" cxnId="{2EEC66DB-34B4-DD44-9D66-A2AB0EDD9539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8C58BB1B-D0E1-1240-9EE8-638D8F3881E6}" type="sibTrans" cxnId="{2EEC66DB-34B4-DD44-9D66-A2AB0EDD953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3A7F8942-3895-394E-838A-583C06378595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WiFi.EndPoint.{i}.Stats</a:t>
          </a:r>
          <a:endParaRPr lang="en-US" sz="1000" b="0" dirty="0">
            <a:latin typeface="Arial"/>
            <a:cs typeface="Arial"/>
          </a:endParaRPr>
        </a:p>
      </dgm:t>
    </dgm:pt>
    <dgm:pt modelId="{E7E316DB-61F3-0E4D-81B3-7AD25579824B}" type="parTrans" cxnId="{2A4E206C-A791-AA4C-A7B3-728C66CEF05D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D5C1379-AF42-3044-A528-09CC172798D5}" type="sibTrans" cxnId="{2A4E206C-A791-AA4C-A7B3-728C66CEF05D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2D558353-9C9E-4B42-8AFC-796264F07A4A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WiFi.EndPoint.{i}.Securtiy</a:t>
          </a:r>
          <a:endParaRPr lang="en-US" sz="1000" b="0" dirty="0">
            <a:latin typeface="Arial"/>
            <a:cs typeface="Arial"/>
          </a:endParaRPr>
        </a:p>
      </dgm:t>
    </dgm:pt>
    <dgm:pt modelId="{48EDEA1C-2A97-AD4C-BF21-3F667FE090D8}" type="parTrans" cxnId="{015B793F-884F-D540-8D06-D1D92C0CEAF6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283E8E02-2C1E-5F46-9A55-6C8A7E213C2F}" type="sibTrans" cxnId="{015B793F-884F-D540-8D06-D1D92C0CEAF6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D0077C2-7C11-AC4C-BC7D-0C3FE5D5FB7E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WiFi.EndPoint.{i}.Profile.{i}</a:t>
          </a:r>
          <a:endParaRPr lang="en-US" sz="1000" b="0" dirty="0">
            <a:latin typeface="Arial"/>
            <a:cs typeface="Arial"/>
          </a:endParaRPr>
        </a:p>
      </dgm:t>
    </dgm:pt>
    <dgm:pt modelId="{011977FB-A3A8-3942-AA3E-4A3044EF0287}" type="parTrans" cxnId="{69335934-0591-144D-BD7C-03B293A246CB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D9A832E3-2CB9-F641-BF0A-B580C18D6800}" type="sibTrans" cxnId="{69335934-0591-144D-BD7C-03B293A246CB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0C9BF39C-720C-1041-8702-265B1BB09364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WiFi.EndPoint.{i}.Profile.{i}.Security</a:t>
          </a:r>
          <a:endParaRPr lang="en-US" sz="1000" b="0" dirty="0">
            <a:latin typeface="Arial"/>
            <a:cs typeface="Arial"/>
          </a:endParaRPr>
        </a:p>
      </dgm:t>
    </dgm:pt>
    <dgm:pt modelId="{B5106CD7-A1AB-034F-98CC-F69CAEF424E2}" type="parTrans" cxnId="{58E0C066-148B-D445-83F4-EE28F1DE6911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8B609E34-B11B-134B-A28B-2FAAF6385C53}" type="sibTrans" cxnId="{58E0C066-148B-D445-83F4-EE28F1DE6911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69072BFA-75D0-6C4A-8559-A2D158653CD0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WiFi.EndPoint.{i}.WPS</a:t>
          </a:r>
          <a:endParaRPr lang="en-US" sz="1000" b="0" dirty="0">
            <a:latin typeface="Arial"/>
            <a:cs typeface="Arial"/>
          </a:endParaRPr>
        </a:p>
      </dgm:t>
    </dgm:pt>
    <dgm:pt modelId="{07C1065D-C254-2445-B5F5-870E725180A6}" type="parTrans" cxnId="{C649A9B7-B08B-A847-B716-39753901214F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7BF52DD5-13BE-0D4E-945F-6E4913C060C4}" type="sibTrans" cxnId="{C649A9B7-B08B-A847-B716-39753901214F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65C9091B-A724-714A-B673-3C3025136079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WiFi.EndPoint.{i}.AC.{i}</a:t>
          </a:r>
          <a:endParaRPr lang="en-US" sz="1000" b="0" dirty="0">
            <a:latin typeface="Arial"/>
            <a:cs typeface="Arial"/>
          </a:endParaRPr>
        </a:p>
      </dgm:t>
    </dgm:pt>
    <dgm:pt modelId="{CA0380BA-20A4-9143-ACB8-9BB62DF23B43}" type="parTrans" cxnId="{5E4E4D66-5E1C-E74E-9620-D5B365744216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EDA13587-5B77-E14B-AE89-6C3974909519}" type="sibTrans" cxnId="{5E4E4D66-5E1C-E74E-9620-D5B365744216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9BE83521-0582-7E41-A3AF-A1D5F9F01BF8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WiFi.EndPoint.{i}.AC.{i}.Stats</a:t>
          </a:r>
          <a:endParaRPr lang="en-US" sz="1000" b="0" dirty="0">
            <a:latin typeface="Arial"/>
            <a:cs typeface="Arial"/>
          </a:endParaRPr>
        </a:p>
      </dgm:t>
    </dgm:pt>
    <dgm:pt modelId="{1B75E5CF-4DCC-B84F-BEB2-CB00B776DAA9}" type="parTrans" cxnId="{C332C55B-5E29-D046-8C2A-7633B741B763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02DF0033-13BD-2B47-9DE5-E23176DC21F8}" type="sibTrans" cxnId="{C332C55B-5E29-D046-8C2A-7633B741B763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B3A9247F-7A5F-034F-A89E-A783D19C59BD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WiFi.AccessPoint.{i}</a:t>
          </a:r>
          <a:endParaRPr lang="en-US" sz="1000" b="0" dirty="0">
            <a:latin typeface="Arial"/>
            <a:cs typeface="Arial"/>
          </a:endParaRPr>
        </a:p>
      </dgm:t>
    </dgm:pt>
    <dgm:pt modelId="{DCF93B1E-D65A-1240-847F-01ECB968DAFB}" type="parTrans" cxnId="{A3C4F3CA-6EA0-F940-BD8B-97C83B4B720B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9DB5ED94-97C1-4147-B84C-5AB14BEA5EEF}" type="sibTrans" cxnId="{A3C4F3CA-6EA0-F940-BD8B-97C83B4B720B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745C54BE-8620-CA42-A562-7A2F62258325}">
      <dgm:prSet phldrT="[Text]" custT="1"/>
      <dgm:spPr/>
      <dgm:t>
        <a:bodyPr/>
        <a:lstStyle/>
        <a:p>
          <a:r>
            <a:rPr lang="en-US" sz="1000" b="0" dirty="0" err="1" smtClean="0">
              <a:latin typeface="Arial"/>
              <a:cs typeface="Arial"/>
            </a:rPr>
            <a:t>WiFi.AccessPoint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 Security</a:t>
          </a:r>
          <a:endParaRPr lang="en-US" sz="1000" b="0" dirty="0">
            <a:latin typeface="Arial"/>
            <a:cs typeface="Arial"/>
          </a:endParaRPr>
        </a:p>
      </dgm:t>
    </dgm:pt>
    <dgm:pt modelId="{13667212-6F67-A14B-AB04-E6C557302F89}" type="parTrans" cxnId="{44738B0E-FC1B-3849-A3DA-4C9CEBF95160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8C532A74-E6E7-394B-B95C-DF9F6D49667B}" type="sibTrans" cxnId="{44738B0E-FC1B-3849-A3DA-4C9CEBF95160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C50704A9-14A2-7942-83FF-F0DECD94D4CC}">
      <dgm:prSet phldrT="[Text]" custT="1"/>
      <dgm:spPr/>
      <dgm:t>
        <a:bodyPr/>
        <a:lstStyle/>
        <a:p>
          <a:r>
            <a:rPr lang="en-US" sz="1000" b="0" dirty="0" err="1" smtClean="0">
              <a:latin typeface="Arial"/>
              <a:cs typeface="Arial"/>
            </a:rPr>
            <a:t>WiFi.AccessPoint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 Accounting</a:t>
          </a:r>
          <a:endParaRPr lang="en-US" sz="1000" b="0" dirty="0">
            <a:latin typeface="Arial"/>
            <a:cs typeface="Arial"/>
          </a:endParaRPr>
        </a:p>
      </dgm:t>
    </dgm:pt>
    <dgm:pt modelId="{A8207A19-DD75-534C-80BF-01D99F11449F}" type="parTrans" cxnId="{6A0F4FAB-2DE0-8D44-91AB-4C7CAAFF5B19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5A0ADD0D-ABD3-3D4B-B3E9-EEED034B0051}" type="sibTrans" cxnId="{6A0F4FAB-2DE0-8D44-91AB-4C7CAAFF5B1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EB43910F-3809-E645-AE80-1DB3EEE82CE4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WiFi.AccessPoint.{i}.WPS</a:t>
          </a:r>
          <a:endParaRPr lang="en-US" sz="1000" b="0" dirty="0">
            <a:latin typeface="Arial"/>
            <a:cs typeface="Arial"/>
          </a:endParaRPr>
        </a:p>
      </dgm:t>
    </dgm:pt>
    <dgm:pt modelId="{1952E754-AEFE-D247-A820-740234E00107}" type="parTrans" cxnId="{BC268BF3-B055-E544-A29D-950E183E32D2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E6DFD78-C36B-D34F-9734-0F368AB38A45}" type="sibTrans" cxnId="{BC268BF3-B055-E544-A29D-950E183E32D2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4D08D0D6-7F82-6C4A-9CB7-5A22A6345B26}">
      <dgm:prSet phldrT="[Text]" custT="1"/>
      <dgm:spPr/>
      <dgm:t>
        <a:bodyPr/>
        <a:lstStyle/>
        <a:p>
          <a:r>
            <a:rPr lang="en-US" sz="1000" b="0" dirty="0" err="1" smtClean="0">
              <a:latin typeface="Arial"/>
              <a:cs typeface="Arial"/>
            </a:rPr>
            <a:t>WiFi.AccessPoint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 </a:t>
          </a:r>
          <a:r>
            <a:rPr lang="en-US" sz="1000" b="0" dirty="0" err="1" smtClean="0">
              <a:latin typeface="Arial"/>
              <a:cs typeface="Arial"/>
            </a:rPr>
            <a:t>AssociatedDevises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</a:t>
          </a:r>
          <a:endParaRPr lang="en-US" sz="1000" b="0" dirty="0">
            <a:latin typeface="Arial"/>
            <a:cs typeface="Arial"/>
          </a:endParaRPr>
        </a:p>
      </dgm:t>
    </dgm:pt>
    <dgm:pt modelId="{4E029C0D-5EEF-AD41-95E4-AB9389AFB316}" type="parTrans" cxnId="{E2D1A3E3-DD5C-5C4E-87EE-D9F79A9CEDDB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A55EFF72-B02F-C64F-A5E8-809ED52945AB}" type="sibTrans" cxnId="{E2D1A3E3-DD5C-5C4E-87EE-D9F79A9CEDDB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CB3221E0-B97B-A44A-89A4-46A4EC914E77}">
      <dgm:prSet phldrT="[Text]" custT="1"/>
      <dgm:spPr/>
      <dgm:t>
        <a:bodyPr/>
        <a:lstStyle/>
        <a:p>
          <a:r>
            <a:rPr lang="en-US" sz="1000" b="0" dirty="0" err="1" smtClean="0">
              <a:latin typeface="Arial"/>
              <a:cs typeface="Arial"/>
            </a:rPr>
            <a:t>WiFi.AccessPoint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 </a:t>
          </a:r>
          <a:r>
            <a:rPr lang="en-US" sz="1000" b="0" dirty="0" err="1" smtClean="0">
              <a:latin typeface="Arial Narrow"/>
              <a:cs typeface="Arial Narrow"/>
            </a:rPr>
            <a:t>AssociatedDevises</a:t>
          </a:r>
          <a:r>
            <a:rPr lang="en-US" sz="1000" b="0" dirty="0" smtClean="0">
              <a:latin typeface="Arial Narrow"/>
              <a:cs typeface="Arial Narrow"/>
            </a:rPr>
            <a:t>.{</a:t>
          </a:r>
          <a:r>
            <a:rPr lang="en-US" sz="1000" b="0" dirty="0" err="1" smtClean="0">
              <a:latin typeface="Arial Narrow"/>
              <a:cs typeface="Arial Narrow"/>
            </a:rPr>
            <a:t>i</a:t>
          </a:r>
          <a:r>
            <a:rPr lang="en-US" sz="1000" b="0" dirty="0" smtClean="0">
              <a:latin typeface="Arial Narrow"/>
              <a:cs typeface="Arial Narrow"/>
            </a:rPr>
            <a:t>}.Stats</a:t>
          </a:r>
          <a:endParaRPr lang="en-US" sz="1000" b="0" dirty="0">
            <a:latin typeface="Arial Narrow"/>
            <a:cs typeface="Arial Narrow"/>
          </a:endParaRPr>
        </a:p>
      </dgm:t>
    </dgm:pt>
    <dgm:pt modelId="{085A14AB-91DA-7B42-8923-4549254127C1}" type="parTrans" cxnId="{317F6EE4-2F87-3E4B-B3F2-E27531C474AC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C5927356-481B-F143-AAFB-AFE4CC0139E8}" type="sibTrans" cxnId="{317F6EE4-2F87-3E4B-B3F2-E27531C474AC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D0340805-540D-A940-94E0-DC6D3823439B}">
      <dgm:prSet phldrT="[Text]" custT="1"/>
      <dgm:spPr/>
      <dgm:t>
        <a:bodyPr/>
        <a:lstStyle/>
        <a:p>
          <a:r>
            <a:rPr lang="en-US" sz="1000" b="0" smtClean="0">
              <a:latin typeface="Arial"/>
              <a:cs typeface="Arial"/>
            </a:rPr>
            <a:t>WiFi.AccessPoint.{i}.AC.{i}</a:t>
          </a:r>
          <a:endParaRPr lang="en-US" sz="1000" b="0" dirty="0">
            <a:latin typeface="Arial"/>
            <a:cs typeface="Arial"/>
          </a:endParaRPr>
        </a:p>
      </dgm:t>
    </dgm:pt>
    <dgm:pt modelId="{288B7512-87C4-104C-B969-7BD4C80162EE}" type="parTrans" cxnId="{2BDDD138-795D-EF49-8FCF-5088A3959AD9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E2DF1D69-044D-F047-A26B-CD2B5361561A}" type="sibTrans" cxnId="{2BDDD138-795D-EF49-8FCF-5088A3959AD9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2E94E06D-3F80-894E-9983-2133677F27FC}">
      <dgm:prSet phldrT="[Text]" custT="1"/>
      <dgm:spPr/>
      <dgm:t>
        <a:bodyPr/>
        <a:lstStyle/>
        <a:p>
          <a:r>
            <a:rPr lang="en-US" sz="1000" b="0" dirty="0" err="1" smtClean="0">
              <a:latin typeface="Arial"/>
              <a:cs typeface="Arial"/>
            </a:rPr>
            <a:t>WiFi.AccessPoint</a:t>
          </a:r>
          <a:r>
            <a:rPr lang="en-US" sz="1000" b="0" dirty="0" smtClean="0">
              <a:latin typeface="Arial"/>
              <a:cs typeface="Arial"/>
            </a:rPr>
            <a:t>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}.AC.{</a:t>
          </a:r>
          <a:r>
            <a:rPr lang="en-US" sz="1000" b="0" dirty="0" err="1" smtClean="0">
              <a:latin typeface="Arial"/>
              <a:cs typeface="Arial"/>
            </a:rPr>
            <a:t>i</a:t>
          </a:r>
          <a:r>
            <a:rPr lang="en-US" sz="1000" b="0" dirty="0" smtClean="0">
              <a:latin typeface="Arial"/>
              <a:cs typeface="Arial"/>
            </a:rPr>
            <a:t>}.Stats</a:t>
          </a:r>
          <a:endParaRPr lang="en-US" sz="1000" b="0" dirty="0">
            <a:latin typeface="Arial"/>
            <a:cs typeface="Arial"/>
          </a:endParaRPr>
        </a:p>
      </dgm:t>
    </dgm:pt>
    <dgm:pt modelId="{40F9D38D-FFDA-4E45-94C5-73E4ABA8EE77}" type="parTrans" cxnId="{35739179-0F50-3C4B-8F24-EB170784653C}">
      <dgm:prSet custT="1"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14D17629-0EEB-3645-956A-E0BBB093BA4F}" type="sibTrans" cxnId="{35739179-0F50-3C4B-8F24-EB170784653C}">
      <dgm:prSet/>
      <dgm:spPr/>
      <dgm:t>
        <a:bodyPr/>
        <a:lstStyle/>
        <a:p>
          <a:endParaRPr lang="en-US" sz="1000" b="0">
            <a:solidFill>
              <a:srgbClr val="000000"/>
            </a:solidFill>
            <a:latin typeface="Arial"/>
            <a:cs typeface="Arial"/>
          </a:endParaRPr>
        </a:p>
      </dgm:t>
    </dgm:pt>
    <dgm:pt modelId="{5CE755E3-F35C-AC46-B71E-F18742A07DB2}" type="pres">
      <dgm:prSet presAssocID="{1A1071B5-3B03-5A42-810F-630A3CDAC8F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D1C66A-8CEA-154F-AC4F-D7B868363ECF}" type="pres">
      <dgm:prSet presAssocID="{478412F3-6E85-A941-8642-D1304E55E8A5}" presName="root1" presStyleCnt="0"/>
      <dgm:spPr/>
      <dgm:t>
        <a:bodyPr/>
        <a:lstStyle/>
        <a:p>
          <a:endParaRPr lang="en-US"/>
        </a:p>
      </dgm:t>
    </dgm:pt>
    <dgm:pt modelId="{B97DB537-D988-8647-A14C-FD5F767F421D}" type="pres">
      <dgm:prSet presAssocID="{478412F3-6E85-A941-8642-D1304E55E8A5}" presName="LevelOneTextNode" presStyleLbl="node0" presStyleIdx="0" presStyleCnt="1" custScaleX="176833" custLinFactX="-44867" custLinFactNeighborX="-100000" custLinFactNeighborY="-42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83768-2BF5-7444-8609-89E288362828}" type="pres">
      <dgm:prSet presAssocID="{478412F3-6E85-A941-8642-D1304E55E8A5}" presName="level2hierChild" presStyleCnt="0"/>
      <dgm:spPr/>
      <dgm:t>
        <a:bodyPr/>
        <a:lstStyle/>
        <a:p>
          <a:endParaRPr lang="en-US"/>
        </a:p>
      </dgm:t>
    </dgm:pt>
    <dgm:pt modelId="{D7BB704F-DB30-DE46-B204-40376E6BBB7C}" type="pres">
      <dgm:prSet presAssocID="{3CF0510B-C53B-C049-83E3-8AD5E83479ED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12868102-CCBC-DE4E-9F81-1CF1392F7041}" type="pres">
      <dgm:prSet presAssocID="{3CF0510B-C53B-C049-83E3-8AD5E83479E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1B17253-9D42-CA46-BCD9-5A3342853EC3}" type="pres">
      <dgm:prSet presAssocID="{7E8669AE-FD08-8045-B2E4-AD932AD3DCD1}" presName="root2" presStyleCnt="0"/>
      <dgm:spPr/>
      <dgm:t>
        <a:bodyPr/>
        <a:lstStyle/>
        <a:p>
          <a:endParaRPr lang="en-US"/>
        </a:p>
      </dgm:t>
    </dgm:pt>
    <dgm:pt modelId="{35B60B11-4353-9D4B-8E2F-5BC14C2FF6CC}" type="pres">
      <dgm:prSet presAssocID="{7E8669AE-FD08-8045-B2E4-AD932AD3DCD1}" presName="LevelTwoTextNode" presStyleLbl="asst1" presStyleIdx="0" presStyleCnt="1" custScaleX="275045" custLinFactX="-59674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6F528A-7948-8A46-93A7-9A862054C9F9}" type="pres">
      <dgm:prSet presAssocID="{7E8669AE-FD08-8045-B2E4-AD932AD3DCD1}" presName="level3hierChild" presStyleCnt="0"/>
      <dgm:spPr/>
      <dgm:t>
        <a:bodyPr/>
        <a:lstStyle/>
        <a:p>
          <a:endParaRPr lang="en-US"/>
        </a:p>
      </dgm:t>
    </dgm:pt>
    <dgm:pt modelId="{594D3A58-84DF-7F42-8E0A-33599663831D}" type="pres">
      <dgm:prSet presAssocID="{AB7A735A-F5D2-0F49-B6AE-39DCEC4EAF30}" presName="conn2-1" presStyleLbl="parChTrans1D3" presStyleIdx="0" presStyleCnt="14"/>
      <dgm:spPr/>
      <dgm:t>
        <a:bodyPr/>
        <a:lstStyle/>
        <a:p>
          <a:endParaRPr lang="en-US"/>
        </a:p>
      </dgm:t>
    </dgm:pt>
    <dgm:pt modelId="{3078DCC3-7BF0-C741-9B58-9B9A5BA757DF}" type="pres">
      <dgm:prSet presAssocID="{AB7A735A-F5D2-0F49-B6AE-39DCEC4EAF30}" presName="connTx" presStyleLbl="parChTrans1D3" presStyleIdx="0" presStyleCnt="14"/>
      <dgm:spPr/>
      <dgm:t>
        <a:bodyPr/>
        <a:lstStyle/>
        <a:p>
          <a:endParaRPr lang="en-US"/>
        </a:p>
      </dgm:t>
    </dgm:pt>
    <dgm:pt modelId="{A70E2481-94A2-CC44-8361-863AF2E2E387}" type="pres">
      <dgm:prSet presAssocID="{F7D07F4C-572E-B843-A3B0-2C6E9F462015}" presName="root2" presStyleCnt="0"/>
      <dgm:spPr/>
      <dgm:t>
        <a:bodyPr/>
        <a:lstStyle/>
        <a:p>
          <a:endParaRPr lang="en-US"/>
        </a:p>
      </dgm:t>
    </dgm:pt>
    <dgm:pt modelId="{10CB4867-C4A9-CC42-9315-28338367802A}" type="pres">
      <dgm:prSet presAssocID="{F7D07F4C-572E-B843-A3B0-2C6E9F462015}" presName="LevelTwoTextNode" presStyleLbl="node3" presStyleIdx="0" presStyleCnt="14" custScaleX="275045" custLinFactX="-61379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5F4290-CCAD-F047-AE12-D0135443CBB7}" type="pres">
      <dgm:prSet presAssocID="{F7D07F4C-572E-B843-A3B0-2C6E9F462015}" presName="level3hierChild" presStyleCnt="0"/>
      <dgm:spPr/>
      <dgm:t>
        <a:bodyPr/>
        <a:lstStyle/>
        <a:p>
          <a:endParaRPr lang="en-US"/>
        </a:p>
      </dgm:t>
    </dgm:pt>
    <dgm:pt modelId="{711A0E4E-E6E4-6640-B163-60DD37E4DDB0}" type="pres">
      <dgm:prSet presAssocID="{B3917D80-3433-AB49-9925-5903B32B7EEB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F987B180-3926-8D41-B811-8E0D70F08DB0}" type="pres">
      <dgm:prSet presAssocID="{B3917D80-3433-AB49-9925-5903B32B7EE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008E75E-3A11-4149-BE2B-A0A97EB80208}" type="pres">
      <dgm:prSet presAssocID="{D1932259-E5FB-F045-85E3-FDC0AB637555}" presName="root2" presStyleCnt="0"/>
      <dgm:spPr/>
      <dgm:t>
        <a:bodyPr/>
        <a:lstStyle/>
        <a:p>
          <a:endParaRPr lang="en-US"/>
        </a:p>
      </dgm:t>
    </dgm:pt>
    <dgm:pt modelId="{90253326-41BF-4040-9CA1-0E547C503275}" type="pres">
      <dgm:prSet presAssocID="{D1932259-E5FB-F045-85E3-FDC0AB637555}" presName="LevelTwoTextNode" presStyleLbl="node2" presStyleIdx="0" presStyleCnt="4" custScaleX="275045" custLinFactX="-61379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691FE8-18AB-F442-B059-EC953B9562E6}" type="pres">
      <dgm:prSet presAssocID="{D1932259-E5FB-F045-85E3-FDC0AB637555}" presName="level3hierChild" presStyleCnt="0"/>
      <dgm:spPr/>
      <dgm:t>
        <a:bodyPr/>
        <a:lstStyle/>
        <a:p>
          <a:endParaRPr lang="en-US"/>
        </a:p>
      </dgm:t>
    </dgm:pt>
    <dgm:pt modelId="{07005652-64FC-384A-AE0F-9D0D1E223871}" type="pres">
      <dgm:prSet presAssocID="{2A3B7A7C-5241-2344-B5FB-56F638000C17}" presName="conn2-1" presStyleLbl="parChTrans1D3" presStyleIdx="1" presStyleCnt="14"/>
      <dgm:spPr/>
      <dgm:t>
        <a:bodyPr/>
        <a:lstStyle/>
        <a:p>
          <a:endParaRPr lang="en-US"/>
        </a:p>
      </dgm:t>
    </dgm:pt>
    <dgm:pt modelId="{1E3856E3-4026-FC4E-9A45-782B4BF9A235}" type="pres">
      <dgm:prSet presAssocID="{2A3B7A7C-5241-2344-B5FB-56F638000C17}" presName="connTx" presStyleLbl="parChTrans1D3" presStyleIdx="1" presStyleCnt="14"/>
      <dgm:spPr/>
      <dgm:t>
        <a:bodyPr/>
        <a:lstStyle/>
        <a:p>
          <a:endParaRPr lang="en-US"/>
        </a:p>
      </dgm:t>
    </dgm:pt>
    <dgm:pt modelId="{AD26DA91-792A-D24B-B383-BCEF2BB79C42}" type="pres">
      <dgm:prSet presAssocID="{EF1C5F2B-AD4B-D844-981D-1F2B8647B080}" presName="root2" presStyleCnt="0"/>
      <dgm:spPr/>
      <dgm:t>
        <a:bodyPr/>
        <a:lstStyle/>
        <a:p>
          <a:endParaRPr lang="en-US"/>
        </a:p>
      </dgm:t>
    </dgm:pt>
    <dgm:pt modelId="{85DA256E-6C64-FB48-9F45-489701FB1B1F}" type="pres">
      <dgm:prSet presAssocID="{EF1C5F2B-AD4B-D844-981D-1F2B8647B080}" presName="LevelTwoTextNode" presStyleLbl="node3" presStyleIdx="1" presStyleCnt="14" custScaleX="275045" custLinFactX="-61379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D62C1F-B5B1-FD40-8392-FDF9B3DDBA83}" type="pres">
      <dgm:prSet presAssocID="{EF1C5F2B-AD4B-D844-981D-1F2B8647B080}" presName="level3hierChild" presStyleCnt="0"/>
      <dgm:spPr/>
      <dgm:t>
        <a:bodyPr/>
        <a:lstStyle/>
        <a:p>
          <a:endParaRPr lang="en-US"/>
        </a:p>
      </dgm:t>
    </dgm:pt>
    <dgm:pt modelId="{F7B96772-1140-CD4C-B504-3D8C56570860}" type="pres">
      <dgm:prSet presAssocID="{0E69CF80-E949-0E4F-8717-A7DDC4F37846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28BE90DA-56EC-C144-BB24-4F5BAAAAFC85}" type="pres">
      <dgm:prSet presAssocID="{0E69CF80-E949-0E4F-8717-A7DDC4F37846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9F7824F-7841-B14F-BFFC-E7ADEFFFFAD3}" type="pres">
      <dgm:prSet presAssocID="{299A960F-85B5-7043-B09A-810E69DE65EE}" presName="root2" presStyleCnt="0"/>
      <dgm:spPr/>
      <dgm:t>
        <a:bodyPr/>
        <a:lstStyle/>
        <a:p>
          <a:endParaRPr lang="en-US"/>
        </a:p>
      </dgm:t>
    </dgm:pt>
    <dgm:pt modelId="{905481E1-35DA-4B4D-8441-AFE0AFEE82D8}" type="pres">
      <dgm:prSet presAssocID="{299A960F-85B5-7043-B09A-810E69DE65EE}" presName="LevelTwoTextNode" presStyleLbl="node2" presStyleIdx="1" presStyleCnt="4" custScaleX="275045" custLinFactX="-61379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9FCFD5-8FB5-1546-AC4F-E52543FC45B2}" type="pres">
      <dgm:prSet presAssocID="{299A960F-85B5-7043-B09A-810E69DE65EE}" presName="level3hierChild" presStyleCnt="0"/>
      <dgm:spPr/>
      <dgm:t>
        <a:bodyPr/>
        <a:lstStyle/>
        <a:p>
          <a:endParaRPr lang="en-US"/>
        </a:p>
      </dgm:t>
    </dgm:pt>
    <dgm:pt modelId="{15A1363A-8967-8249-9ADA-170ED60B110F}" type="pres">
      <dgm:prSet presAssocID="{17B91A36-98B4-544D-8BBC-33D194348353}" presName="conn2-1" presStyleLbl="parChTrans1D3" presStyleIdx="2" presStyleCnt="14"/>
      <dgm:spPr/>
      <dgm:t>
        <a:bodyPr/>
        <a:lstStyle/>
        <a:p>
          <a:endParaRPr lang="en-US"/>
        </a:p>
      </dgm:t>
    </dgm:pt>
    <dgm:pt modelId="{16151DA0-2E47-0F4F-8682-169A02DD7025}" type="pres">
      <dgm:prSet presAssocID="{17B91A36-98B4-544D-8BBC-33D194348353}" presName="connTx" presStyleLbl="parChTrans1D3" presStyleIdx="2" presStyleCnt="14"/>
      <dgm:spPr/>
      <dgm:t>
        <a:bodyPr/>
        <a:lstStyle/>
        <a:p>
          <a:endParaRPr lang="en-US"/>
        </a:p>
      </dgm:t>
    </dgm:pt>
    <dgm:pt modelId="{58C89A54-44E0-9645-A289-B4FC804D2AFC}" type="pres">
      <dgm:prSet presAssocID="{52ED3359-E8AC-054F-A218-C2A0A085C211}" presName="root2" presStyleCnt="0"/>
      <dgm:spPr/>
      <dgm:t>
        <a:bodyPr/>
        <a:lstStyle/>
        <a:p>
          <a:endParaRPr lang="en-US"/>
        </a:p>
      </dgm:t>
    </dgm:pt>
    <dgm:pt modelId="{B2847F4C-F8B2-2942-A59B-A2F54F4DD073}" type="pres">
      <dgm:prSet presAssocID="{52ED3359-E8AC-054F-A218-C2A0A085C211}" presName="LevelTwoTextNode" presStyleLbl="node3" presStyleIdx="2" presStyleCnt="14" custScaleX="275045" custLinFactX="-61379" custLinFactNeighborX="-100000" custLinFactNeighborY="45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0F42DA-AB7B-7644-ACC0-60E5DA79B6C5}" type="pres">
      <dgm:prSet presAssocID="{52ED3359-E8AC-054F-A218-C2A0A085C211}" presName="level3hierChild" presStyleCnt="0"/>
      <dgm:spPr/>
      <dgm:t>
        <a:bodyPr/>
        <a:lstStyle/>
        <a:p>
          <a:endParaRPr lang="en-US"/>
        </a:p>
      </dgm:t>
    </dgm:pt>
    <dgm:pt modelId="{4F9A37EB-B9C0-5F4D-8499-4991F2F8AE36}" type="pres">
      <dgm:prSet presAssocID="{0E648A9B-9890-684E-8ACB-F5805D651F6B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A86340C8-8C05-5746-9193-6C21980403F7}" type="pres">
      <dgm:prSet presAssocID="{0E648A9B-9890-684E-8ACB-F5805D651F6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45DF39B-783B-4E4C-9E1C-E0DDB2C70FE6}" type="pres">
      <dgm:prSet presAssocID="{91A0230E-E79F-ED4C-9749-FFC7EC527DAF}" presName="root2" presStyleCnt="0"/>
      <dgm:spPr/>
      <dgm:t>
        <a:bodyPr/>
        <a:lstStyle/>
        <a:p>
          <a:endParaRPr lang="en-US"/>
        </a:p>
      </dgm:t>
    </dgm:pt>
    <dgm:pt modelId="{AEB5BB0A-60D9-3F47-862E-0D9C5B63E028}" type="pres">
      <dgm:prSet presAssocID="{91A0230E-E79F-ED4C-9749-FFC7EC527DAF}" presName="LevelTwoTextNode" presStyleLbl="node2" presStyleIdx="2" presStyleCnt="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4987DE-1DA1-4146-8404-016A75992DE5}" type="pres">
      <dgm:prSet presAssocID="{91A0230E-E79F-ED4C-9749-FFC7EC527DAF}" presName="level3hierChild" presStyleCnt="0"/>
      <dgm:spPr/>
      <dgm:t>
        <a:bodyPr/>
        <a:lstStyle/>
        <a:p>
          <a:endParaRPr lang="en-US"/>
        </a:p>
      </dgm:t>
    </dgm:pt>
    <dgm:pt modelId="{DC6C9391-61CA-AF47-899B-B4DF4E8CA483}" type="pres">
      <dgm:prSet presAssocID="{E7E316DB-61F3-0E4D-81B3-7AD25579824B}" presName="conn2-1" presStyleLbl="parChTrans1D3" presStyleIdx="3" presStyleCnt="14"/>
      <dgm:spPr/>
      <dgm:t>
        <a:bodyPr/>
        <a:lstStyle/>
        <a:p>
          <a:endParaRPr lang="en-US"/>
        </a:p>
      </dgm:t>
    </dgm:pt>
    <dgm:pt modelId="{2CE8B5DF-034E-D147-B17A-EFE78894FEA8}" type="pres">
      <dgm:prSet presAssocID="{E7E316DB-61F3-0E4D-81B3-7AD25579824B}" presName="connTx" presStyleLbl="parChTrans1D3" presStyleIdx="3" presStyleCnt="14"/>
      <dgm:spPr/>
      <dgm:t>
        <a:bodyPr/>
        <a:lstStyle/>
        <a:p>
          <a:endParaRPr lang="en-US"/>
        </a:p>
      </dgm:t>
    </dgm:pt>
    <dgm:pt modelId="{639D6962-EB5E-794B-B1EA-3FC91B4D368C}" type="pres">
      <dgm:prSet presAssocID="{3A7F8942-3895-394E-838A-583C06378595}" presName="root2" presStyleCnt="0"/>
      <dgm:spPr/>
      <dgm:t>
        <a:bodyPr/>
        <a:lstStyle/>
        <a:p>
          <a:endParaRPr lang="en-US"/>
        </a:p>
      </dgm:t>
    </dgm:pt>
    <dgm:pt modelId="{FF11B615-1656-7547-B8DD-6A21C597816E}" type="pres">
      <dgm:prSet presAssocID="{3A7F8942-3895-394E-838A-583C06378595}" presName="LevelTwoTextNode" presStyleLbl="node3" presStyleIdx="3" presStyleCnt="1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FD47D3-BC2E-7543-94BA-B0CC06322782}" type="pres">
      <dgm:prSet presAssocID="{3A7F8942-3895-394E-838A-583C06378595}" presName="level3hierChild" presStyleCnt="0"/>
      <dgm:spPr/>
      <dgm:t>
        <a:bodyPr/>
        <a:lstStyle/>
        <a:p>
          <a:endParaRPr lang="en-US"/>
        </a:p>
      </dgm:t>
    </dgm:pt>
    <dgm:pt modelId="{166E2582-82C4-9040-B1A8-D677DD47ED13}" type="pres">
      <dgm:prSet presAssocID="{48EDEA1C-2A97-AD4C-BF21-3F667FE090D8}" presName="conn2-1" presStyleLbl="parChTrans1D3" presStyleIdx="4" presStyleCnt="14"/>
      <dgm:spPr/>
      <dgm:t>
        <a:bodyPr/>
        <a:lstStyle/>
        <a:p>
          <a:endParaRPr lang="en-US"/>
        </a:p>
      </dgm:t>
    </dgm:pt>
    <dgm:pt modelId="{C75735CC-3702-0949-B4E5-D32113D0D357}" type="pres">
      <dgm:prSet presAssocID="{48EDEA1C-2A97-AD4C-BF21-3F667FE090D8}" presName="connTx" presStyleLbl="parChTrans1D3" presStyleIdx="4" presStyleCnt="14"/>
      <dgm:spPr/>
      <dgm:t>
        <a:bodyPr/>
        <a:lstStyle/>
        <a:p>
          <a:endParaRPr lang="en-US"/>
        </a:p>
      </dgm:t>
    </dgm:pt>
    <dgm:pt modelId="{BFEB5DD8-5659-8E4E-8523-D0E3376D4F70}" type="pres">
      <dgm:prSet presAssocID="{2D558353-9C9E-4B42-8AFC-796264F07A4A}" presName="root2" presStyleCnt="0"/>
      <dgm:spPr/>
      <dgm:t>
        <a:bodyPr/>
        <a:lstStyle/>
        <a:p>
          <a:endParaRPr lang="en-US"/>
        </a:p>
      </dgm:t>
    </dgm:pt>
    <dgm:pt modelId="{208A49EE-E024-3F41-9D4D-9BD5C7814608}" type="pres">
      <dgm:prSet presAssocID="{2D558353-9C9E-4B42-8AFC-796264F07A4A}" presName="LevelTwoTextNode" presStyleLbl="node3" presStyleIdx="4" presStyleCnt="1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62D7EA-0552-FF4C-909C-405AC975292E}" type="pres">
      <dgm:prSet presAssocID="{2D558353-9C9E-4B42-8AFC-796264F07A4A}" presName="level3hierChild" presStyleCnt="0"/>
      <dgm:spPr/>
      <dgm:t>
        <a:bodyPr/>
        <a:lstStyle/>
        <a:p>
          <a:endParaRPr lang="en-US"/>
        </a:p>
      </dgm:t>
    </dgm:pt>
    <dgm:pt modelId="{E7C147E2-803B-0B49-8591-219760454D5A}" type="pres">
      <dgm:prSet presAssocID="{011977FB-A3A8-3942-AA3E-4A3044EF0287}" presName="conn2-1" presStyleLbl="parChTrans1D3" presStyleIdx="5" presStyleCnt="14"/>
      <dgm:spPr/>
      <dgm:t>
        <a:bodyPr/>
        <a:lstStyle/>
        <a:p>
          <a:endParaRPr lang="en-US"/>
        </a:p>
      </dgm:t>
    </dgm:pt>
    <dgm:pt modelId="{02E098D1-A303-EA40-B3FB-ACC2BBB2C3DE}" type="pres">
      <dgm:prSet presAssocID="{011977FB-A3A8-3942-AA3E-4A3044EF0287}" presName="connTx" presStyleLbl="parChTrans1D3" presStyleIdx="5" presStyleCnt="14"/>
      <dgm:spPr/>
      <dgm:t>
        <a:bodyPr/>
        <a:lstStyle/>
        <a:p>
          <a:endParaRPr lang="en-US"/>
        </a:p>
      </dgm:t>
    </dgm:pt>
    <dgm:pt modelId="{CD580BCF-C51E-7143-8313-3322C8B24E50}" type="pres">
      <dgm:prSet presAssocID="{4D0077C2-7C11-AC4C-BC7D-0C3FE5D5FB7E}" presName="root2" presStyleCnt="0"/>
      <dgm:spPr/>
      <dgm:t>
        <a:bodyPr/>
        <a:lstStyle/>
        <a:p>
          <a:endParaRPr lang="en-US"/>
        </a:p>
      </dgm:t>
    </dgm:pt>
    <dgm:pt modelId="{F528E1C8-D247-4248-B35F-4D138792D99E}" type="pres">
      <dgm:prSet presAssocID="{4D0077C2-7C11-AC4C-BC7D-0C3FE5D5FB7E}" presName="LevelTwoTextNode" presStyleLbl="node3" presStyleIdx="5" presStyleCnt="1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22B467-BB65-9E40-80B8-5BDE536A7A62}" type="pres">
      <dgm:prSet presAssocID="{4D0077C2-7C11-AC4C-BC7D-0C3FE5D5FB7E}" presName="level3hierChild" presStyleCnt="0"/>
      <dgm:spPr/>
      <dgm:t>
        <a:bodyPr/>
        <a:lstStyle/>
        <a:p>
          <a:endParaRPr lang="en-US"/>
        </a:p>
      </dgm:t>
    </dgm:pt>
    <dgm:pt modelId="{A07FBA11-CBE2-1E4A-96A6-78C437AD4DFE}" type="pres">
      <dgm:prSet presAssocID="{B5106CD7-A1AB-034F-98CC-F69CAEF424E2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69EFD1C7-FE9C-C94F-BCE9-93DB9C28901C}" type="pres">
      <dgm:prSet presAssocID="{B5106CD7-A1AB-034F-98CC-F69CAEF424E2}" presName="connTx" presStyleLbl="parChTrans1D4" presStyleIdx="0" presStyleCnt="3"/>
      <dgm:spPr/>
      <dgm:t>
        <a:bodyPr/>
        <a:lstStyle/>
        <a:p>
          <a:endParaRPr lang="en-US"/>
        </a:p>
      </dgm:t>
    </dgm:pt>
    <dgm:pt modelId="{BE462E06-5E57-FB40-838E-3E23F877ECB8}" type="pres">
      <dgm:prSet presAssocID="{0C9BF39C-720C-1041-8702-265B1BB09364}" presName="root2" presStyleCnt="0"/>
      <dgm:spPr/>
      <dgm:t>
        <a:bodyPr/>
        <a:lstStyle/>
        <a:p>
          <a:endParaRPr lang="en-US"/>
        </a:p>
      </dgm:t>
    </dgm:pt>
    <dgm:pt modelId="{A6A40ACE-E516-CC4B-92D5-5493581B8879}" type="pres">
      <dgm:prSet presAssocID="{0C9BF39C-720C-1041-8702-265B1BB09364}" presName="LevelTwoTextNode" presStyleLbl="node4" presStyleIdx="0" presStyleCnt="3" custScaleX="275045" custLinFactX="42239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9D8812-A332-0F45-8DBC-E96545E4C09E}" type="pres">
      <dgm:prSet presAssocID="{0C9BF39C-720C-1041-8702-265B1BB09364}" presName="level3hierChild" presStyleCnt="0"/>
      <dgm:spPr/>
      <dgm:t>
        <a:bodyPr/>
        <a:lstStyle/>
        <a:p>
          <a:endParaRPr lang="en-US"/>
        </a:p>
      </dgm:t>
    </dgm:pt>
    <dgm:pt modelId="{E7BCCB7F-BAB6-AB42-83DB-BC27D50036FC}" type="pres">
      <dgm:prSet presAssocID="{07C1065D-C254-2445-B5F5-870E725180A6}" presName="conn2-1" presStyleLbl="parChTrans1D3" presStyleIdx="6" presStyleCnt="14"/>
      <dgm:spPr/>
      <dgm:t>
        <a:bodyPr/>
        <a:lstStyle/>
        <a:p>
          <a:endParaRPr lang="en-US"/>
        </a:p>
      </dgm:t>
    </dgm:pt>
    <dgm:pt modelId="{839CE306-64C1-114C-9CE6-952F2BEA02DE}" type="pres">
      <dgm:prSet presAssocID="{07C1065D-C254-2445-B5F5-870E725180A6}" presName="connTx" presStyleLbl="parChTrans1D3" presStyleIdx="6" presStyleCnt="14"/>
      <dgm:spPr/>
      <dgm:t>
        <a:bodyPr/>
        <a:lstStyle/>
        <a:p>
          <a:endParaRPr lang="en-US"/>
        </a:p>
      </dgm:t>
    </dgm:pt>
    <dgm:pt modelId="{F4A2670A-9FFD-6143-AB55-03219A0D94B3}" type="pres">
      <dgm:prSet presAssocID="{69072BFA-75D0-6C4A-8559-A2D158653CD0}" presName="root2" presStyleCnt="0"/>
      <dgm:spPr/>
      <dgm:t>
        <a:bodyPr/>
        <a:lstStyle/>
        <a:p>
          <a:endParaRPr lang="en-US"/>
        </a:p>
      </dgm:t>
    </dgm:pt>
    <dgm:pt modelId="{2B078365-9FD2-0840-85F4-105E7473B1D2}" type="pres">
      <dgm:prSet presAssocID="{69072BFA-75D0-6C4A-8559-A2D158653CD0}" presName="LevelTwoTextNode" presStyleLbl="node3" presStyleIdx="6" presStyleCnt="1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8CF6E7-029C-084B-9611-531138C54268}" type="pres">
      <dgm:prSet presAssocID="{69072BFA-75D0-6C4A-8559-A2D158653CD0}" presName="level3hierChild" presStyleCnt="0"/>
      <dgm:spPr/>
      <dgm:t>
        <a:bodyPr/>
        <a:lstStyle/>
        <a:p>
          <a:endParaRPr lang="en-US"/>
        </a:p>
      </dgm:t>
    </dgm:pt>
    <dgm:pt modelId="{FDB6F8F6-C768-8A43-939B-F5398B7D55BA}" type="pres">
      <dgm:prSet presAssocID="{CA0380BA-20A4-9143-ACB8-9BB62DF23B43}" presName="conn2-1" presStyleLbl="parChTrans1D3" presStyleIdx="7" presStyleCnt="14"/>
      <dgm:spPr/>
      <dgm:t>
        <a:bodyPr/>
        <a:lstStyle/>
        <a:p>
          <a:endParaRPr lang="en-US"/>
        </a:p>
      </dgm:t>
    </dgm:pt>
    <dgm:pt modelId="{2EE9A48A-E1FA-7F4C-96CF-734638736997}" type="pres">
      <dgm:prSet presAssocID="{CA0380BA-20A4-9143-ACB8-9BB62DF23B43}" presName="connTx" presStyleLbl="parChTrans1D3" presStyleIdx="7" presStyleCnt="14"/>
      <dgm:spPr/>
      <dgm:t>
        <a:bodyPr/>
        <a:lstStyle/>
        <a:p>
          <a:endParaRPr lang="en-US"/>
        </a:p>
      </dgm:t>
    </dgm:pt>
    <dgm:pt modelId="{DC7F0026-7E1B-6148-8F21-A3FD4F195033}" type="pres">
      <dgm:prSet presAssocID="{65C9091B-A724-714A-B673-3C3025136079}" presName="root2" presStyleCnt="0"/>
      <dgm:spPr/>
      <dgm:t>
        <a:bodyPr/>
        <a:lstStyle/>
        <a:p>
          <a:endParaRPr lang="en-US"/>
        </a:p>
      </dgm:t>
    </dgm:pt>
    <dgm:pt modelId="{5A8FE00E-EFF2-5F41-B581-618AE316E4DE}" type="pres">
      <dgm:prSet presAssocID="{65C9091B-A724-714A-B673-3C3025136079}" presName="LevelTwoTextNode" presStyleLbl="node3" presStyleIdx="7" presStyleCnt="14" custScaleX="275045" custLinFactX="47138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C694AB-43F6-F94F-ABCE-7513C210B7BF}" type="pres">
      <dgm:prSet presAssocID="{65C9091B-A724-714A-B673-3C3025136079}" presName="level3hierChild" presStyleCnt="0"/>
      <dgm:spPr/>
      <dgm:t>
        <a:bodyPr/>
        <a:lstStyle/>
        <a:p>
          <a:endParaRPr lang="en-US"/>
        </a:p>
      </dgm:t>
    </dgm:pt>
    <dgm:pt modelId="{43A76563-ABBF-E643-8172-C745A08D103E}" type="pres">
      <dgm:prSet presAssocID="{1B75E5CF-4DCC-B84F-BEB2-CB00B776DAA9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030F32B3-F5D9-3B44-B8B3-B64957A179F3}" type="pres">
      <dgm:prSet presAssocID="{1B75E5CF-4DCC-B84F-BEB2-CB00B776DAA9}" presName="connTx" presStyleLbl="parChTrans1D4" presStyleIdx="1" presStyleCnt="3"/>
      <dgm:spPr/>
      <dgm:t>
        <a:bodyPr/>
        <a:lstStyle/>
        <a:p>
          <a:endParaRPr lang="en-US"/>
        </a:p>
      </dgm:t>
    </dgm:pt>
    <dgm:pt modelId="{3A53FF2A-3B66-F64A-8FE6-CD638784BB11}" type="pres">
      <dgm:prSet presAssocID="{9BE83521-0582-7E41-A3AF-A1D5F9F01BF8}" presName="root2" presStyleCnt="0"/>
      <dgm:spPr/>
      <dgm:t>
        <a:bodyPr/>
        <a:lstStyle/>
        <a:p>
          <a:endParaRPr lang="en-US"/>
        </a:p>
      </dgm:t>
    </dgm:pt>
    <dgm:pt modelId="{07CB02C0-43F6-8D40-BC72-B78D29EF7AAA}" type="pres">
      <dgm:prSet presAssocID="{9BE83521-0582-7E41-A3AF-A1D5F9F01BF8}" presName="LevelTwoTextNode" presStyleLbl="node4" presStyleIdx="1" presStyleCnt="3" custScaleX="275045" custLinFactX="42239" custLinFactNeighborX="100000" custLinFactNeighborY="-14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D1A915-09C7-984C-9637-443DF7824834}" type="pres">
      <dgm:prSet presAssocID="{9BE83521-0582-7E41-A3AF-A1D5F9F01BF8}" presName="level3hierChild" presStyleCnt="0"/>
      <dgm:spPr/>
      <dgm:t>
        <a:bodyPr/>
        <a:lstStyle/>
        <a:p>
          <a:endParaRPr lang="en-US"/>
        </a:p>
      </dgm:t>
    </dgm:pt>
    <dgm:pt modelId="{C1826BF2-CC57-5040-BDBA-5CAD68DEB355}" type="pres">
      <dgm:prSet presAssocID="{DCF93B1E-D65A-1240-847F-01ECB968DAFB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A93046CA-5E16-E543-A14A-F444398502E2}" type="pres">
      <dgm:prSet presAssocID="{DCF93B1E-D65A-1240-847F-01ECB968DAF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AA17C42-6328-6D40-AD10-6E860053FDAC}" type="pres">
      <dgm:prSet presAssocID="{B3A9247F-7A5F-034F-A89E-A783D19C59BD}" presName="root2" presStyleCnt="0"/>
      <dgm:spPr/>
      <dgm:t>
        <a:bodyPr/>
        <a:lstStyle/>
        <a:p>
          <a:endParaRPr lang="en-US"/>
        </a:p>
      </dgm:t>
    </dgm:pt>
    <dgm:pt modelId="{0B346450-F5D2-5E41-8C1B-18C99AB8E6C5}" type="pres">
      <dgm:prSet presAssocID="{B3A9247F-7A5F-034F-A89E-A783D19C59BD}" presName="LevelTwoTextNode" presStyleLbl="node2" presStyleIdx="3" presStyleCnt="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F48290-F8EB-214E-B49B-2AD6330DAAA2}" type="pres">
      <dgm:prSet presAssocID="{B3A9247F-7A5F-034F-A89E-A783D19C59BD}" presName="level3hierChild" presStyleCnt="0"/>
      <dgm:spPr/>
      <dgm:t>
        <a:bodyPr/>
        <a:lstStyle/>
        <a:p>
          <a:endParaRPr lang="en-US"/>
        </a:p>
      </dgm:t>
    </dgm:pt>
    <dgm:pt modelId="{3EE5BAB5-2779-6A43-861E-2E6AD9201050}" type="pres">
      <dgm:prSet presAssocID="{13667212-6F67-A14B-AB04-E6C557302F89}" presName="conn2-1" presStyleLbl="parChTrans1D3" presStyleIdx="8" presStyleCnt="14"/>
      <dgm:spPr/>
      <dgm:t>
        <a:bodyPr/>
        <a:lstStyle/>
        <a:p>
          <a:endParaRPr lang="en-US"/>
        </a:p>
      </dgm:t>
    </dgm:pt>
    <dgm:pt modelId="{F5DD8C63-E403-3A45-A533-A41AAB792A9D}" type="pres">
      <dgm:prSet presAssocID="{13667212-6F67-A14B-AB04-E6C557302F89}" presName="connTx" presStyleLbl="parChTrans1D3" presStyleIdx="8" presStyleCnt="14"/>
      <dgm:spPr/>
      <dgm:t>
        <a:bodyPr/>
        <a:lstStyle/>
        <a:p>
          <a:endParaRPr lang="en-US"/>
        </a:p>
      </dgm:t>
    </dgm:pt>
    <dgm:pt modelId="{0C2DC77A-7E03-574C-B305-5701DF1E9691}" type="pres">
      <dgm:prSet presAssocID="{745C54BE-8620-CA42-A562-7A2F62258325}" presName="root2" presStyleCnt="0"/>
      <dgm:spPr/>
      <dgm:t>
        <a:bodyPr/>
        <a:lstStyle/>
        <a:p>
          <a:endParaRPr lang="en-US"/>
        </a:p>
      </dgm:t>
    </dgm:pt>
    <dgm:pt modelId="{D1DCED19-6CDD-B746-9556-2EC16DAD8C9C}" type="pres">
      <dgm:prSet presAssocID="{745C54BE-8620-CA42-A562-7A2F62258325}" presName="LevelTwoTextNode" presStyleLbl="node3" presStyleIdx="8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E9504F-2C2D-2F42-9591-1898E7AE657C}" type="pres">
      <dgm:prSet presAssocID="{745C54BE-8620-CA42-A562-7A2F62258325}" presName="level3hierChild" presStyleCnt="0"/>
      <dgm:spPr/>
      <dgm:t>
        <a:bodyPr/>
        <a:lstStyle/>
        <a:p>
          <a:endParaRPr lang="en-US"/>
        </a:p>
      </dgm:t>
    </dgm:pt>
    <dgm:pt modelId="{3947E0FE-9CA2-1F4A-B185-B69189ACA426}" type="pres">
      <dgm:prSet presAssocID="{A8207A19-DD75-534C-80BF-01D99F11449F}" presName="conn2-1" presStyleLbl="parChTrans1D3" presStyleIdx="9" presStyleCnt="14"/>
      <dgm:spPr/>
      <dgm:t>
        <a:bodyPr/>
        <a:lstStyle/>
        <a:p>
          <a:endParaRPr lang="en-US"/>
        </a:p>
      </dgm:t>
    </dgm:pt>
    <dgm:pt modelId="{0E6341B8-3E2C-CB47-BAE1-6622A9BBD171}" type="pres">
      <dgm:prSet presAssocID="{A8207A19-DD75-534C-80BF-01D99F11449F}" presName="connTx" presStyleLbl="parChTrans1D3" presStyleIdx="9" presStyleCnt="14"/>
      <dgm:spPr/>
      <dgm:t>
        <a:bodyPr/>
        <a:lstStyle/>
        <a:p>
          <a:endParaRPr lang="en-US"/>
        </a:p>
      </dgm:t>
    </dgm:pt>
    <dgm:pt modelId="{1E42692E-B0CF-8543-A75C-F6BC895653CD}" type="pres">
      <dgm:prSet presAssocID="{C50704A9-14A2-7942-83FF-F0DECD94D4CC}" presName="root2" presStyleCnt="0"/>
      <dgm:spPr/>
      <dgm:t>
        <a:bodyPr/>
        <a:lstStyle/>
        <a:p>
          <a:endParaRPr lang="en-US"/>
        </a:p>
      </dgm:t>
    </dgm:pt>
    <dgm:pt modelId="{87619C47-F6BB-0F4A-84DF-237B9535E363}" type="pres">
      <dgm:prSet presAssocID="{C50704A9-14A2-7942-83FF-F0DECD94D4CC}" presName="LevelTwoTextNode" presStyleLbl="node3" presStyleIdx="9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E788B3-7BEA-0649-A971-8B648A838EF6}" type="pres">
      <dgm:prSet presAssocID="{C50704A9-14A2-7942-83FF-F0DECD94D4CC}" presName="level3hierChild" presStyleCnt="0"/>
      <dgm:spPr/>
      <dgm:t>
        <a:bodyPr/>
        <a:lstStyle/>
        <a:p>
          <a:endParaRPr lang="en-US"/>
        </a:p>
      </dgm:t>
    </dgm:pt>
    <dgm:pt modelId="{B7E77C2A-123F-2147-9F38-0CEA61137A73}" type="pres">
      <dgm:prSet presAssocID="{1952E754-AEFE-D247-A820-740234E00107}" presName="conn2-1" presStyleLbl="parChTrans1D3" presStyleIdx="10" presStyleCnt="14"/>
      <dgm:spPr/>
      <dgm:t>
        <a:bodyPr/>
        <a:lstStyle/>
        <a:p>
          <a:endParaRPr lang="en-US"/>
        </a:p>
      </dgm:t>
    </dgm:pt>
    <dgm:pt modelId="{21D28A48-C7FC-5347-8E9C-6F0B2FD30CD1}" type="pres">
      <dgm:prSet presAssocID="{1952E754-AEFE-D247-A820-740234E00107}" presName="connTx" presStyleLbl="parChTrans1D3" presStyleIdx="10" presStyleCnt="14"/>
      <dgm:spPr/>
      <dgm:t>
        <a:bodyPr/>
        <a:lstStyle/>
        <a:p>
          <a:endParaRPr lang="en-US"/>
        </a:p>
      </dgm:t>
    </dgm:pt>
    <dgm:pt modelId="{C1CD6293-EE87-404D-A95A-B90850FF2060}" type="pres">
      <dgm:prSet presAssocID="{EB43910F-3809-E645-AE80-1DB3EEE82CE4}" presName="root2" presStyleCnt="0"/>
      <dgm:spPr/>
      <dgm:t>
        <a:bodyPr/>
        <a:lstStyle/>
        <a:p>
          <a:endParaRPr lang="en-US"/>
        </a:p>
      </dgm:t>
    </dgm:pt>
    <dgm:pt modelId="{6F3F1269-7A49-BC4D-AB95-E026C47D250C}" type="pres">
      <dgm:prSet presAssocID="{EB43910F-3809-E645-AE80-1DB3EEE82CE4}" presName="LevelTwoTextNode" presStyleLbl="node3" presStyleIdx="10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DDD61A-1F50-F444-98FD-5A1466297959}" type="pres">
      <dgm:prSet presAssocID="{EB43910F-3809-E645-AE80-1DB3EEE82CE4}" presName="level3hierChild" presStyleCnt="0"/>
      <dgm:spPr/>
      <dgm:t>
        <a:bodyPr/>
        <a:lstStyle/>
        <a:p>
          <a:endParaRPr lang="en-US"/>
        </a:p>
      </dgm:t>
    </dgm:pt>
    <dgm:pt modelId="{7A80C83F-A52E-9548-A874-A8BD801AD664}" type="pres">
      <dgm:prSet presAssocID="{4E029C0D-5EEF-AD41-95E4-AB9389AFB316}" presName="conn2-1" presStyleLbl="parChTrans1D3" presStyleIdx="11" presStyleCnt="14"/>
      <dgm:spPr/>
      <dgm:t>
        <a:bodyPr/>
        <a:lstStyle/>
        <a:p>
          <a:endParaRPr lang="en-US"/>
        </a:p>
      </dgm:t>
    </dgm:pt>
    <dgm:pt modelId="{6FBCB12B-1563-7044-B4F8-0A10F6348168}" type="pres">
      <dgm:prSet presAssocID="{4E029C0D-5EEF-AD41-95E4-AB9389AFB316}" presName="connTx" presStyleLbl="parChTrans1D3" presStyleIdx="11" presStyleCnt="14"/>
      <dgm:spPr/>
      <dgm:t>
        <a:bodyPr/>
        <a:lstStyle/>
        <a:p>
          <a:endParaRPr lang="en-US"/>
        </a:p>
      </dgm:t>
    </dgm:pt>
    <dgm:pt modelId="{B4A4F49C-5407-A647-A260-B2380CF51BA2}" type="pres">
      <dgm:prSet presAssocID="{4D08D0D6-7F82-6C4A-9CB7-5A22A6345B26}" presName="root2" presStyleCnt="0"/>
      <dgm:spPr/>
      <dgm:t>
        <a:bodyPr/>
        <a:lstStyle/>
        <a:p>
          <a:endParaRPr lang="en-US"/>
        </a:p>
      </dgm:t>
    </dgm:pt>
    <dgm:pt modelId="{7E3E45F8-8FEB-8740-AA1D-0A74B243490F}" type="pres">
      <dgm:prSet presAssocID="{4D08D0D6-7F82-6C4A-9CB7-5A22A6345B26}" presName="LevelTwoTextNode" presStyleLbl="node3" presStyleIdx="11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5F57E8-7E1F-A849-9317-1F085971A11B}" type="pres">
      <dgm:prSet presAssocID="{4D08D0D6-7F82-6C4A-9CB7-5A22A6345B26}" presName="level3hierChild" presStyleCnt="0"/>
      <dgm:spPr/>
      <dgm:t>
        <a:bodyPr/>
        <a:lstStyle/>
        <a:p>
          <a:endParaRPr lang="en-US"/>
        </a:p>
      </dgm:t>
    </dgm:pt>
    <dgm:pt modelId="{5D673DD8-34A0-5244-A84E-1FAC508B6E73}" type="pres">
      <dgm:prSet presAssocID="{085A14AB-91DA-7B42-8923-4549254127C1}" presName="conn2-1" presStyleLbl="parChTrans1D3" presStyleIdx="12" presStyleCnt="14"/>
      <dgm:spPr/>
      <dgm:t>
        <a:bodyPr/>
        <a:lstStyle/>
        <a:p>
          <a:endParaRPr lang="en-US"/>
        </a:p>
      </dgm:t>
    </dgm:pt>
    <dgm:pt modelId="{D5C8DA07-0CC8-9245-9760-74219DD073AC}" type="pres">
      <dgm:prSet presAssocID="{085A14AB-91DA-7B42-8923-4549254127C1}" presName="connTx" presStyleLbl="parChTrans1D3" presStyleIdx="12" presStyleCnt="14"/>
      <dgm:spPr/>
      <dgm:t>
        <a:bodyPr/>
        <a:lstStyle/>
        <a:p>
          <a:endParaRPr lang="en-US"/>
        </a:p>
      </dgm:t>
    </dgm:pt>
    <dgm:pt modelId="{F773666C-5688-5741-A443-C552499A040E}" type="pres">
      <dgm:prSet presAssocID="{CB3221E0-B97B-A44A-89A4-46A4EC914E77}" presName="root2" presStyleCnt="0"/>
      <dgm:spPr/>
      <dgm:t>
        <a:bodyPr/>
        <a:lstStyle/>
        <a:p>
          <a:endParaRPr lang="en-US"/>
        </a:p>
      </dgm:t>
    </dgm:pt>
    <dgm:pt modelId="{E6A00A63-374E-E64A-BF55-31D77C3518AC}" type="pres">
      <dgm:prSet presAssocID="{CB3221E0-B97B-A44A-89A4-46A4EC914E77}" presName="LevelTwoTextNode" presStyleLbl="node3" presStyleIdx="12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CC8148-7AEA-D74D-B0DB-389FCC19B2E2}" type="pres">
      <dgm:prSet presAssocID="{CB3221E0-B97B-A44A-89A4-46A4EC914E77}" presName="level3hierChild" presStyleCnt="0"/>
      <dgm:spPr/>
      <dgm:t>
        <a:bodyPr/>
        <a:lstStyle/>
        <a:p>
          <a:endParaRPr lang="en-US"/>
        </a:p>
      </dgm:t>
    </dgm:pt>
    <dgm:pt modelId="{A1A0B58E-0EA9-5B45-A587-37A2CEEA6E9A}" type="pres">
      <dgm:prSet presAssocID="{288B7512-87C4-104C-B969-7BD4C80162EE}" presName="conn2-1" presStyleLbl="parChTrans1D3" presStyleIdx="13" presStyleCnt="14"/>
      <dgm:spPr/>
      <dgm:t>
        <a:bodyPr/>
        <a:lstStyle/>
        <a:p>
          <a:endParaRPr lang="en-US"/>
        </a:p>
      </dgm:t>
    </dgm:pt>
    <dgm:pt modelId="{73356E88-4446-E04B-9CF0-90810E4AE024}" type="pres">
      <dgm:prSet presAssocID="{288B7512-87C4-104C-B969-7BD4C80162EE}" presName="connTx" presStyleLbl="parChTrans1D3" presStyleIdx="13" presStyleCnt="14"/>
      <dgm:spPr/>
      <dgm:t>
        <a:bodyPr/>
        <a:lstStyle/>
        <a:p>
          <a:endParaRPr lang="en-US"/>
        </a:p>
      </dgm:t>
    </dgm:pt>
    <dgm:pt modelId="{D6913317-703E-8D46-BF32-DDEC044193BA}" type="pres">
      <dgm:prSet presAssocID="{D0340805-540D-A940-94E0-DC6D3823439B}" presName="root2" presStyleCnt="0"/>
      <dgm:spPr/>
      <dgm:t>
        <a:bodyPr/>
        <a:lstStyle/>
        <a:p>
          <a:endParaRPr lang="en-US"/>
        </a:p>
      </dgm:t>
    </dgm:pt>
    <dgm:pt modelId="{8CACF30F-EE20-354B-8ED9-79CBEB90DC75}" type="pres">
      <dgm:prSet presAssocID="{D0340805-540D-A940-94E0-DC6D3823439B}" presName="LevelTwoTextNode" presStyleLbl="node3" presStyleIdx="13" presStyleCnt="14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F8932A-8643-8142-8E46-EB66410951C1}" type="pres">
      <dgm:prSet presAssocID="{D0340805-540D-A940-94E0-DC6D3823439B}" presName="level3hierChild" presStyleCnt="0"/>
      <dgm:spPr/>
      <dgm:t>
        <a:bodyPr/>
        <a:lstStyle/>
        <a:p>
          <a:endParaRPr lang="en-US"/>
        </a:p>
      </dgm:t>
    </dgm:pt>
    <dgm:pt modelId="{BE31CC7F-A397-164A-870B-4885A0A75C1F}" type="pres">
      <dgm:prSet presAssocID="{40F9D38D-FFDA-4E45-94C5-73E4ABA8EE77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867CB9DD-6304-AA41-B5D7-E27AE94438CE}" type="pres">
      <dgm:prSet presAssocID="{40F9D38D-FFDA-4E45-94C5-73E4ABA8EE77}" presName="connTx" presStyleLbl="parChTrans1D4" presStyleIdx="2" presStyleCnt="3"/>
      <dgm:spPr/>
      <dgm:t>
        <a:bodyPr/>
        <a:lstStyle/>
        <a:p>
          <a:endParaRPr lang="en-US"/>
        </a:p>
      </dgm:t>
    </dgm:pt>
    <dgm:pt modelId="{0BCD04D7-8962-FF42-910F-C116B96B4F8E}" type="pres">
      <dgm:prSet presAssocID="{2E94E06D-3F80-894E-9983-2133677F27FC}" presName="root2" presStyleCnt="0"/>
      <dgm:spPr/>
      <dgm:t>
        <a:bodyPr/>
        <a:lstStyle/>
        <a:p>
          <a:endParaRPr lang="en-US"/>
        </a:p>
      </dgm:t>
    </dgm:pt>
    <dgm:pt modelId="{B548F4DE-DA2D-BA49-A5AE-1FC6D289B9B8}" type="pres">
      <dgm:prSet presAssocID="{2E94E06D-3F80-894E-9983-2133677F27FC}" presName="LevelTwoTextNode" presStyleLbl="node4" presStyleIdx="2" presStyleCnt="3" custScaleX="275045" custLinFactX="-66419" custLinFactY="-3541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A459B5-93AB-E24F-98C2-21B7607F3A37}" type="pres">
      <dgm:prSet presAssocID="{2E94E06D-3F80-894E-9983-2133677F27FC}" presName="level3hierChild" presStyleCnt="0"/>
      <dgm:spPr/>
      <dgm:t>
        <a:bodyPr/>
        <a:lstStyle/>
        <a:p>
          <a:endParaRPr lang="en-US"/>
        </a:p>
      </dgm:t>
    </dgm:pt>
  </dgm:ptLst>
  <dgm:cxnLst>
    <dgm:cxn modelId="{52CBDAAF-8E15-3047-BCD1-79296928BF58}" type="presOf" srcId="{478412F3-6E85-A941-8642-D1304E55E8A5}" destId="{B97DB537-D988-8647-A14C-FD5F767F421D}" srcOrd="0" destOrd="0" presId="urn:microsoft.com/office/officeart/2005/8/layout/hierarchy2"/>
    <dgm:cxn modelId="{C332C55B-5E29-D046-8C2A-7633B741B763}" srcId="{65C9091B-A724-714A-B673-3C3025136079}" destId="{9BE83521-0582-7E41-A3AF-A1D5F9F01BF8}" srcOrd="0" destOrd="0" parTransId="{1B75E5CF-4DCC-B84F-BEB2-CB00B776DAA9}" sibTransId="{02DF0033-13BD-2B47-9DE5-E23176DC21F8}"/>
    <dgm:cxn modelId="{374CA0AC-3680-A64F-A6C4-B4B98FD6C4D6}" type="presOf" srcId="{48EDEA1C-2A97-AD4C-BF21-3F667FE090D8}" destId="{166E2582-82C4-9040-B1A8-D677DD47ED13}" srcOrd="0" destOrd="0" presId="urn:microsoft.com/office/officeart/2005/8/layout/hierarchy2"/>
    <dgm:cxn modelId="{CCF72B8F-471A-C043-9980-407401EE1165}" type="presOf" srcId="{1952E754-AEFE-D247-A820-740234E00107}" destId="{B7E77C2A-123F-2147-9F38-0CEA61137A73}" srcOrd="0" destOrd="0" presId="urn:microsoft.com/office/officeart/2005/8/layout/hierarchy2"/>
    <dgm:cxn modelId="{2BDDD138-795D-EF49-8FCF-5088A3959AD9}" srcId="{B3A9247F-7A5F-034F-A89E-A783D19C59BD}" destId="{D0340805-540D-A940-94E0-DC6D3823439B}" srcOrd="5" destOrd="0" parTransId="{288B7512-87C4-104C-B969-7BD4C80162EE}" sibTransId="{E2DF1D69-044D-F047-A26B-CD2B5361561A}"/>
    <dgm:cxn modelId="{4CE845C6-102D-6743-9AE6-E5105DE98E9B}" type="presOf" srcId="{F7D07F4C-572E-B843-A3B0-2C6E9F462015}" destId="{10CB4867-C4A9-CC42-9315-28338367802A}" srcOrd="0" destOrd="0" presId="urn:microsoft.com/office/officeart/2005/8/layout/hierarchy2"/>
    <dgm:cxn modelId="{36BDE489-64B3-4E49-BF30-6E64C1DE33BC}" type="presOf" srcId="{2A3B7A7C-5241-2344-B5FB-56F638000C17}" destId="{07005652-64FC-384A-AE0F-9D0D1E223871}" srcOrd="0" destOrd="0" presId="urn:microsoft.com/office/officeart/2005/8/layout/hierarchy2"/>
    <dgm:cxn modelId="{35275DF0-9401-EB49-ABE2-77BE5F7E88FE}" type="presOf" srcId="{2E94E06D-3F80-894E-9983-2133677F27FC}" destId="{B548F4DE-DA2D-BA49-A5AE-1FC6D289B9B8}" srcOrd="0" destOrd="0" presId="urn:microsoft.com/office/officeart/2005/8/layout/hierarchy2"/>
    <dgm:cxn modelId="{D228272F-FFDE-7F45-8DA3-0365DAFECD1C}" type="presOf" srcId="{07C1065D-C254-2445-B5F5-870E725180A6}" destId="{839CE306-64C1-114C-9CE6-952F2BEA02DE}" srcOrd="1" destOrd="0" presId="urn:microsoft.com/office/officeart/2005/8/layout/hierarchy2"/>
    <dgm:cxn modelId="{5E4E4D66-5E1C-E74E-9620-D5B365744216}" srcId="{91A0230E-E79F-ED4C-9749-FFC7EC527DAF}" destId="{65C9091B-A724-714A-B673-3C3025136079}" srcOrd="4" destOrd="0" parTransId="{CA0380BA-20A4-9143-ACB8-9BB62DF23B43}" sibTransId="{EDA13587-5B77-E14B-AE89-6C3974909519}"/>
    <dgm:cxn modelId="{BC268BF3-B055-E544-A29D-950E183E32D2}" srcId="{B3A9247F-7A5F-034F-A89E-A783D19C59BD}" destId="{EB43910F-3809-E645-AE80-1DB3EEE82CE4}" srcOrd="2" destOrd="0" parTransId="{1952E754-AEFE-D247-A820-740234E00107}" sibTransId="{4E6DFD78-C36B-D34F-9734-0F368AB38A45}"/>
    <dgm:cxn modelId="{D5F2E822-96D2-4246-A8C7-760D1596AA49}" type="presOf" srcId="{4E029C0D-5EEF-AD41-95E4-AB9389AFB316}" destId="{6FBCB12B-1563-7044-B4F8-0A10F6348168}" srcOrd="1" destOrd="0" presId="urn:microsoft.com/office/officeart/2005/8/layout/hierarchy2"/>
    <dgm:cxn modelId="{317F6EE4-2F87-3E4B-B3F2-E27531C474AC}" srcId="{B3A9247F-7A5F-034F-A89E-A783D19C59BD}" destId="{CB3221E0-B97B-A44A-89A4-46A4EC914E77}" srcOrd="4" destOrd="0" parTransId="{085A14AB-91DA-7B42-8923-4549254127C1}" sibTransId="{C5927356-481B-F143-AAFB-AFE4CC0139E8}"/>
    <dgm:cxn modelId="{EF1D787C-7B7D-2545-AB17-8EBF356B91BF}" type="presOf" srcId="{3CF0510B-C53B-C049-83E3-8AD5E83479ED}" destId="{D7BB704F-DB30-DE46-B204-40376E6BBB7C}" srcOrd="0" destOrd="0" presId="urn:microsoft.com/office/officeart/2005/8/layout/hierarchy2"/>
    <dgm:cxn modelId="{E402AA9F-CF5A-034E-9EDD-39148C2C1835}" type="presOf" srcId="{7E8669AE-FD08-8045-B2E4-AD932AD3DCD1}" destId="{35B60B11-4353-9D4B-8E2F-5BC14C2FF6CC}" srcOrd="0" destOrd="0" presId="urn:microsoft.com/office/officeart/2005/8/layout/hierarchy2"/>
    <dgm:cxn modelId="{2A4E206C-A791-AA4C-A7B3-728C66CEF05D}" srcId="{91A0230E-E79F-ED4C-9749-FFC7EC527DAF}" destId="{3A7F8942-3895-394E-838A-583C06378595}" srcOrd="0" destOrd="0" parTransId="{E7E316DB-61F3-0E4D-81B3-7AD25579824B}" sibTransId="{4D5C1379-AF42-3044-A528-09CC172798D5}"/>
    <dgm:cxn modelId="{2EEC66DB-34B4-DD44-9D66-A2AB0EDD9539}" srcId="{478412F3-6E85-A941-8642-D1304E55E8A5}" destId="{91A0230E-E79F-ED4C-9749-FFC7EC527DAF}" srcOrd="3" destOrd="0" parTransId="{0E648A9B-9890-684E-8ACB-F5805D651F6B}" sibTransId="{8C58BB1B-D0E1-1240-9EE8-638D8F3881E6}"/>
    <dgm:cxn modelId="{6A0F4FAB-2DE0-8D44-91AB-4C7CAAFF5B19}" srcId="{B3A9247F-7A5F-034F-A89E-A783D19C59BD}" destId="{C50704A9-14A2-7942-83FF-F0DECD94D4CC}" srcOrd="1" destOrd="0" parTransId="{A8207A19-DD75-534C-80BF-01D99F11449F}" sibTransId="{5A0ADD0D-ABD3-3D4B-B3E9-EEED034B0051}"/>
    <dgm:cxn modelId="{CC4EB445-2815-9B43-B0F1-3D64EBD09CB6}" type="presOf" srcId="{AB7A735A-F5D2-0F49-B6AE-39DCEC4EAF30}" destId="{3078DCC3-7BF0-C741-9B58-9B9A5BA757DF}" srcOrd="1" destOrd="0" presId="urn:microsoft.com/office/officeart/2005/8/layout/hierarchy2"/>
    <dgm:cxn modelId="{55CA2A52-EF9B-3E4F-9B3D-12BFF0BAC275}" type="presOf" srcId="{D1932259-E5FB-F045-85E3-FDC0AB637555}" destId="{90253326-41BF-4040-9CA1-0E547C503275}" srcOrd="0" destOrd="0" presId="urn:microsoft.com/office/officeart/2005/8/layout/hierarchy2"/>
    <dgm:cxn modelId="{A3BDE435-AED0-C24E-8CE5-0F517082D614}" type="presOf" srcId="{085A14AB-91DA-7B42-8923-4549254127C1}" destId="{D5C8DA07-0CC8-9245-9760-74219DD073AC}" srcOrd="1" destOrd="0" presId="urn:microsoft.com/office/officeart/2005/8/layout/hierarchy2"/>
    <dgm:cxn modelId="{69335934-0591-144D-BD7C-03B293A246CB}" srcId="{91A0230E-E79F-ED4C-9749-FFC7EC527DAF}" destId="{4D0077C2-7C11-AC4C-BC7D-0C3FE5D5FB7E}" srcOrd="2" destOrd="0" parTransId="{011977FB-A3A8-3942-AA3E-4A3044EF0287}" sibTransId="{D9A832E3-2CB9-F641-BF0A-B580C18D6800}"/>
    <dgm:cxn modelId="{21C89588-22C6-7A4E-B470-DAC6EC88E1A3}" type="presOf" srcId="{4D08D0D6-7F82-6C4A-9CB7-5A22A6345B26}" destId="{7E3E45F8-8FEB-8740-AA1D-0A74B243490F}" srcOrd="0" destOrd="0" presId="urn:microsoft.com/office/officeart/2005/8/layout/hierarchy2"/>
    <dgm:cxn modelId="{A1879A49-6D77-CC40-92CE-323EAF6EF29A}" type="presOf" srcId="{65C9091B-A724-714A-B673-3C3025136079}" destId="{5A8FE00E-EFF2-5F41-B581-618AE316E4DE}" srcOrd="0" destOrd="0" presId="urn:microsoft.com/office/officeart/2005/8/layout/hierarchy2"/>
    <dgm:cxn modelId="{1A1814A6-6A5A-C14A-B7D5-67BC5DC05180}" type="presOf" srcId="{D0340805-540D-A940-94E0-DC6D3823439B}" destId="{8CACF30F-EE20-354B-8ED9-79CBEB90DC75}" srcOrd="0" destOrd="0" presId="urn:microsoft.com/office/officeart/2005/8/layout/hierarchy2"/>
    <dgm:cxn modelId="{14793707-E498-C242-830B-F9E886030FEA}" type="presOf" srcId="{745C54BE-8620-CA42-A562-7A2F62258325}" destId="{D1DCED19-6CDD-B746-9556-2EC16DAD8C9C}" srcOrd="0" destOrd="0" presId="urn:microsoft.com/office/officeart/2005/8/layout/hierarchy2"/>
    <dgm:cxn modelId="{41477AE0-1FE8-D94E-B704-9A24421D7BBC}" type="presOf" srcId="{13667212-6F67-A14B-AB04-E6C557302F89}" destId="{F5DD8C63-E403-3A45-A533-A41AAB792A9D}" srcOrd="1" destOrd="0" presId="urn:microsoft.com/office/officeart/2005/8/layout/hierarchy2"/>
    <dgm:cxn modelId="{0056D2AA-3A2A-BB4E-A714-E3CA7D071C6B}" type="presOf" srcId="{52ED3359-E8AC-054F-A218-C2A0A085C211}" destId="{B2847F4C-F8B2-2942-A59B-A2F54F4DD073}" srcOrd="0" destOrd="0" presId="urn:microsoft.com/office/officeart/2005/8/layout/hierarchy2"/>
    <dgm:cxn modelId="{44738B0E-FC1B-3849-A3DA-4C9CEBF95160}" srcId="{B3A9247F-7A5F-034F-A89E-A783D19C59BD}" destId="{745C54BE-8620-CA42-A562-7A2F62258325}" srcOrd="0" destOrd="0" parTransId="{13667212-6F67-A14B-AB04-E6C557302F89}" sibTransId="{8C532A74-E6E7-394B-B95C-DF9F6D49667B}"/>
    <dgm:cxn modelId="{8327CFF1-3EC8-AD4E-949B-22E97AA64592}" type="presOf" srcId="{EB43910F-3809-E645-AE80-1DB3EEE82CE4}" destId="{6F3F1269-7A49-BC4D-AB95-E026C47D250C}" srcOrd="0" destOrd="0" presId="urn:microsoft.com/office/officeart/2005/8/layout/hierarchy2"/>
    <dgm:cxn modelId="{1A2BA107-1509-5943-8B42-532B1E0F5AD3}" type="presOf" srcId="{B3917D80-3433-AB49-9925-5903B32B7EEB}" destId="{711A0E4E-E6E4-6640-B163-60DD37E4DDB0}" srcOrd="0" destOrd="0" presId="urn:microsoft.com/office/officeart/2005/8/layout/hierarchy2"/>
    <dgm:cxn modelId="{FB83AD4B-3063-8340-8EC4-E636BDA09BDC}" type="presOf" srcId="{085A14AB-91DA-7B42-8923-4549254127C1}" destId="{5D673DD8-34A0-5244-A84E-1FAC508B6E73}" srcOrd="0" destOrd="0" presId="urn:microsoft.com/office/officeart/2005/8/layout/hierarchy2"/>
    <dgm:cxn modelId="{2B1DB0CA-9F76-E247-8DA0-3DA3F4892670}" type="presOf" srcId="{E7E316DB-61F3-0E4D-81B3-7AD25579824B}" destId="{2CE8B5DF-034E-D147-B17A-EFE78894FEA8}" srcOrd="1" destOrd="0" presId="urn:microsoft.com/office/officeart/2005/8/layout/hierarchy2"/>
    <dgm:cxn modelId="{05E92140-8926-A644-9D3C-622E12D761F8}" type="presOf" srcId="{A8207A19-DD75-534C-80BF-01D99F11449F}" destId="{0E6341B8-3E2C-CB47-BAE1-6622A9BBD171}" srcOrd="1" destOrd="0" presId="urn:microsoft.com/office/officeart/2005/8/layout/hierarchy2"/>
    <dgm:cxn modelId="{926A8076-06B9-A446-96D0-C126D780E03B}" type="presOf" srcId="{CA0380BA-20A4-9143-ACB8-9BB62DF23B43}" destId="{FDB6F8F6-C768-8A43-939B-F5398B7D55BA}" srcOrd="0" destOrd="0" presId="urn:microsoft.com/office/officeart/2005/8/layout/hierarchy2"/>
    <dgm:cxn modelId="{7866B85C-0187-4E43-BCC1-30971F46788B}" type="presOf" srcId="{B5106CD7-A1AB-034F-98CC-F69CAEF424E2}" destId="{A07FBA11-CBE2-1E4A-96A6-78C437AD4DFE}" srcOrd="0" destOrd="0" presId="urn:microsoft.com/office/officeart/2005/8/layout/hierarchy2"/>
    <dgm:cxn modelId="{E8209915-53A9-A646-ADCD-FFEDBCB6856C}" type="presOf" srcId="{4E029C0D-5EEF-AD41-95E4-AB9389AFB316}" destId="{7A80C83F-A52E-9548-A874-A8BD801AD664}" srcOrd="0" destOrd="0" presId="urn:microsoft.com/office/officeart/2005/8/layout/hierarchy2"/>
    <dgm:cxn modelId="{339A627D-C574-3F4E-860D-3E394B510210}" type="presOf" srcId="{4D0077C2-7C11-AC4C-BC7D-0C3FE5D5FB7E}" destId="{F528E1C8-D247-4248-B35F-4D138792D99E}" srcOrd="0" destOrd="0" presId="urn:microsoft.com/office/officeart/2005/8/layout/hierarchy2"/>
    <dgm:cxn modelId="{85202790-F045-7D47-A3C0-F296956EC72A}" type="presOf" srcId="{CB3221E0-B97B-A44A-89A4-46A4EC914E77}" destId="{E6A00A63-374E-E64A-BF55-31D77C3518AC}" srcOrd="0" destOrd="0" presId="urn:microsoft.com/office/officeart/2005/8/layout/hierarchy2"/>
    <dgm:cxn modelId="{180152D0-2330-0B46-B03C-371E901A8D10}" type="presOf" srcId="{17B91A36-98B4-544D-8BBC-33D194348353}" destId="{16151DA0-2E47-0F4F-8682-169A02DD7025}" srcOrd="1" destOrd="0" presId="urn:microsoft.com/office/officeart/2005/8/layout/hierarchy2"/>
    <dgm:cxn modelId="{22994955-2F82-9147-8A7D-2BBB2E0A31F7}" type="presOf" srcId="{A8207A19-DD75-534C-80BF-01D99F11449F}" destId="{3947E0FE-9CA2-1F4A-B185-B69189ACA426}" srcOrd="0" destOrd="0" presId="urn:microsoft.com/office/officeart/2005/8/layout/hierarchy2"/>
    <dgm:cxn modelId="{F1547A42-5E5A-0A48-A421-88817EE574AF}" type="presOf" srcId="{299A960F-85B5-7043-B09A-810E69DE65EE}" destId="{905481E1-35DA-4B4D-8441-AFE0AFEE82D8}" srcOrd="0" destOrd="0" presId="urn:microsoft.com/office/officeart/2005/8/layout/hierarchy2"/>
    <dgm:cxn modelId="{7706BC5A-20DF-114E-B4D5-7F918D949F52}" type="presOf" srcId="{DCF93B1E-D65A-1240-847F-01ECB968DAFB}" destId="{A93046CA-5E16-E543-A14A-F444398502E2}" srcOrd="1" destOrd="0" presId="urn:microsoft.com/office/officeart/2005/8/layout/hierarchy2"/>
    <dgm:cxn modelId="{C80DAB63-65DC-F347-8D10-EC40FE02263C}" type="presOf" srcId="{40F9D38D-FFDA-4E45-94C5-73E4ABA8EE77}" destId="{BE31CC7F-A397-164A-870B-4885A0A75C1F}" srcOrd="0" destOrd="0" presId="urn:microsoft.com/office/officeart/2005/8/layout/hierarchy2"/>
    <dgm:cxn modelId="{392D0FDD-DB72-7549-8886-1E68E0BCFABA}" type="presOf" srcId="{011977FB-A3A8-3942-AA3E-4A3044EF0287}" destId="{02E098D1-A303-EA40-B3FB-ACC2BBB2C3DE}" srcOrd="1" destOrd="0" presId="urn:microsoft.com/office/officeart/2005/8/layout/hierarchy2"/>
    <dgm:cxn modelId="{58E0C066-148B-D445-83F4-EE28F1DE6911}" srcId="{4D0077C2-7C11-AC4C-BC7D-0C3FE5D5FB7E}" destId="{0C9BF39C-720C-1041-8702-265B1BB09364}" srcOrd="0" destOrd="0" parTransId="{B5106CD7-A1AB-034F-98CC-F69CAEF424E2}" sibTransId="{8B609E34-B11B-134B-A28B-2FAAF6385C53}"/>
    <dgm:cxn modelId="{E2D1A3E3-DD5C-5C4E-87EE-D9F79A9CEDDB}" srcId="{B3A9247F-7A5F-034F-A89E-A783D19C59BD}" destId="{4D08D0D6-7F82-6C4A-9CB7-5A22A6345B26}" srcOrd="3" destOrd="0" parTransId="{4E029C0D-5EEF-AD41-95E4-AB9389AFB316}" sibTransId="{A55EFF72-B02F-C64F-A5E8-809ED52945AB}"/>
    <dgm:cxn modelId="{EBF1FC45-6577-CC46-8A00-53C2B61C3D24}" type="presOf" srcId="{1B75E5CF-4DCC-B84F-BEB2-CB00B776DAA9}" destId="{43A76563-ABBF-E643-8172-C745A08D103E}" srcOrd="0" destOrd="0" presId="urn:microsoft.com/office/officeart/2005/8/layout/hierarchy2"/>
    <dgm:cxn modelId="{A3C4F3CA-6EA0-F940-BD8B-97C83B4B720B}" srcId="{478412F3-6E85-A941-8642-D1304E55E8A5}" destId="{B3A9247F-7A5F-034F-A89E-A783D19C59BD}" srcOrd="4" destOrd="0" parTransId="{DCF93B1E-D65A-1240-847F-01ECB968DAFB}" sibTransId="{9DB5ED94-97C1-4147-B84C-5AB14BEA5EEF}"/>
    <dgm:cxn modelId="{A2172781-C34C-D44F-ACF2-A4A9827C2B90}" type="presOf" srcId="{AB7A735A-F5D2-0F49-B6AE-39DCEC4EAF30}" destId="{594D3A58-84DF-7F42-8E0A-33599663831D}" srcOrd="0" destOrd="0" presId="urn:microsoft.com/office/officeart/2005/8/layout/hierarchy2"/>
    <dgm:cxn modelId="{6B46ED59-2C89-9642-A8B5-CF314FD60F37}" srcId="{D1932259-E5FB-F045-85E3-FDC0AB637555}" destId="{EF1C5F2B-AD4B-D844-981D-1F2B8647B080}" srcOrd="0" destOrd="0" parTransId="{2A3B7A7C-5241-2344-B5FB-56F638000C17}" sibTransId="{585CA9E8-2A13-F043-AD0F-C61BA814AE25}"/>
    <dgm:cxn modelId="{B80B2242-8053-8D4E-B017-6057B2701494}" srcId="{7E8669AE-FD08-8045-B2E4-AD932AD3DCD1}" destId="{F7D07F4C-572E-B843-A3B0-2C6E9F462015}" srcOrd="0" destOrd="0" parTransId="{AB7A735A-F5D2-0F49-B6AE-39DCEC4EAF30}" sibTransId="{4657D8FB-082F-8145-BAA9-CFDF2128732E}"/>
    <dgm:cxn modelId="{27B022A5-A086-A046-AA31-A3D5D278B582}" type="presOf" srcId="{13667212-6F67-A14B-AB04-E6C557302F89}" destId="{3EE5BAB5-2779-6A43-861E-2E6AD9201050}" srcOrd="0" destOrd="0" presId="urn:microsoft.com/office/officeart/2005/8/layout/hierarchy2"/>
    <dgm:cxn modelId="{C649A9B7-B08B-A847-B716-39753901214F}" srcId="{91A0230E-E79F-ED4C-9749-FFC7EC527DAF}" destId="{69072BFA-75D0-6C4A-8559-A2D158653CD0}" srcOrd="3" destOrd="0" parTransId="{07C1065D-C254-2445-B5F5-870E725180A6}" sibTransId="{7BF52DD5-13BE-0D4E-945F-6E4913C060C4}"/>
    <dgm:cxn modelId="{C63F2A46-2FE9-A340-B2C3-95192B1BE0CB}" type="presOf" srcId="{91A0230E-E79F-ED4C-9749-FFC7EC527DAF}" destId="{AEB5BB0A-60D9-3F47-862E-0D9C5B63E028}" srcOrd="0" destOrd="0" presId="urn:microsoft.com/office/officeart/2005/8/layout/hierarchy2"/>
    <dgm:cxn modelId="{7CBEF58D-1668-C440-9ABC-ADCDCF268FFD}" type="presOf" srcId="{288B7512-87C4-104C-B969-7BD4C80162EE}" destId="{73356E88-4446-E04B-9CF0-90810E4AE024}" srcOrd="1" destOrd="0" presId="urn:microsoft.com/office/officeart/2005/8/layout/hierarchy2"/>
    <dgm:cxn modelId="{B4B982C9-1D03-A14E-8462-69E7A292812F}" type="presOf" srcId="{0E648A9B-9890-684E-8ACB-F5805D651F6B}" destId="{A86340C8-8C05-5746-9193-6C21980403F7}" srcOrd="1" destOrd="0" presId="urn:microsoft.com/office/officeart/2005/8/layout/hierarchy2"/>
    <dgm:cxn modelId="{A588E756-397B-3940-81FE-2B790783A04F}" type="presOf" srcId="{B3A9247F-7A5F-034F-A89E-A783D19C59BD}" destId="{0B346450-F5D2-5E41-8C1B-18C99AB8E6C5}" srcOrd="0" destOrd="0" presId="urn:microsoft.com/office/officeart/2005/8/layout/hierarchy2"/>
    <dgm:cxn modelId="{AB5B9588-3508-A844-BBDE-770B808FB58B}" type="presOf" srcId="{40F9D38D-FFDA-4E45-94C5-73E4ABA8EE77}" destId="{867CB9DD-6304-AA41-B5D7-E27AE94438CE}" srcOrd="1" destOrd="0" presId="urn:microsoft.com/office/officeart/2005/8/layout/hierarchy2"/>
    <dgm:cxn modelId="{632F9E78-FE50-6A48-A64F-9AF6C87BC227}" type="presOf" srcId="{0E69CF80-E949-0E4F-8717-A7DDC4F37846}" destId="{F7B96772-1140-CD4C-B504-3D8C56570860}" srcOrd="0" destOrd="0" presId="urn:microsoft.com/office/officeart/2005/8/layout/hierarchy2"/>
    <dgm:cxn modelId="{EF89A6A5-A6F1-0848-8601-A68085547BC4}" type="presOf" srcId="{288B7512-87C4-104C-B969-7BD4C80162EE}" destId="{A1A0B58E-0EA9-5B45-A587-37A2CEEA6E9A}" srcOrd="0" destOrd="0" presId="urn:microsoft.com/office/officeart/2005/8/layout/hierarchy2"/>
    <dgm:cxn modelId="{2242069B-974A-1F41-8F25-96504B9FBA14}" type="presOf" srcId="{48EDEA1C-2A97-AD4C-BF21-3F667FE090D8}" destId="{C75735CC-3702-0949-B4E5-D32113D0D357}" srcOrd="1" destOrd="0" presId="urn:microsoft.com/office/officeart/2005/8/layout/hierarchy2"/>
    <dgm:cxn modelId="{D813FCB7-0C0F-6A42-BCDD-5DE24C1A65DF}" type="presOf" srcId="{0C9BF39C-720C-1041-8702-265B1BB09364}" destId="{A6A40ACE-E516-CC4B-92D5-5493581B8879}" srcOrd="0" destOrd="0" presId="urn:microsoft.com/office/officeart/2005/8/layout/hierarchy2"/>
    <dgm:cxn modelId="{D29BA317-AD54-A947-88B7-2AA8E6AC706F}" type="presOf" srcId="{0E648A9B-9890-684E-8ACB-F5805D651F6B}" destId="{4F9A37EB-B9C0-5F4D-8499-4991F2F8AE36}" srcOrd="0" destOrd="0" presId="urn:microsoft.com/office/officeart/2005/8/layout/hierarchy2"/>
    <dgm:cxn modelId="{8C92F25E-330F-984A-AD68-FBF19F48E914}" type="presOf" srcId="{69072BFA-75D0-6C4A-8559-A2D158653CD0}" destId="{2B078365-9FD2-0840-85F4-105E7473B1D2}" srcOrd="0" destOrd="0" presId="urn:microsoft.com/office/officeart/2005/8/layout/hierarchy2"/>
    <dgm:cxn modelId="{F0ABE8C6-FC5C-6046-97DF-5695652ADA78}" type="presOf" srcId="{C50704A9-14A2-7942-83FF-F0DECD94D4CC}" destId="{87619C47-F6BB-0F4A-84DF-237B9535E363}" srcOrd="0" destOrd="0" presId="urn:microsoft.com/office/officeart/2005/8/layout/hierarchy2"/>
    <dgm:cxn modelId="{7BF5F0E6-B6FA-6B41-8A9A-A2229071B6B1}" type="presOf" srcId="{2D558353-9C9E-4B42-8AFC-796264F07A4A}" destId="{208A49EE-E024-3F41-9D4D-9BD5C7814608}" srcOrd="0" destOrd="0" presId="urn:microsoft.com/office/officeart/2005/8/layout/hierarchy2"/>
    <dgm:cxn modelId="{FD230303-EC30-4D4E-94EF-62F083D021D0}" type="presOf" srcId="{B3917D80-3433-AB49-9925-5903B32B7EEB}" destId="{F987B180-3926-8D41-B811-8E0D70F08DB0}" srcOrd="1" destOrd="0" presId="urn:microsoft.com/office/officeart/2005/8/layout/hierarchy2"/>
    <dgm:cxn modelId="{1F4AE357-28FA-054C-B685-5ACC3AA840E0}" srcId="{478412F3-6E85-A941-8642-D1304E55E8A5}" destId="{D1932259-E5FB-F045-85E3-FDC0AB637555}" srcOrd="1" destOrd="0" parTransId="{B3917D80-3433-AB49-9925-5903B32B7EEB}" sibTransId="{4D2AE64C-8314-4F4A-AD98-7D843C0D4ACC}"/>
    <dgm:cxn modelId="{1A5A4042-7D07-8D40-A152-C5F08B8A701F}" type="presOf" srcId="{3CF0510B-C53B-C049-83E3-8AD5E83479ED}" destId="{12868102-CCBC-DE4E-9F81-1CF1392F7041}" srcOrd="1" destOrd="0" presId="urn:microsoft.com/office/officeart/2005/8/layout/hierarchy2"/>
    <dgm:cxn modelId="{31FB2E45-C0C9-5F48-BA05-0924AD519D99}" srcId="{299A960F-85B5-7043-B09A-810E69DE65EE}" destId="{52ED3359-E8AC-054F-A218-C2A0A085C211}" srcOrd="0" destOrd="0" parTransId="{17B91A36-98B4-544D-8BBC-33D194348353}" sibTransId="{D7DDA81E-5D49-6D47-9107-3779489D1251}"/>
    <dgm:cxn modelId="{48524AE4-5209-3B4A-B7E9-19830A139525}" type="presOf" srcId="{1B75E5CF-4DCC-B84F-BEB2-CB00B776DAA9}" destId="{030F32B3-F5D9-3B44-B8B3-B64957A179F3}" srcOrd="1" destOrd="0" presId="urn:microsoft.com/office/officeart/2005/8/layout/hierarchy2"/>
    <dgm:cxn modelId="{7197F79B-3B63-0F44-BA25-BAD54DEB07C2}" srcId="{478412F3-6E85-A941-8642-D1304E55E8A5}" destId="{7E8669AE-FD08-8045-B2E4-AD932AD3DCD1}" srcOrd="0" destOrd="0" parTransId="{3CF0510B-C53B-C049-83E3-8AD5E83479ED}" sibTransId="{5AE7AF10-9DB7-4C42-8736-743C89B1C363}"/>
    <dgm:cxn modelId="{C55E993E-2653-ED49-873E-438FE0930479}" type="presOf" srcId="{1952E754-AEFE-D247-A820-740234E00107}" destId="{21D28A48-C7FC-5347-8E9C-6F0B2FD30CD1}" srcOrd="1" destOrd="0" presId="urn:microsoft.com/office/officeart/2005/8/layout/hierarchy2"/>
    <dgm:cxn modelId="{CFE79849-D322-C545-9DCC-1C991E17E264}" type="presOf" srcId="{E7E316DB-61F3-0E4D-81B3-7AD25579824B}" destId="{DC6C9391-61CA-AF47-899B-B4DF4E8CA483}" srcOrd="0" destOrd="0" presId="urn:microsoft.com/office/officeart/2005/8/layout/hierarchy2"/>
    <dgm:cxn modelId="{F85DD664-8F6F-FC43-8298-F91EF861900D}" type="presOf" srcId="{B5106CD7-A1AB-034F-98CC-F69CAEF424E2}" destId="{69EFD1C7-FE9C-C94F-BCE9-93DB9C28901C}" srcOrd="1" destOrd="0" presId="urn:microsoft.com/office/officeart/2005/8/layout/hierarchy2"/>
    <dgm:cxn modelId="{4332E1AA-170E-B94C-86D9-CFCE468CB59E}" type="presOf" srcId="{2A3B7A7C-5241-2344-B5FB-56F638000C17}" destId="{1E3856E3-4026-FC4E-9A45-782B4BF9A235}" srcOrd="1" destOrd="0" presId="urn:microsoft.com/office/officeart/2005/8/layout/hierarchy2"/>
    <dgm:cxn modelId="{1545DA77-1A77-4A4A-9F94-77B74733650D}" type="presOf" srcId="{0E69CF80-E949-0E4F-8717-A7DDC4F37846}" destId="{28BE90DA-56EC-C144-BB24-4F5BAAAAFC85}" srcOrd="1" destOrd="0" presId="urn:microsoft.com/office/officeart/2005/8/layout/hierarchy2"/>
    <dgm:cxn modelId="{1BEE7A2E-98B0-5B43-A458-B80798BB5B46}" type="presOf" srcId="{3A7F8942-3895-394E-838A-583C06378595}" destId="{FF11B615-1656-7547-B8DD-6A21C597816E}" srcOrd="0" destOrd="0" presId="urn:microsoft.com/office/officeart/2005/8/layout/hierarchy2"/>
    <dgm:cxn modelId="{67066156-823D-5C46-A490-0234C1F3CA35}" type="presOf" srcId="{CA0380BA-20A4-9143-ACB8-9BB62DF23B43}" destId="{2EE9A48A-E1FA-7F4C-96CF-734638736997}" srcOrd="1" destOrd="0" presId="urn:microsoft.com/office/officeart/2005/8/layout/hierarchy2"/>
    <dgm:cxn modelId="{C81BDD9A-BAE4-EA4A-904A-AF45C67F8579}" srcId="{1A1071B5-3B03-5A42-810F-630A3CDAC8FF}" destId="{478412F3-6E85-A941-8642-D1304E55E8A5}" srcOrd="0" destOrd="0" parTransId="{5B067296-F2D8-FA4B-BDEE-3263463DC89C}" sibTransId="{8B9B55DB-982D-EA4D-8BBB-8492A5B47BD8}"/>
    <dgm:cxn modelId="{00DABEAB-A480-DD42-8F0A-B8A8C2FF79EA}" type="presOf" srcId="{EF1C5F2B-AD4B-D844-981D-1F2B8647B080}" destId="{85DA256E-6C64-FB48-9F45-489701FB1B1F}" srcOrd="0" destOrd="0" presId="urn:microsoft.com/office/officeart/2005/8/layout/hierarchy2"/>
    <dgm:cxn modelId="{35739179-0F50-3C4B-8F24-EB170784653C}" srcId="{D0340805-540D-A940-94E0-DC6D3823439B}" destId="{2E94E06D-3F80-894E-9983-2133677F27FC}" srcOrd="0" destOrd="0" parTransId="{40F9D38D-FFDA-4E45-94C5-73E4ABA8EE77}" sibTransId="{14D17629-0EEB-3645-956A-E0BBB093BA4F}"/>
    <dgm:cxn modelId="{80ED231E-C111-AC43-B84A-FF4C4AE5C607}" type="presOf" srcId="{1A1071B5-3B03-5A42-810F-630A3CDAC8FF}" destId="{5CE755E3-F35C-AC46-B71E-F18742A07DB2}" srcOrd="0" destOrd="0" presId="urn:microsoft.com/office/officeart/2005/8/layout/hierarchy2"/>
    <dgm:cxn modelId="{56C01DCE-B742-EC4A-855A-82E0506EDE0C}" type="presOf" srcId="{17B91A36-98B4-544D-8BBC-33D194348353}" destId="{15A1363A-8967-8249-9ADA-170ED60B110F}" srcOrd="0" destOrd="0" presId="urn:microsoft.com/office/officeart/2005/8/layout/hierarchy2"/>
    <dgm:cxn modelId="{31310E90-3B70-A442-AC1F-8424108679C8}" type="presOf" srcId="{DCF93B1E-D65A-1240-847F-01ECB968DAFB}" destId="{C1826BF2-CC57-5040-BDBA-5CAD68DEB355}" srcOrd="0" destOrd="0" presId="urn:microsoft.com/office/officeart/2005/8/layout/hierarchy2"/>
    <dgm:cxn modelId="{6F876E4E-FCA6-6446-8050-E70B06987251}" type="presOf" srcId="{9BE83521-0582-7E41-A3AF-A1D5F9F01BF8}" destId="{07CB02C0-43F6-8D40-BC72-B78D29EF7AAA}" srcOrd="0" destOrd="0" presId="urn:microsoft.com/office/officeart/2005/8/layout/hierarchy2"/>
    <dgm:cxn modelId="{BB6A81F4-8950-5345-9E55-9509D4158ADB}" type="presOf" srcId="{011977FB-A3A8-3942-AA3E-4A3044EF0287}" destId="{E7C147E2-803B-0B49-8591-219760454D5A}" srcOrd="0" destOrd="0" presId="urn:microsoft.com/office/officeart/2005/8/layout/hierarchy2"/>
    <dgm:cxn modelId="{D2747055-CED4-0541-B3B6-09C06B21B9CA}" srcId="{478412F3-6E85-A941-8642-D1304E55E8A5}" destId="{299A960F-85B5-7043-B09A-810E69DE65EE}" srcOrd="2" destOrd="0" parTransId="{0E69CF80-E949-0E4F-8717-A7DDC4F37846}" sibTransId="{E208B7D2-A937-4048-9724-036A590B3049}"/>
    <dgm:cxn modelId="{ADDFEE81-2B69-2F49-832A-852ACF7D5740}" type="presOf" srcId="{07C1065D-C254-2445-B5F5-870E725180A6}" destId="{E7BCCB7F-BAB6-AB42-83DB-BC27D50036FC}" srcOrd="0" destOrd="0" presId="urn:microsoft.com/office/officeart/2005/8/layout/hierarchy2"/>
    <dgm:cxn modelId="{015B793F-884F-D540-8D06-D1D92C0CEAF6}" srcId="{91A0230E-E79F-ED4C-9749-FFC7EC527DAF}" destId="{2D558353-9C9E-4B42-8AFC-796264F07A4A}" srcOrd="1" destOrd="0" parTransId="{48EDEA1C-2A97-AD4C-BF21-3F667FE090D8}" sibTransId="{283E8E02-2C1E-5F46-9A55-6C8A7E213C2F}"/>
    <dgm:cxn modelId="{D7B15B49-2302-8942-A212-6EE833447632}" type="presParOf" srcId="{5CE755E3-F35C-AC46-B71E-F18742A07DB2}" destId="{3DD1C66A-8CEA-154F-AC4F-D7B868363ECF}" srcOrd="0" destOrd="0" presId="urn:microsoft.com/office/officeart/2005/8/layout/hierarchy2"/>
    <dgm:cxn modelId="{0D126CB8-6CDD-2447-B5E5-0A83135C1DEF}" type="presParOf" srcId="{3DD1C66A-8CEA-154F-AC4F-D7B868363ECF}" destId="{B97DB537-D988-8647-A14C-FD5F767F421D}" srcOrd="0" destOrd="0" presId="urn:microsoft.com/office/officeart/2005/8/layout/hierarchy2"/>
    <dgm:cxn modelId="{CFC032B3-67C6-254C-BD78-86AEADA99097}" type="presParOf" srcId="{3DD1C66A-8CEA-154F-AC4F-D7B868363ECF}" destId="{A1883768-2BF5-7444-8609-89E288362828}" srcOrd="1" destOrd="0" presId="urn:microsoft.com/office/officeart/2005/8/layout/hierarchy2"/>
    <dgm:cxn modelId="{96041976-4CA6-6442-A40F-3CB20EB25F33}" type="presParOf" srcId="{A1883768-2BF5-7444-8609-89E288362828}" destId="{D7BB704F-DB30-DE46-B204-40376E6BBB7C}" srcOrd="0" destOrd="0" presId="urn:microsoft.com/office/officeart/2005/8/layout/hierarchy2"/>
    <dgm:cxn modelId="{4233112A-B853-C946-A9EF-A858DA06319C}" type="presParOf" srcId="{D7BB704F-DB30-DE46-B204-40376E6BBB7C}" destId="{12868102-CCBC-DE4E-9F81-1CF1392F7041}" srcOrd="0" destOrd="0" presId="urn:microsoft.com/office/officeart/2005/8/layout/hierarchy2"/>
    <dgm:cxn modelId="{FF6D423A-17AA-7544-B99B-170C5A610082}" type="presParOf" srcId="{A1883768-2BF5-7444-8609-89E288362828}" destId="{E1B17253-9D42-CA46-BCD9-5A3342853EC3}" srcOrd="1" destOrd="0" presId="urn:microsoft.com/office/officeart/2005/8/layout/hierarchy2"/>
    <dgm:cxn modelId="{214B1C0B-AC11-D840-A0F8-3D9AA35E1835}" type="presParOf" srcId="{E1B17253-9D42-CA46-BCD9-5A3342853EC3}" destId="{35B60B11-4353-9D4B-8E2F-5BC14C2FF6CC}" srcOrd="0" destOrd="0" presId="urn:microsoft.com/office/officeart/2005/8/layout/hierarchy2"/>
    <dgm:cxn modelId="{3244C42B-6633-FD4F-9CEE-9804DD248613}" type="presParOf" srcId="{E1B17253-9D42-CA46-BCD9-5A3342853EC3}" destId="{B16F528A-7948-8A46-93A7-9A862054C9F9}" srcOrd="1" destOrd="0" presId="urn:microsoft.com/office/officeart/2005/8/layout/hierarchy2"/>
    <dgm:cxn modelId="{CE3174B1-CD3B-B74A-B934-000EE26A8FB0}" type="presParOf" srcId="{B16F528A-7948-8A46-93A7-9A862054C9F9}" destId="{594D3A58-84DF-7F42-8E0A-33599663831D}" srcOrd="0" destOrd="0" presId="urn:microsoft.com/office/officeart/2005/8/layout/hierarchy2"/>
    <dgm:cxn modelId="{72F6D277-925D-A545-B5C6-D5F7E149FF75}" type="presParOf" srcId="{594D3A58-84DF-7F42-8E0A-33599663831D}" destId="{3078DCC3-7BF0-C741-9B58-9B9A5BA757DF}" srcOrd="0" destOrd="0" presId="urn:microsoft.com/office/officeart/2005/8/layout/hierarchy2"/>
    <dgm:cxn modelId="{58C47975-B97C-A048-A927-EDA32DF2E806}" type="presParOf" srcId="{B16F528A-7948-8A46-93A7-9A862054C9F9}" destId="{A70E2481-94A2-CC44-8361-863AF2E2E387}" srcOrd="1" destOrd="0" presId="urn:microsoft.com/office/officeart/2005/8/layout/hierarchy2"/>
    <dgm:cxn modelId="{A68F1C0F-6F70-794E-B280-CFC7CECFB5B1}" type="presParOf" srcId="{A70E2481-94A2-CC44-8361-863AF2E2E387}" destId="{10CB4867-C4A9-CC42-9315-28338367802A}" srcOrd="0" destOrd="0" presId="urn:microsoft.com/office/officeart/2005/8/layout/hierarchy2"/>
    <dgm:cxn modelId="{72EC11B8-6EF2-FB4E-97B4-851624C907FD}" type="presParOf" srcId="{A70E2481-94A2-CC44-8361-863AF2E2E387}" destId="{755F4290-CCAD-F047-AE12-D0135443CBB7}" srcOrd="1" destOrd="0" presId="urn:microsoft.com/office/officeart/2005/8/layout/hierarchy2"/>
    <dgm:cxn modelId="{A3B820D9-0D63-F243-A0D8-3837C66ADFD1}" type="presParOf" srcId="{A1883768-2BF5-7444-8609-89E288362828}" destId="{711A0E4E-E6E4-6640-B163-60DD37E4DDB0}" srcOrd="2" destOrd="0" presId="urn:microsoft.com/office/officeart/2005/8/layout/hierarchy2"/>
    <dgm:cxn modelId="{9BF8DCAC-033C-3C48-8212-B0510FDF2C44}" type="presParOf" srcId="{711A0E4E-E6E4-6640-B163-60DD37E4DDB0}" destId="{F987B180-3926-8D41-B811-8E0D70F08DB0}" srcOrd="0" destOrd="0" presId="urn:microsoft.com/office/officeart/2005/8/layout/hierarchy2"/>
    <dgm:cxn modelId="{E39EC98D-5842-764B-B86C-791B6F2DC3F3}" type="presParOf" srcId="{A1883768-2BF5-7444-8609-89E288362828}" destId="{C008E75E-3A11-4149-BE2B-A0A97EB80208}" srcOrd="3" destOrd="0" presId="urn:microsoft.com/office/officeart/2005/8/layout/hierarchy2"/>
    <dgm:cxn modelId="{C2FB673C-5375-144D-8DEE-91B6562754FA}" type="presParOf" srcId="{C008E75E-3A11-4149-BE2B-A0A97EB80208}" destId="{90253326-41BF-4040-9CA1-0E547C503275}" srcOrd="0" destOrd="0" presId="urn:microsoft.com/office/officeart/2005/8/layout/hierarchy2"/>
    <dgm:cxn modelId="{8718EAEA-4C1D-C14B-8300-1E07AC0F6A4F}" type="presParOf" srcId="{C008E75E-3A11-4149-BE2B-A0A97EB80208}" destId="{4E691FE8-18AB-F442-B059-EC953B9562E6}" srcOrd="1" destOrd="0" presId="urn:microsoft.com/office/officeart/2005/8/layout/hierarchy2"/>
    <dgm:cxn modelId="{1C3BBAE1-5D6E-C746-86AA-115A59252ED0}" type="presParOf" srcId="{4E691FE8-18AB-F442-B059-EC953B9562E6}" destId="{07005652-64FC-384A-AE0F-9D0D1E223871}" srcOrd="0" destOrd="0" presId="urn:microsoft.com/office/officeart/2005/8/layout/hierarchy2"/>
    <dgm:cxn modelId="{4655ACBF-8D60-504A-975D-7EB23E2C7898}" type="presParOf" srcId="{07005652-64FC-384A-AE0F-9D0D1E223871}" destId="{1E3856E3-4026-FC4E-9A45-782B4BF9A235}" srcOrd="0" destOrd="0" presId="urn:microsoft.com/office/officeart/2005/8/layout/hierarchy2"/>
    <dgm:cxn modelId="{36E9A12F-AAE0-1F41-9923-F103C4D92C94}" type="presParOf" srcId="{4E691FE8-18AB-F442-B059-EC953B9562E6}" destId="{AD26DA91-792A-D24B-B383-BCEF2BB79C42}" srcOrd="1" destOrd="0" presId="urn:microsoft.com/office/officeart/2005/8/layout/hierarchy2"/>
    <dgm:cxn modelId="{42DBA124-23C6-4844-B4E4-E52C3A349220}" type="presParOf" srcId="{AD26DA91-792A-D24B-B383-BCEF2BB79C42}" destId="{85DA256E-6C64-FB48-9F45-489701FB1B1F}" srcOrd="0" destOrd="0" presId="urn:microsoft.com/office/officeart/2005/8/layout/hierarchy2"/>
    <dgm:cxn modelId="{BF348ABC-2FA9-C143-87CB-6FE4B4F2DA67}" type="presParOf" srcId="{AD26DA91-792A-D24B-B383-BCEF2BB79C42}" destId="{9DD62C1F-B5B1-FD40-8392-FDF9B3DDBA83}" srcOrd="1" destOrd="0" presId="urn:microsoft.com/office/officeart/2005/8/layout/hierarchy2"/>
    <dgm:cxn modelId="{4D5DB8A9-6AC4-F24D-AC55-99DE35F2A233}" type="presParOf" srcId="{A1883768-2BF5-7444-8609-89E288362828}" destId="{F7B96772-1140-CD4C-B504-3D8C56570860}" srcOrd="4" destOrd="0" presId="urn:microsoft.com/office/officeart/2005/8/layout/hierarchy2"/>
    <dgm:cxn modelId="{A88ED4BB-3193-8844-88B8-CF8289BBF669}" type="presParOf" srcId="{F7B96772-1140-CD4C-B504-3D8C56570860}" destId="{28BE90DA-56EC-C144-BB24-4F5BAAAAFC85}" srcOrd="0" destOrd="0" presId="urn:microsoft.com/office/officeart/2005/8/layout/hierarchy2"/>
    <dgm:cxn modelId="{E57A2051-E685-C94D-B8C4-09460DCFD1AF}" type="presParOf" srcId="{A1883768-2BF5-7444-8609-89E288362828}" destId="{29F7824F-7841-B14F-BFFC-E7ADEFFFFAD3}" srcOrd="5" destOrd="0" presId="urn:microsoft.com/office/officeart/2005/8/layout/hierarchy2"/>
    <dgm:cxn modelId="{6391559D-C928-DB49-A1E7-7C0D352276A1}" type="presParOf" srcId="{29F7824F-7841-B14F-BFFC-E7ADEFFFFAD3}" destId="{905481E1-35DA-4B4D-8441-AFE0AFEE82D8}" srcOrd="0" destOrd="0" presId="urn:microsoft.com/office/officeart/2005/8/layout/hierarchy2"/>
    <dgm:cxn modelId="{F73B2E77-0FA3-AC4E-96B8-AD7EC430B859}" type="presParOf" srcId="{29F7824F-7841-B14F-BFFC-E7ADEFFFFAD3}" destId="{679FCFD5-8FB5-1546-AC4F-E52543FC45B2}" srcOrd="1" destOrd="0" presId="urn:microsoft.com/office/officeart/2005/8/layout/hierarchy2"/>
    <dgm:cxn modelId="{F24FF23A-86FD-7746-82B0-AC1942F9BAB0}" type="presParOf" srcId="{679FCFD5-8FB5-1546-AC4F-E52543FC45B2}" destId="{15A1363A-8967-8249-9ADA-170ED60B110F}" srcOrd="0" destOrd="0" presId="urn:microsoft.com/office/officeart/2005/8/layout/hierarchy2"/>
    <dgm:cxn modelId="{85ACE98E-1353-2848-AA40-FACC89E80DD6}" type="presParOf" srcId="{15A1363A-8967-8249-9ADA-170ED60B110F}" destId="{16151DA0-2E47-0F4F-8682-169A02DD7025}" srcOrd="0" destOrd="0" presId="urn:microsoft.com/office/officeart/2005/8/layout/hierarchy2"/>
    <dgm:cxn modelId="{89D69F53-F128-1C46-AEBF-41BE768C6531}" type="presParOf" srcId="{679FCFD5-8FB5-1546-AC4F-E52543FC45B2}" destId="{58C89A54-44E0-9645-A289-B4FC804D2AFC}" srcOrd="1" destOrd="0" presId="urn:microsoft.com/office/officeart/2005/8/layout/hierarchy2"/>
    <dgm:cxn modelId="{C47E3093-932A-5F48-BCA0-D82E4F16B1BC}" type="presParOf" srcId="{58C89A54-44E0-9645-A289-B4FC804D2AFC}" destId="{B2847F4C-F8B2-2942-A59B-A2F54F4DD073}" srcOrd="0" destOrd="0" presId="urn:microsoft.com/office/officeart/2005/8/layout/hierarchy2"/>
    <dgm:cxn modelId="{CA2C1F80-4075-E644-95ED-F225E01C6E8A}" type="presParOf" srcId="{58C89A54-44E0-9645-A289-B4FC804D2AFC}" destId="{D50F42DA-AB7B-7644-ACC0-60E5DA79B6C5}" srcOrd="1" destOrd="0" presId="urn:microsoft.com/office/officeart/2005/8/layout/hierarchy2"/>
    <dgm:cxn modelId="{282980F2-BCDF-214D-87C9-8A30FF6D613B}" type="presParOf" srcId="{A1883768-2BF5-7444-8609-89E288362828}" destId="{4F9A37EB-B9C0-5F4D-8499-4991F2F8AE36}" srcOrd="6" destOrd="0" presId="urn:microsoft.com/office/officeart/2005/8/layout/hierarchy2"/>
    <dgm:cxn modelId="{4AE1F3CE-54FD-634A-BF86-D8296CE8E6DF}" type="presParOf" srcId="{4F9A37EB-B9C0-5F4D-8499-4991F2F8AE36}" destId="{A86340C8-8C05-5746-9193-6C21980403F7}" srcOrd="0" destOrd="0" presId="urn:microsoft.com/office/officeart/2005/8/layout/hierarchy2"/>
    <dgm:cxn modelId="{C75E97ED-6A39-754E-866B-0CA10EA44A3A}" type="presParOf" srcId="{A1883768-2BF5-7444-8609-89E288362828}" destId="{145DF39B-783B-4E4C-9E1C-E0DDB2C70FE6}" srcOrd="7" destOrd="0" presId="urn:microsoft.com/office/officeart/2005/8/layout/hierarchy2"/>
    <dgm:cxn modelId="{3FAD30FA-7F3D-C944-A936-B7DBE0935D6A}" type="presParOf" srcId="{145DF39B-783B-4E4C-9E1C-E0DDB2C70FE6}" destId="{AEB5BB0A-60D9-3F47-862E-0D9C5B63E028}" srcOrd="0" destOrd="0" presId="urn:microsoft.com/office/officeart/2005/8/layout/hierarchy2"/>
    <dgm:cxn modelId="{DDA33206-4B70-0E49-9A71-EA939606EA67}" type="presParOf" srcId="{145DF39B-783B-4E4C-9E1C-E0DDB2C70FE6}" destId="{514987DE-1DA1-4146-8404-016A75992DE5}" srcOrd="1" destOrd="0" presId="urn:microsoft.com/office/officeart/2005/8/layout/hierarchy2"/>
    <dgm:cxn modelId="{C66E886E-082E-C04F-8B67-A3A0FB012A1C}" type="presParOf" srcId="{514987DE-1DA1-4146-8404-016A75992DE5}" destId="{DC6C9391-61CA-AF47-899B-B4DF4E8CA483}" srcOrd="0" destOrd="0" presId="urn:microsoft.com/office/officeart/2005/8/layout/hierarchy2"/>
    <dgm:cxn modelId="{502509D8-627A-4C4F-9EC6-589E468F1916}" type="presParOf" srcId="{DC6C9391-61CA-AF47-899B-B4DF4E8CA483}" destId="{2CE8B5DF-034E-D147-B17A-EFE78894FEA8}" srcOrd="0" destOrd="0" presId="urn:microsoft.com/office/officeart/2005/8/layout/hierarchy2"/>
    <dgm:cxn modelId="{C974B6A2-5733-4149-BC4A-A49AD6FA680F}" type="presParOf" srcId="{514987DE-1DA1-4146-8404-016A75992DE5}" destId="{639D6962-EB5E-794B-B1EA-3FC91B4D368C}" srcOrd="1" destOrd="0" presId="urn:microsoft.com/office/officeart/2005/8/layout/hierarchy2"/>
    <dgm:cxn modelId="{94C8D652-F0F5-514D-85BA-37E8495BB3D6}" type="presParOf" srcId="{639D6962-EB5E-794B-B1EA-3FC91B4D368C}" destId="{FF11B615-1656-7547-B8DD-6A21C597816E}" srcOrd="0" destOrd="0" presId="urn:microsoft.com/office/officeart/2005/8/layout/hierarchy2"/>
    <dgm:cxn modelId="{2D8CC828-C04C-254D-A18A-BB0DE8A04A66}" type="presParOf" srcId="{639D6962-EB5E-794B-B1EA-3FC91B4D368C}" destId="{9DFD47D3-BC2E-7543-94BA-B0CC06322782}" srcOrd="1" destOrd="0" presId="urn:microsoft.com/office/officeart/2005/8/layout/hierarchy2"/>
    <dgm:cxn modelId="{9CA0C8E1-740C-6649-9AED-A2FEA64AE40D}" type="presParOf" srcId="{514987DE-1DA1-4146-8404-016A75992DE5}" destId="{166E2582-82C4-9040-B1A8-D677DD47ED13}" srcOrd="2" destOrd="0" presId="urn:microsoft.com/office/officeart/2005/8/layout/hierarchy2"/>
    <dgm:cxn modelId="{1C83ACEB-6B98-5141-9341-7754F1F81555}" type="presParOf" srcId="{166E2582-82C4-9040-B1A8-D677DD47ED13}" destId="{C75735CC-3702-0949-B4E5-D32113D0D357}" srcOrd="0" destOrd="0" presId="urn:microsoft.com/office/officeart/2005/8/layout/hierarchy2"/>
    <dgm:cxn modelId="{C7AE8EC2-A794-7840-AC56-DC194D0C0A08}" type="presParOf" srcId="{514987DE-1DA1-4146-8404-016A75992DE5}" destId="{BFEB5DD8-5659-8E4E-8523-D0E3376D4F70}" srcOrd="3" destOrd="0" presId="urn:microsoft.com/office/officeart/2005/8/layout/hierarchy2"/>
    <dgm:cxn modelId="{CDB4D326-E61C-0A42-AC16-1DD62C624519}" type="presParOf" srcId="{BFEB5DD8-5659-8E4E-8523-D0E3376D4F70}" destId="{208A49EE-E024-3F41-9D4D-9BD5C7814608}" srcOrd="0" destOrd="0" presId="urn:microsoft.com/office/officeart/2005/8/layout/hierarchy2"/>
    <dgm:cxn modelId="{BF87223C-3CD2-6743-B33C-FB82ADCF7FFA}" type="presParOf" srcId="{BFEB5DD8-5659-8E4E-8523-D0E3376D4F70}" destId="{6462D7EA-0552-FF4C-909C-405AC975292E}" srcOrd="1" destOrd="0" presId="urn:microsoft.com/office/officeart/2005/8/layout/hierarchy2"/>
    <dgm:cxn modelId="{74AA372A-5B8D-F149-A50A-3F7948987EED}" type="presParOf" srcId="{514987DE-1DA1-4146-8404-016A75992DE5}" destId="{E7C147E2-803B-0B49-8591-219760454D5A}" srcOrd="4" destOrd="0" presId="urn:microsoft.com/office/officeart/2005/8/layout/hierarchy2"/>
    <dgm:cxn modelId="{3FECB57D-4C6D-0B4B-937E-AAC369D620FC}" type="presParOf" srcId="{E7C147E2-803B-0B49-8591-219760454D5A}" destId="{02E098D1-A303-EA40-B3FB-ACC2BBB2C3DE}" srcOrd="0" destOrd="0" presId="urn:microsoft.com/office/officeart/2005/8/layout/hierarchy2"/>
    <dgm:cxn modelId="{FDB0BB8F-8CA3-234C-A24D-D07BB1670E79}" type="presParOf" srcId="{514987DE-1DA1-4146-8404-016A75992DE5}" destId="{CD580BCF-C51E-7143-8313-3322C8B24E50}" srcOrd="5" destOrd="0" presId="urn:microsoft.com/office/officeart/2005/8/layout/hierarchy2"/>
    <dgm:cxn modelId="{EFA35C1F-72CF-324D-AF61-E80BCB8BB33B}" type="presParOf" srcId="{CD580BCF-C51E-7143-8313-3322C8B24E50}" destId="{F528E1C8-D247-4248-B35F-4D138792D99E}" srcOrd="0" destOrd="0" presId="urn:microsoft.com/office/officeart/2005/8/layout/hierarchy2"/>
    <dgm:cxn modelId="{CAAD4455-53E9-9E42-9814-C347A39B5E67}" type="presParOf" srcId="{CD580BCF-C51E-7143-8313-3322C8B24E50}" destId="{BB22B467-BB65-9E40-80B8-5BDE536A7A62}" srcOrd="1" destOrd="0" presId="urn:microsoft.com/office/officeart/2005/8/layout/hierarchy2"/>
    <dgm:cxn modelId="{3517B86D-4030-0040-B6EC-1A4DDBD67713}" type="presParOf" srcId="{BB22B467-BB65-9E40-80B8-5BDE536A7A62}" destId="{A07FBA11-CBE2-1E4A-96A6-78C437AD4DFE}" srcOrd="0" destOrd="0" presId="urn:microsoft.com/office/officeart/2005/8/layout/hierarchy2"/>
    <dgm:cxn modelId="{49D1E4B1-3C7C-1D46-8B1F-2ED9E31DD4B4}" type="presParOf" srcId="{A07FBA11-CBE2-1E4A-96A6-78C437AD4DFE}" destId="{69EFD1C7-FE9C-C94F-BCE9-93DB9C28901C}" srcOrd="0" destOrd="0" presId="urn:microsoft.com/office/officeart/2005/8/layout/hierarchy2"/>
    <dgm:cxn modelId="{E0D014B1-FD33-184E-BB07-5EC9B7B5CC61}" type="presParOf" srcId="{BB22B467-BB65-9E40-80B8-5BDE536A7A62}" destId="{BE462E06-5E57-FB40-838E-3E23F877ECB8}" srcOrd="1" destOrd="0" presId="urn:microsoft.com/office/officeart/2005/8/layout/hierarchy2"/>
    <dgm:cxn modelId="{58EEE81D-4A1E-764D-900F-647FD92E3AE5}" type="presParOf" srcId="{BE462E06-5E57-FB40-838E-3E23F877ECB8}" destId="{A6A40ACE-E516-CC4B-92D5-5493581B8879}" srcOrd="0" destOrd="0" presId="urn:microsoft.com/office/officeart/2005/8/layout/hierarchy2"/>
    <dgm:cxn modelId="{D6555D99-D1CE-D640-991A-F9156A411CD2}" type="presParOf" srcId="{BE462E06-5E57-FB40-838E-3E23F877ECB8}" destId="{949D8812-A332-0F45-8DBC-E96545E4C09E}" srcOrd="1" destOrd="0" presId="urn:microsoft.com/office/officeart/2005/8/layout/hierarchy2"/>
    <dgm:cxn modelId="{9A791FB2-64CE-4E45-93E0-98972C5AA71C}" type="presParOf" srcId="{514987DE-1DA1-4146-8404-016A75992DE5}" destId="{E7BCCB7F-BAB6-AB42-83DB-BC27D50036FC}" srcOrd="6" destOrd="0" presId="urn:microsoft.com/office/officeart/2005/8/layout/hierarchy2"/>
    <dgm:cxn modelId="{FEACB72E-D902-E04A-A55C-559130AE9CA9}" type="presParOf" srcId="{E7BCCB7F-BAB6-AB42-83DB-BC27D50036FC}" destId="{839CE306-64C1-114C-9CE6-952F2BEA02DE}" srcOrd="0" destOrd="0" presId="urn:microsoft.com/office/officeart/2005/8/layout/hierarchy2"/>
    <dgm:cxn modelId="{CC24DDFC-E32A-5B4E-90D5-FC77C94CF403}" type="presParOf" srcId="{514987DE-1DA1-4146-8404-016A75992DE5}" destId="{F4A2670A-9FFD-6143-AB55-03219A0D94B3}" srcOrd="7" destOrd="0" presId="urn:microsoft.com/office/officeart/2005/8/layout/hierarchy2"/>
    <dgm:cxn modelId="{1BB068DA-D887-BE42-AA9E-96621613CB2B}" type="presParOf" srcId="{F4A2670A-9FFD-6143-AB55-03219A0D94B3}" destId="{2B078365-9FD2-0840-85F4-105E7473B1D2}" srcOrd="0" destOrd="0" presId="urn:microsoft.com/office/officeart/2005/8/layout/hierarchy2"/>
    <dgm:cxn modelId="{939DDF63-4482-DE4F-95E3-6AEC850F98B7}" type="presParOf" srcId="{F4A2670A-9FFD-6143-AB55-03219A0D94B3}" destId="{CC8CF6E7-029C-084B-9611-531138C54268}" srcOrd="1" destOrd="0" presId="urn:microsoft.com/office/officeart/2005/8/layout/hierarchy2"/>
    <dgm:cxn modelId="{AC42A191-55D8-204A-B3EB-DD1CA571295C}" type="presParOf" srcId="{514987DE-1DA1-4146-8404-016A75992DE5}" destId="{FDB6F8F6-C768-8A43-939B-F5398B7D55BA}" srcOrd="8" destOrd="0" presId="urn:microsoft.com/office/officeart/2005/8/layout/hierarchy2"/>
    <dgm:cxn modelId="{2B9963D3-6111-894D-9200-05F63F1F113F}" type="presParOf" srcId="{FDB6F8F6-C768-8A43-939B-F5398B7D55BA}" destId="{2EE9A48A-E1FA-7F4C-96CF-734638736997}" srcOrd="0" destOrd="0" presId="urn:microsoft.com/office/officeart/2005/8/layout/hierarchy2"/>
    <dgm:cxn modelId="{2F0E2069-7AE7-D949-B36A-87324BA29EC6}" type="presParOf" srcId="{514987DE-1DA1-4146-8404-016A75992DE5}" destId="{DC7F0026-7E1B-6148-8F21-A3FD4F195033}" srcOrd="9" destOrd="0" presId="urn:microsoft.com/office/officeart/2005/8/layout/hierarchy2"/>
    <dgm:cxn modelId="{BF4275A2-59F3-EF4B-80D2-3132F1879C02}" type="presParOf" srcId="{DC7F0026-7E1B-6148-8F21-A3FD4F195033}" destId="{5A8FE00E-EFF2-5F41-B581-618AE316E4DE}" srcOrd="0" destOrd="0" presId="urn:microsoft.com/office/officeart/2005/8/layout/hierarchy2"/>
    <dgm:cxn modelId="{B0A026E8-4262-344C-84F1-406EE098B5D4}" type="presParOf" srcId="{DC7F0026-7E1B-6148-8F21-A3FD4F195033}" destId="{A9C694AB-43F6-F94F-ABCE-7513C210B7BF}" srcOrd="1" destOrd="0" presId="urn:microsoft.com/office/officeart/2005/8/layout/hierarchy2"/>
    <dgm:cxn modelId="{08FBA042-D359-5F41-BFBF-BDFC5243AD35}" type="presParOf" srcId="{A9C694AB-43F6-F94F-ABCE-7513C210B7BF}" destId="{43A76563-ABBF-E643-8172-C745A08D103E}" srcOrd="0" destOrd="0" presId="urn:microsoft.com/office/officeart/2005/8/layout/hierarchy2"/>
    <dgm:cxn modelId="{56012064-1396-1F44-94A5-BDC1325B4B5C}" type="presParOf" srcId="{43A76563-ABBF-E643-8172-C745A08D103E}" destId="{030F32B3-F5D9-3B44-B8B3-B64957A179F3}" srcOrd="0" destOrd="0" presId="urn:microsoft.com/office/officeart/2005/8/layout/hierarchy2"/>
    <dgm:cxn modelId="{FDC3483E-4FB4-2C4E-BD58-1309CE0E6883}" type="presParOf" srcId="{A9C694AB-43F6-F94F-ABCE-7513C210B7BF}" destId="{3A53FF2A-3B66-F64A-8FE6-CD638784BB11}" srcOrd="1" destOrd="0" presId="urn:microsoft.com/office/officeart/2005/8/layout/hierarchy2"/>
    <dgm:cxn modelId="{A8AF4ADD-BE65-4A45-8CAA-0DEC9ACC98DB}" type="presParOf" srcId="{3A53FF2A-3B66-F64A-8FE6-CD638784BB11}" destId="{07CB02C0-43F6-8D40-BC72-B78D29EF7AAA}" srcOrd="0" destOrd="0" presId="urn:microsoft.com/office/officeart/2005/8/layout/hierarchy2"/>
    <dgm:cxn modelId="{2CD0CE64-144A-7547-AB84-009FC8057604}" type="presParOf" srcId="{3A53FF2A-3B66-F64A-8FE6-CD638784BB11}" destId="{8CD1A915-09C7-984C-9637-443DF7824834}" srcOrd="1" destOrd="0" presId="urn:microsoft.com/office/officeart/2005/8/layout/hierarchy2"/>
    <dgm:cxn modelId="{1CC3C9D1-9D1C-4B47-9188-72D4802EC42D}" type="presParOf" srcId="{A1883768-2BF5-7444-8609-89E288362828}" destId="{C1826BF2-CC57-5040-BDBA-5CAD68DEB355}" srcOrd="8" destOrd="0" presId="urn:microsoft.com/office/officeart/2005/8/layout/hierarchy2"/>
    <dgm:cxn modelId="{5A59E3E1-292C-F44E-8A7D-48C4E6EE89F0}" type="presParOf" srcId="{C1826BF2-CC57-5040-BDBA-5CAD68DEB355}" destId="{A93046CA-5E16-E543-A14A-F444398502E2}" srcOrd="0" destOrd="0" presId="urn:microsoft.com/office/officeart/2005/8/layout/hierarchy2"/>
    <dgm:cxn modelId="{0162EC7D-E116-0446-9477-FF3DDA3E8E7B}" type="presParOf" srcId="{A1883768-2BF5-7444-8609-89E288362828}" destId="{8AA17C42-6328-6D40-AD10-6E860053FDAC}" srcOrd="9" destOrd="0" presId="urn:microsoft.com/office/officeart/2005/8/layout/hierarchy2"/>
    <dgm:cxn modelId="{3B2BC6E3-6C0F-DB42-BCB3-780BB499DDE1}" type="presParOf" srcId="{8AA17C42-6328-6D40-AD10-6E860053FDAC}" destId="{0B346450-F5D2-5E41-8C1B-18C99AB8E6C5}" srcOrd="0" destOrd="0" presId="urn:microsoft.com/office/officeart/2005/8/layout/hierarchy2"/>
    <dgm:cxn modelId="{CB2CAC9F-536C-784D-BD19-7725DEA61C1F}" type="presParOf" srcId="{8AA17C42-6328-6D40-AD10-6E860053FDAC}" destId="{5DF48290-F8EB-214E-B49B-2AD6330DAAA2}" srcOrd="1" destOrd="0" presId="urn:microsoft.com/office/officeart/2005/8/layout/hierarchy2"/>
    <dgm:cxn modelId="{7C0C6C9B-4B1D-B440-8AA2-FDC8C4EBA8D9}" type="presParOf" srcId="{5DF48290-F8EB-214E-B49B-2AD6330DAAA2}" destId="{3EE5BAB5-2779-6A43-861E-2E6AD9201050}" srcOrd="0" destOrd="0" presId="urn:microsoft.com/office/officeart/2005/8/layout/hierarchy2"/>
    <dgm:cxn modelId="{CF14B397-F44C-0E44-A816-A45194E48F07}" type="presParOf" srcId="{3EE5BAB5-2779-6A43-861E-2E6AD9201050}" destId="{F5DD8C63-E403-3A45-A533-A41AAB792A9D}" srcOrd="0" destOrd="0" presId="urn:microsoft.com/office/officeart/2005/8/layout/hierarchy2"/>
    <dgm:cxn modelId="{96A365A7-9B67-9C4A-AEBB-D4324F0D08FE}" type="presParOf" srcId="{5DF48290-F8EB-214E-B49B-2AD6330DAAA2}" destId="{0C2DC77A-7E03-574C-B305-5701DF1E9691}" srcOrd="1" destOrd="0" presId="urn:microsoft.com/office/officeart/2005/8/layout/hierarchy2"/>
    <dgm:cxn modelId="{D8088F03-D443-F743-8B65-1B765DE298DC}" type="presParOf" srcId="{0C2DC77A-7E03-574C-B305-5701DF1E9691}" destId="{D1DCED19-6CDD-B746-9556-2EC16DAD8C9C}" srcOrd="0" destOrd="0" presId="urn:microsoft.com/office/officeart/2005/8/layout/hierarchy2"/>
    <dgm:cxn modelId="{4754F9E5-1297-A44C-89F8-D1CCA5D274B9}" type="presParOf" srcId="{0C2DC77A-7E03-574C-B305-5701DF1E9691}" destId="{00E9504F-2C2D-2F42-9591-1898E7AE657C}" srcOrd="1" destOrd="0" presId="urn:microsoft.com/office/officeart/2005/8/layout/hierarchy2"/>
    <dgm:cxn modelId="{DCEB2E1C-4733-2749-8009-11422E4C8800}" type="presParOf" srcId="{5DF48290-F8EB-214E-B49B-2AD6330DAAA2}" destId="{3947E0FE-9CA2-1F4A-B185-B69189ACA426}" srcOrd="2" destOrd="0" presId="urn:microsoft.com/office/officeart/2005/8/layout/hierarchy2"/>
    <dgm:cxn modelId="{4CBD38CE-07D2-5449-896F-87F1F677C2B3}" type="presParOf" srcId="{3947E0FE-9CA2-1F4A-B185-B69189ACA426}" destId="{0E6341B8-3E2C-CB47-BAE1-6622A9BBD171}" srcOrd="0" destOrd="0" presId="urn:microsoft.com/office/officeart/2005/8/layout/hierarchy2"/>
    <dgm:cxn modelId="{081CEC75-5503-8D4E-AE69-14CDA9D5C915}" type="presParOf" srcId="{5DF48290-F8EB-214E-B49B-2AD6330DAAA2}" destId="{1E42692E-B0CF-8543-A75C-F6BC895653CD}" srcOrd="3" destOrd="0" presId="urn:microsoft.com/office/officeart/2005/8/layout/hierarchy2"/>
    <dgm:cxn modelId="{D643D437-E55E-394E-824C-DB7396D0F0BE}" type="presParOf" srcId="{1E42692E-B0CF-8543-A75C-F6BC895653CD}" destId="{87619C47-F6BB-0F4A-84DF-237B9535E363}" srcOrd="0" destOrd="0" presId="urn:microsoft.com/office/officeart/2005/8/layout/hierarchy2"/>
    <dgm:cxn modelId="{89986C1D-A723-0D46-A81F-A1B68F00D940}" type="presParOf" srcId="{1E42692E-B0CF-8543-A75C-F6BC895653CD}" destId="{2AE788B3-7BEA-0649-A971-8B648A838EF6}" srcOrd="1" destOrd="0" presId="urn:microsoft.com/office/officeart/2005/8/layout/hierarchy2"/>
    <dgm:cxn modelId="{99138EC1-7E62-874D-98CA-5006A1011AF0}" type="presParOf" srcId="{5DF48290-F8EB-214E-B49B-2AD6330DAAA2}" destId="{B7E77C2A-123F-2147-9F38-0CEA61137A73}" srcOrd="4" destOrd="0" presId="urn:microsoft.com/office/officeart/2005/8/layout/hierarchy2"/>
    <dgm:cxn modelId="{4D672FE0-C2B0-F941-AF35-3668A5BEBBEE}" type="presParOf" srcId="{B7E77C2A-123F-2147-9F38-0CEA61137A73}" destId="{21D28A48-C7FC-5347-8E9C-6F0B2FD30CD1}" srcOrd="0" destOrd="0" presId="urn:microsoft.com/office/officeart/2005/8/layout/hierarchy2"/>
    <dgm:cxn modelId="{92E9BCEF-B2B9-ED48-A4CC-07133C07577B}" type="presParOf" srcId="{5DF48290-F8EB-214E-B49B-2AD6330DAAA2}" destId="{C1CD6293-EE87-404D-A95A-B90850FF2060}" srcOrd="5" destOrd="0" presId="urn:microsoft.com/office/officeart/2005/8/layout/hierarchy2"/>
    <dgm:cxn modelId="{C81B4AE7-E597-184C-90C7-4A5EAE479701}" type="presParOf" srcId="{C1CD6293-EE87-404D-A95A-B90850FF2060}" destId="{6F3F1269-7A49-BC4D-AB95-E026C47D250C}" srcOrd="0" destOrd="0" presId="urn:microsoft.com/office/officeart/2005/8/layout/hierarchy2"/>
    <dgm:cxn modelId="{864244BB-0005-3B40-9866-5883B08D4EBD}" type="presParOf" srcId="{C1CD6293-EE87-404D-A95A-B90850FF2060}" destId="{CFDDD61A-1F50-F444-98FD-5A1466297959}" srcOrd="1" destOrd="0" presId="urn:microsoft.com/office/officeart/2005/8/layout/hierarchy2"/>
    <dgm:cxn modelId="{96BB68EB-CC0C-E54F-BB0E-A86D0CF61039}" type="presParOf" srcId="{5DF48290-F8EB-214E-B49B-2AD6330DAAA2}" destId="{7A80C83F-A52E-9548-A874-A8BD801AD664}" srcOrd="6" destOrd="0" presId="urn:microsoft.com/office/officeart/2005/8/layout/hierarchy2"/>
    <dgm:cxn modelId="{A6761483-30C6-214D-8C49-4AC04EBFE702}" type="presParOf" srcId="{7A80C83F-A52E-9548-A874-A8BD801AD664}" destId="{6FBCB12B-1563-7044-B4F8-0A10F6348168}" srcOrd="0" destOrd="0" presId="urn:microsoft.com/office/officeart/2005/8/layout/hierarchy2"/>
    <dgm:cxn modelId="{44179596-3764-7B4B-A5FB-6AC99311DCB7}" type="presParOf" srcId="{5DF48290-F8EB-214E-B49B-2AD6330DAAA2}" destId="{B4A4F49C-5407-A647-A260-B2380CF51BA2}" srcOrd="7" destOrd="0" presId="urn:microsoft.com/office/officeart/2005/8/layout/hierarchy2"/>
    <dgm:cxn modelId="{3C6A9C47-F7EC-5B41-8D8C-295FF6FC6065}" type="presParOf" srcId="{B4A4F49C-5407-A647-A260-B2380CF51BA2}" destId="{7E3E45F8-8FEB-8740-AA1D-0A74B243490F}" srcOrd="0" destOrd="0" presId="urn:microsoft.com/office/officeart/2005/8/layout/hierarchy2"/>
    <dgm:cxn modelId="{D412C832-A9A8-E846-A624-290033797BB7}" type="presParOf" srcId="{B4A4F49C-5407-A647-A260-B2380CF51BA2}" destId="{F05F57E8-7E1F-A849-9317-1F085971A11B}" srcOrd="1" destOrd="0" presId="urn:microsoft.com/office/officeart/2005/8/layout/hierarchy2"/>
    <dgm:cxn modelId="{021306F7-9CED-634F-A943-92CDC3F72787}" type="presParOf" srcId="{5DF48290-F8EB-214E-B49B-2AD6330DAAA2}" destId="{5D673DD8-34A0-5244-A84E-1FAC508B6E73}" srcOrd="8" destOrd="0" presId="urn:microsoft.com/office/officeart/2005/8/layout/hierarchy2"/>
    <dgm:cxn modelId="{4D05A1C3-47C6-7848-A166-365420BCD44E}" type="presParOf" srcId="{5D673DD8-34A0-5244-A84E-1FAC508B6E73}" destId="{D5C8DA07-0CC8-9245-9760-74219DD073AC}" srcOrd="0" destOrd="0" presId="urn:microsoft.com/office/officeart/2005/8/layout/hierarchy2"/>
    <dgm:cxn modelId="{2F1A3B58-5111-874B-87F0-4D096B28A0FD}" type="presParOf" srcId="{5DF48290-F8EB-214E-B49B-2AD6330DAAA2}" destId="{F773666C-5688-5741-A443-C552499A040E}" srcOrd="9" destOrd="0" presId="urn:microsoft.com/office/officeart/2005/8/layout/hierarchy2"/>
    <dgm:cxn modelId="{9D20E75D-7C74-8241-A326-08C28F390ECC}" type="presParOf" srcId="{F773666C-5688-5741-A443-C552499A040E}" destId="{E6A00A63-374E-E64A-BF55-31D77C3518AC}" srcOrd="0" destOrd="0" presId="urn:microsoft.com/office/officeart/2005/8/layout/hierarchy2"/>
    <dgm:cxn modelId="{B7FC4331-6FE7-0F4F-B627-6A1DC1404813}" type="presParOf" srcId="{F773666C-5688-5741-A443-C552499A040E}" destId="{83CC8148-7AEA-D74D-B0DB-389FCC19B2E2}" srcOrd="1" destOrd="0" presId="urn:microsoft.com/office/officeart/2005/8/layout/hierarchy2"/>
    <dgm:cxn modelId="{32B7AEA7-66E0-1745-B90F-B35513769F81}" type="presParOf" srcId="{5DF48290-F8EB-214E-B49B-2AD6330DAAA2}" destId="{A1A0B58E-0EA9-5B45-A587-37A2CEEA6E9A}" srcOrd="10" destOrd="0" presId="urn:microsoft.com/office/officeart/2005/8/layout/hierarchy2"/>
    <dgm:cxn modelId="{AF7ED7CF-9067-8C4B-AEE9-32104B323D1E}" type="presParOf" srcId="{A1A0B58E-0EA9-5B45-A587-37A2CEEA6E9A}" destId="{73356E88-4446-E04B-9CF0-90810E4AE024}" srcOrd="0" destOrd="0" presId="urn:microsoft.com/office/officeart/2005/8/layout/hierarchy2"/>
    <dgm:cxn modelId="{A4045C62-C81B-814A-ADA7-53ADD644EE8E}" type="presParOf" srcId="{5DF48290-F8EB-214E-B49B-2AD6330DAAA2}" destId="{D6913317-703E-8D46-BF32-DDEC044193BA}" srcOrd="11" destOrd="0" presId="urn:microsoft.com/office/officeart/2005/8/layout/hierarchy2"/>
    <dgm:cxn modelId="{9258065B-06B3-6A45-9CD2-8E3FEFC30CF1}" type="presParOf" srcId="{D6913317-703E-8D46-BF32-DDEC044193BA}" destId="{8CACF30F-EE20-354B-8ED9-79CBEB90DC75}" srcOrd="0" destOrd="0" presId="urn:microsoft.com/office/officeart/2005/8/layout/hierarchy2"/>
    <dgm:cxn modelId="{406CC1D9-6D9C-EC46-9071-42A539CABEBE}" type="presParOf" srcId="{D6913317-703E-8D46-BF32-DDEC044193BA}" destId="{DBF8932A-8643-8142-8E46-EB66410951C1}" srcOrd="1" destOrd="0" presId="urn:microsoft.com/office/officeart/2005/8/layout/hierarchy2"/>
    <dgm:cxn modelId="{FD1348DB-622D-504D-A5BD-415A79754C02}" type="presParOf" srcId="{DBF8932A-8643-8142-8E46-EB66410951C1}" destId="{BE31CC7F-A397-164A-870B-4885A0A75C1F}" srcOrd="0" destOrd="0" presId="urn:microsoft.com/office/officeart/2005/8/layout/hierarchy2"/>
    <dgm:cxn modelId="{BE4E06A7-9ECF-EE48-B536-BD3684BE010A}" type="presParOf" srcId="{BE31CC7F-A397-164A-870B-4885A0A75C1F}" destId="{867CB9DD-6304-AA41-B5D7-E27AE94438CE}" srcOrd="0" destOrd="0" presId="urn:microsoft.com/office/officeart/2005/8/layout/hierarchy2"/>
    <dgm:cxn modelId="{89A62BFE-6777-B147-A109-94C212DADD17}" type="presParOf" srcId="{DBF8932A-8643-8142-8E46-EB66410951C1}" destId="{0BCD04D7-8962-FF42-910F-C116B96B4F8E}" srcOrd="1" destOrd="0" presId="urn:microsoft.com/office/officeart/2005/8/layout/hierarchy2"/>
    <dgm:cxn modelId="{762CF797-7140-5640-9BB1-41203474DA37}" type="presParOf" srcId="{0BCD04D7-8962-FF42-910F-C116B96B4F8E}" destId="{B548F4DE-DA2D-BA49-A5AE-1FC6D289B9B8}" srcOrd="0" destOrd="0" presId="urn:microsoft.com/office/officeart/2005/8/layout/hierarchy2"/>
    <dgm:cxn modelId="{E73A4BF9-1B5A-4142-938C-66CAC8D43427}" type="presParOf" srcId="{0BCD04D7-8962-FF42-910F-C116B96B4F8E}" destId="{FDA459B5-93AB-E24F-98C2-21B7607F3A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DB537-D988-8647-A14C-FD5F767F421D}">
      <dsp:nvSpPr>
        <dsp:cNvPr id="0" name=""/>
        <dsp:cNvSpPr/>
      </dsp:nvSpPr>
      <dsp:spPr>
        <a:xfrm>
          <a:off x="117588" y="1593083"/>
          <a:ext cx="1001399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Device.WiFi</a:t>
          </a:r>
          <a:endParaRPr lang="en-US" sz="1000" b="0" kern="1200" dirty="0">
            <a:latin typeface="Arial"/>
            <a:cs typeface="Arial"/>
          </a:endParaRPr>
        </a:p>
      </dsp:txBody>
      <dsp:txXfrm>
        <a:off x="125881" y="1601376"/>
        <a:ext cx="984813" cy="266562"/>
      </dsp:txXfrm>
    </dsp:sp>
    <dsp:sp modelId="{D7BB704F-DB30-DE46-B204-40376E6BBB7C}">
      <dsp:nvSpPr>
        <dsp:cNvPr id="0" name=""/>
        <dsp:cNvSpPr/>
      </dsp:nvSpPr>
      <dsp:spPr>
        <a:xfrm rot="16535328">
          <a:off x="457855" y="1000043"/>
          <a:ext cx="1464931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464931" y="56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1153698" y="969050"/>
        <a:ext cx="73246" cy="73246"/>
      </dsp:txXfrm>
    </dsp:sp>
    <dsp:sp modelId="{35B60B11-4353-9D4B-8E2F-5BC14C2FF6CC}">
      <dsp:nvSpPr>
        <dsp:cNvPr id="0" name=""/>
        <dsp:cNvSpPr/>
      </dsp:nvSpPr>
      <dsp:spPr>
        <a:xfrm>
          <a:off x="1261655" y="135115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Device.WiFi.Radio.{i}</a:t>
          </a:r>
          <a:endParaRPr lang="en-US" sz="1000" b="0" kern="1200" dirty="0">
            <a:latin typeface="Arial"/>
            <a:cs typeface="Arial"/>
          </a:endParaRPr>
        </a:p>
      </dsp:txBody>
      <dsp:txXfrm>
        <a:off x="1269948" y="143408"/>
        <a:ext cx="1540984" cy="266562"/>
      </dsp:txXfrm>
    </dsp:sp>
    <dsp:sp modelId="{594D3A58-84DF-7F42-8E0A-33599663831D}">
      <dsp:nvSpPr>
        <dsp:cNvPr id="0" name=""/>
        <dsp:cNvSpPr/>
      </dsp:nvSpPr>
      <dsp:spPr>
        <a:xfrm>
          <a:off x="2819226" y="271059"/>
          <a:ext cx="216863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16863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922236" y="271268"/>
        <a:ext cx="10843" cy="10843"/>
      </dsp:txXfrm>
    </dsp:sp>
    <dsp:sp modelId="{10CB4867-C4A9-CC42-9315-28338367802A}">
      <dsp:nvSpPr>
        <dsp:cNvPr id="0" name=""/>
        <dsp:cNvSpPr/>
      </dsp:nvSpPr>
      <dsp:spPr>
        <a:xfrm>
          <a:off x="3036089" y="135115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Device.WiFi.Radio.{i}.Stats</a:t>
          </a:r>
          <a:endParaRPr lang="en-US" sz="1000" b="0" kern="1200" dirty="0">
            <a:latin typeface="Arial"/>
            <a:cs typeface="Arial"/>
          </a:endParaRPr>
        </a:p>
      </dsp:txBody>
      <dsp:txXfrm>
        <a:off x="3044382" y="143408"/>
        <a:ext cx="1540984" cy="266562"/>
      </dsp:txXfrm>
    </dsp:sp>
    <dsp:sp modelId="{711A0E4E-E6E4-6640-B163-60DD37E4DDB0}">
      <dsp:nvSpPr>
        <dsp:cNvPr id="0" name=""/>
        <dsp:cNvSpPr/>
      </dsp:nvSpPr>
      <dsp:spPr>
        <a:xfrm rot="16601975">
          <a:off x="615427" y="1162853"/>
          <a:ext cx="1140132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140132" y="56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1156990" y="1139980"/>
        <a:ext cx="57006" cy="57006"/>
      </dsp:txXfrm>
    </dsp:sp>
    <dsp:sp modelId="{90253326-41BF-4040-9CA1-0E547C503275}">
      <dsp:nvSpPr>
        <dsp:cNvPr id="0" name=""/>
        <dsp:cNvSpPr/>
      </dsp:nvSpPr>
      <dsp:spPr>
        <a:xfrm>
          <a:off x="1251999" y="460736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Device.WiFi.NeighboringWiFiDiagnostic</a:t>
          </a:r>
          <a:endParaRPr lang="en-US" sz="1000" b="0" kern="1200" dirty="0">
            <a:latin typeface="Arial"/>
            <a:cs typeface="Arial"/>
          </a:endParaRPr>
        </a:p>
      </dsp:txBody>
      <dsp:txXfrm>
        <a:off x="1260292" y="469029"/>
        <a:ext cx="1540984" cy="266562"/>
      </dsp:txXfrm>
    </dsp:sp>
    <dsp:sp modelId="{07005652-64FC-384A-AE0F-9D0D1E223871}">
      <dsp:nvSpPr>
        <dsp:cNvPr id="0" name=""/>
        <dsp:cNvSpPr/>
      </dsp:nvSpPr>
      <dsp:spPr>
        <a:xfrm>
          <a:off x="2809570" y="596680"/>
          <a:ext cx="22651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26518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917167" y="596647"/>
        <a:ext cx="11325" cy="11325"/>
      </dsp:txXfrm>
    </dsp:sp>
    <dsp:sp modelId="{85DA256E-6C64-FB48-9F45-489701FB1B1F}">
      <dsp:nvSpPr>
        <dsp:cNvPr id="0" name=""/>
        <dsp:cNvSpPr/>
      </dsp:nvSpPr>
      <dsp:spPr>
        <a:xfrm>
          <a:off x="3036089" y="460736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Device.WiFi.NeighboringWiFiDiagnostic.Results.{i}</a:t>
          </a:r>
          <a:endParaRPr lang="en-US" sz="1000" b="0" kern="1200" dirty="0">
            <a:latin typeface="Arial"/>
            <a:cs typeface="Arial"/>
          </a:endParaRPr>
        </a:p>
      </dsp:txBody>
      <dsp:txXfrm>
        <a:off x="3044382" y="469029"/>
        <a:ext cx="1540984" cy="266562"/>
      </dsp:txXfrm>
    </dsp:sp>
    <dsp:sp modelId="{F7B96772-1140-CD4C-B504-3D8C56570860}">
      <dsp:nvSpPr>
        <dsp:cNvPr id="0" name=""/>
        <dsp:cNvSpPr/>
      </dsp:nvSpPr>
      <dsp:spPr>
        <a:xfrm rot="16761756">
          <a:off x="776684" y="1325663"/>
          <a:ext cx="81761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817618" y="56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1165053" y="1310854"/>
        <a:ext cx="40880" cy="40880"/>
      </dsp:txXfrm>
    </dsp:sp>
    <dsp:sp modelId="{905481E1-35DA-4B4D-8441-AFE0AFEE82D8}">
      <dsp:nvSpPr>
        <dsp:cNvPr id="0" name=""/>
        <dsp:cNvSpPr/>
      </dsp:nvSpPr>
      <dsp:spPr>
        <a:xfrm>
          <a:off x="1251999" y="786356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WiFi.SSID.{i}</a:t>
          </a:r>
          <a:endParaRPr lang="en-US" sz="1000" b="0" kern="1200" dirty="0">
            <a:latin typeface="Arial"/>
            <a:cs typeface="Arial"/>
          </a:endParaRPr>
        </a:p>
      </dsp:txBody>
      <dsp:txXfrm>
        <a:off x="1260292" y="794649"/>
        <a:ext cx="1540984" cy="266562"/>
      </dsp:txXfrm>
    </dsp:sp>
    <dsp:sp modelId="{15A1363A-8967-8249-9ADA-170ED60B110F}">
      <dsp:nvSpPr>
        <dsp:cNvPr id="0" name=""/>
        <dsp:cNvSpPr/>
      </dsp:nvSpPr>
      <dsp:spPr>
        <a:xfrm>
          <a:off x="2809570" y="922300"/>
          <a:ext cx="22651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26518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917167" y="922268"/>
        <a:ext cx="11325" cy="11325"/>
      </dsp:txXfrm>
    </dsp:sp>
    <dsp:sp modelId="{B2847F4C-F8B2-2942-A59B-A2F54F4DD073}">
      <dsp:nvSpPr>
        <dsp:cNvPr id="0" name=""/>
        <dsp:cNvSpPr/>
      </dsp:nvSpPr>
      <dsp:spPr>
        <a:xfrm>
          <a:off x="3036089" y="786356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WiFi.SSID.{i}.Stats</a:t>
          </a:r>
          <a:endParaRPr lang="en-US" sz="1000" b="0" kern="1200" dirty="0">
            <a:latin typeface="Arial"/>
            <a:cs typeface="Arial"/>
          </a:endParaRPr>
        </a:p>
      </dsp:txBody>
      <dsp:txXfrm>
        <a:off x="3044382" y="794649"/>
        <a:ext cx="1540984" cy="266562"/>
      </dsp:txXfrm>
    </dsp:sp>
    <dsp:sp modelId="{4F9A37EB-B9C0-5F4D-8499-4991F2F8AE36}">
      <dsp:nvSpPr>
        <dsp:cNvPr id="0" name=""/>
        <dsp:cNvSpPr/>
      </dsp:nvSpPr>
      <dsp:spPr>
        <a:xfrm>
          <a:off x="1118988" y="1729027"/>
          <a:ext cx="1880133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880133" y="56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012051" y="1687654"/>
        <a:ext cx="94006" cy="94006"/>
      </dsp:txXfrm>
    </dsp:sp>
    <dsp:sp modelId="{AEB5BB0A-60D9-3F47-862E-0D9C5B63E028}">
      <dsp:nvSpPr>
        <dsp:cNvPr id="0" name=""/>
        <dsp:cNvSpPr/>
      </dsp:nvSpPr>
      <dsp:spPr>
        <a:xfrm>
          <a:off x="2999121" y="1593083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</a:t>
          </a:r>
          <a:endParaRPr lang="en-US" sz="1000" b="0" kern="1200" dirty="0">
            <a:latin typeface="Arial"/>
            <a:cs typeface="Arial"/>
          </a:endParaRPr>
        </a:p>
      </dsp:txBody>
      <dsp:txXfrm>
        <a:off x="3007414" y="1601376"/>
        <a:ext cx="1540984" cy="266562"/>
      </dsp:txXfrm>
    </dsp:sp>
    <dsp:sp modelId="{DC6C9391-61CA-AF47-899B-B4DF4E8CA483}">
      <dsp:nvSpPr>
        <dsp:cNvPr id="0" name=""/>
        <dsp:cNvSpPr/>
      </dsp:nvSpPr>
      <dsp:spPr>
        <a:xfrm rot="17350740">
          <a:off x="4325196" y="1403406"/>
          <a:ext cx="689511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689511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652714" y="1391799"/>
        <a:ext cx="34475" cy="34475"/>
      </dsp:txXfrm>
    </dsp:sp>
    <dsp:sp modelId="{FF11B615-1656-7547-B8DD-6A21C597816E}">
      <dsp:nvSpPr>
        <dsp:cNvPr id="0" name=""/>
        <dsp:cNvSpPr/>
      </dsp:nvSpPr>
      <dsp:spPr>
        <a:xfrm>
          <a:off x="4783211" y="941842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WiFi.EndPoint.{i}.Stats</a:t>
          </a:r>
          <a:endParaRPr lang="en-US" sz="1000" b="0" kern="1200" dirty="0">
            <a:latin typeface="Arial"/>
            <a:cs typeface="Arial"/>
          </a:endParaRPr>
        </a:p>
      </dsp:txBody>
      <dsp:txXfrm>
        <a:off x="4791504" y="950135"/>
        <a:ext cx="1540984" cy="266562"/>
      </dsp:txXfrm>
    </dsp:sp>
    <dsp:sp modelId="{166E2582-82C4-9040-B1A8-D677DD47ED13}">
      <dsp:nvSpPr>
        <dsp:cNvPr id="0" name=""/>
        <dsp:cNvSpPr/>
      </dsp:nvSpPr>
      <dsp:spPr>
        <a:xfrm rot="18289469">
          <a:off x="4471621" y="1566216"/>
          <a:ext cx="396660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396660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660035" y="1561930"/>
        <a:ext cx="19833" cy="19833"/>
      </dsp:txXfrm>
    </dsp:sp>
    <dsp:sp modelId="{208A49EE-E024-3F41-9D4D-9BD5C7814608}">
      <dsp:nvSpPr>
        <dsp:cNvPr id="0" name=""/>
        <dsp:cNvSpPr/>
      </dsp:nvSpPr>
      <dsp:spPr>
        <a:xfrm>
          <a:off x="4783211" y="1267462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WiFi.EndPoint.{i}.Securtiy</a:t>
          </a:r>
          <a:endParaRPr lang="en-US" sz="1000" b="0" kern="1200" dirty="0">
            <a:latin typeface="Arial"/>
            <a:cs typeface="Arial"/>
          </a:endParaRPr>
        </a:p>
      </dsp:txBody>
      <dsp:txXfrm>
        <a:off x="4791504" y="1275755"/>
        <a:ext cx="1540984" cy="266562"/>
      </dsp:txXfrm>
    </dsp:sp>
    <dsp:sp modelId="{E7C147E2-803B-0B49-8591-219760454D5A}">
      <dsp:nvSpPr>
        <dsp:cNvPr id="0" name=""/>
        <dsp:cNvSpPr/>
      </dsp:nvSpPr>
      <dsp:spPr>
        <a:xfrm>
          <a:off x="4556692" y="1729027"/>
          <a:ext cx="22651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26518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664289" y="1728994"/>
        <a:ext cx="11325" cy="11325"/>
      </dsp:txXfrm>
    </dsp:sp>
    <dsp:sp modelId="{F528E1C8-D247-4248-B35F-4D138792D99E}">
      <dsp:nvSpPr>
        <dsp:cNvPr id="0" name=""/>
        <dsp:cNvSpPr/>
      </dsp:nvSpPr>
      <dsp:spPr>
        <a:xfrm>
          <a:off x="4783211" y="1593083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WiFi.EndPoint.{i}.Profile.{i}</a:t>
          </a:r>
          <a:endParaRPr lang="en-US" sz="1000" b="0" kern="1200" dirty="0">
            <a:latin typeface="Arial"/>
            <a:cs typeface="Arial"/>
          </a:endParaRPr>
        </a:p>
      </dsp:txBody>
      <dsp:txXfrm>
        <a:off x="4791504" y="1601376"/>
        <a:ext cx="1540984" cy="266562"/>
      </dsp:txXfrm>
    </dsp:sp>
    <dsp:sp modelId="{A07FBA11-CBE2-1E4A-96A6-78C437AD4DFE}">
      <dsp:nvSpPr>
        <dsp:cNvPr id="0" name=""/>
        <dsp:cNvSpPr/>
      </dsp:nvSpPr>
      <dsp:spPr>
        <a:xfrm>
          <a:off x="6340782" y="1729027"/>
          <a:ext cx="198775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98775" y="56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6435200" y="1729688"/>
        <a:ext cx="9938" cy="9938"/>
      </dsp:txXfrm>
    </dsp:sp>
    <dsp:sp modelId="{A6A40ACE-E516-CC4B-92D5-5493581B8879}">
      <dsp:nvSpPr>
        <dsp:cNvPr id="0" name=""/>
        <dsp:cNvSpPr/>
      </dsp:nvSpPr>
      <dsp:spPr>
        <a:xfrm>
          <a:off x="6539558" y="1593083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WiFi.EndPoint.{i}.Profile.{i}.Security</a:t>
          </a:r>
          <a:endParaRPr lang="en-US" sz="1000" b="0" kern="1200" dirty="0">
            <a:latin typeface="Arial"/>
            <a:cs typeface="Arial"/>
          </a:endParaRPr>
        </a:p>
      </dsp:txBody>
      <dsp:txXfrm>
        <a:off x="6547851" y="1601376"/>
        <a:ext cx="1540984" cy="266562"/>
      </dsp:txXfrm>
    </dsp:sp>
    <dsp:sp modelId="{E7BCCB7F-BAB6-AB42-83DB-BC27D50036FC}">
      <dsp:nvSpPr>
        <dsp:cNvPr id="0" name=""/>
        <dsp:cNvSpPr/>
      </dsp:nvSpPr>
      <dsp:spPr>
        <a:xfrm rot="3310531">
          <a:off x="4471621" y="1891837"/>
          <a:ext cx="396660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396660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660035" y="1887551"/>
        <a:ext cx="19833" cy="19833"/>
      </dsp:txXfrm>
    </dsp:sp>
    <dsp:sp modelId="{2B078365-9FD2-0840-85F4-105E7473B1D2}">
      <dsp:nvSpPr>
        <dsp:cNvPr id="0" name=""/>
        <dsp:cNvSpPr/>
      </dsp:nvSpPr>
      <dsp:spPr>
        <a:xfrm>
          <a:off x="4783211" y="1918704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WiFi.EndPoint.{i}.WPS</a:t>
          </a:r>
          <a:endParaRPr lang="en-US" sz="1000" b="0" kern="1200" dirty="0">
            <a:latin typeface="Arial"/>
            <a:cs typeface="Arial"/>
          </a:endParaRPr>
        </a:p>
      </dsp:txBody>
      <dsp:txXfrm>
        <a:off x="4791504" y="1926997"/>
        <a:ext cx="1540984" cy="266562"/>
      </dsp:txXfrm>
    </dsp:sp>
    <dsp:sp modelId="{FDB6F8F6-C768-8A43-939B-F5398B7D55BA}">
      <dsp:nvSpPr>
        <dsp:cNvPr id="0" name=""/>
        <dsp:cNvSpPr/>
      </dsp:nvSpPr>
      <dsp:spPr>
        <a:xfrm rot="4249260">
          <a:off x="4325196" y="2054647"/>
          <a:ext cx="689511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689511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652714" y="2043040"/>
        <a:ext cx="34475" cy="34475"/>
      </dsp:txXfrm>
    </dsp:sp>
    <dsp:sp modelId="{5A8FE00E-EFF2-5F41-B581-618AE316E4DE}">
      <dsp:nvSpPr>
        <dsp:cNvPr id="0" name=""/>
        <dsp:cNvSpPr/>
      </dsp:nvSpPr>
      <dsp:spPr>
        <a:xfrm>
          <a:off x="4783211" y="2244324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WiFi.EndPoint.{i}.AC.{i}</a:t>
          </a:r>
          <a:endParaRPr lang="en-US" sz="1000" b="0" kern="1200" dirty="0">
            <a:latin typeface="Arial"/>
            <a:cs typeface="Arial"/>
          </a:endParaRPr>
        </a:p>
      </dsp:txBody>
      <dsp:txXfrm>
        <a:off x="4791504" y="2252617"/>
        <a:ext cx="1540984" cy="266562"/>
      </dsp:txXfrm>
    </dsp:sp>
    <dsp:sp modelId="{43A76563-ABBF-E643-8172-C745A08D103E}">
      <dsp:nvSpPr>
        <dsp:cNvPr id="0" name=""/>
        <dsp:cNvSpPr/>
      </dsp:nvSpPr>
      <dsp:spPr>
        <a:xfrm>
          <a:off x="6340782" y="2380268"/>
          <a:ext cx="198775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98775" y="56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6435200" y="2380929"/>
        <a:ext cx="9938" cy="9938"/>
      </dsp:txXfrm>
    </dsp:sp>
    <dsp:sp modelId="{07CB02C0-43F6-8D40-BC72-B78D29EF7AAA}">
      <dsp:nvSpPr>
        <dsp:cNvPr id="0" name=""/>
        <dsp:cNvSpPr/>
      </dsp:nvSpPr>
      <dsp:spPr>
        <a:xfrm>
          <a:off x="6539558" y="2244324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WiFi.EndPoint.{i}.AC.{i}.Stats</a:t>
          </a:r>
          <a:endParaRPr lang="en-US" sz="1000" b="0" kern="1200" dirty="0">
            <a:latin typeface="Arial"/>
            <a:cs typeface="Arial"/>
          </a:endParaRPr>
        </a:p>
      </dsp:txBody>
      <dsp:txXfrm>
        <a:off x="6547851" y="2252617"/>
        <a:ext cx="1540984" cy="266562"/>
      </dsp:txXfrm>
    </dsp:sp>
    <dsp:sp modelId="{C1826BF2-CC57-5040-BDBA-5CAD68DEB355}">
      <dsp:nvSpPr>
        <dsp:cNvPr id="0" name=""/>
        <dsp:cNvSpPr/>
      </dsp:nvSpPr>
      <dsp:spPr>
        <a:xfrm rot="5152295">
          <a:off x="445654" y="2452713"/>
          <a:ext cx="1451137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1451137" y="56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1134944" y="2422065"/>
        <a:ext cx="72556" cy="72556"/>
      </dsp:txXfrm>
    </dsp:sp>
    <dsp:sp modelId="{0B346450-F5D2-5E41-8C1B-18C99AB8E6C5}">
      <dsp:nvSpPr>
        <dsp:cNvPr id="0" name=""/>
        <dsp:cNvSpPr/>
      </dsp:nvSpPr>
      <dsp:spPr>
        <a:xfrm>
          <a:off x="1223458" y="3040456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WiFi.AccessPoint.{i}</a:t>
          </a:r>
          <a:endParaRPr lang="en-US" sz="1000" b="0" kern="1200" dirty="0">
            <a:latin typeface="Arial"/>
            <a:cs typeface="Arial"/>
          </a:endParaRPr>
        </a:p>
      </dsp:txBody>
      <dsp:txXfrm>
        <a:off x="1231751" y="3048749"/>
        <a:ext cx="1540984" cy="266562"/>
      </dsp:txXfrm>
    </dsp:sp>
    <dsp:sp modelId="{3EE5BAB5-2779-6A43-861E-2E6AD9201050}">
      <dsp:nvSpPr>
        <dsp:cNvPr id="0" name=""/>
        <dsp:cNvSpPr/>
      </dsp:nvSpPr>
      <dsp:spPr>
        <a:xfrm rot="17132988">
          <a:off x="2471798" y="2769373"/>
          <a:ext cx="844979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844979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873164" y="2753879"/>
        <a:ext cx="42248" cy="42248"/>
      </dsp:txXfrm>
    </dsp:sp>
    <dsp:sp modelId="{D1DCED19-6CDD-B746-9556-2EC16DAD8C9C}">
      <dsp:nvSpPr>
        <dsp:cNvPr id="0" name=""/>
        <dsp:cNvSpPr/>
      </dsp:nvSpPr>
      <dsp:spPr>
        <a:xfrm>
          <a:off x="3007548" y="2226404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"/>
              <a:cs typeface="Arial"/>
            </a:rPr>
            <a:t>WiFi.AccessPoint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 Security</a:t>
          </a:r>
          <a:endParaRPr lang="en-US" sz="1000" b="0" kern="1200" dirty="0">
            <a:latin typeface="Arial"/>
            <a:cs typeface="Arial"/>
          </a:endParaRPr>
        </a:p>
      </dsp:txBody>
      <dsp:txXfrm>
        <a:off x="3015841" y="2234697"/>
        <a:ext cx="1540984" cy="266562"/>
      </dsp:txXfrm>
    </dsp:sp>
    <dsp:sp modelId="{3947E0FE-9CA2-1F4A-B185-B69189ACA426}">
      <dsp:nvSpPr>
        <dsp:cNvPr id="0" name=""/>
        <dsp:cNvSpPr/>
      </dsp:nvSpPr>
      <dsp:spPr>
        <a:xfrm rot="17692822">
          <a:off x="2625088" y="2932184"/>
          <a:ext cx="538400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538400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880828" y="2924354"/>
        <a:ext cx="26920" cy="26920"/>
      </dsp:txXfrm>
    </dsp:sp>
    <dsp:sp modelId="{87619C47-F6BB-0F4A-84DF-237B9535E363}">
      <dsp:nvSpPr>
        <dsp:cNvPr id="0" name=""/>
        <dsp:cNvSpPr/>
      </dsp:nvSpPr>
      <dsp:spPr>
        <a:xfrm>
          <a:off x="3007548" y="2552025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"/>
              <a:cs typeface="Arial"/>
            </a:rPr>
            <a:t>WiFi.AccessPoint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 Accounting</a:t>
          </a:r>
          <a:endParaRPr lang="en-US" sz="1000" b="0" kern="1200" dirty="0">
            <a:latin typeface="Arial"/>
            <a:cs typeface="Arial"/>
          </a:endParaRPr>
        </a:p>
      </dsp:txBody>
      <dsp:txXfrm>
        <a:off x="3015841" y="2560318"/>
        <a:ext cx="1540984" cy="266562"/>
      </dsp:txXfrm>
    </dsp:sp>
    <dsp:sp modelId="{B7E77C2A-123F-2147-9F38-0CEA61137A73}">
      <dsp:nvSpPr>
        <dsp:cNvPr id="0" name=""/>
        <dsp:cNvSpPr/>
      </dsp:nvSpPr>
      <dsp:spPr>
        <a:xfrm rot="19457599">
          <a:off x="2754809" y="3094994"/>
          <a:ext cx="27895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78958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887314" y="3093651"/>
        <a:ext cx="13947" cy="13947"/>
      </dsp:txXfrm>
    </dsp:sp>
    <dsp:sp modelId="{6F3F1269-7A49-BC4D-AB95-E026C47D250C}">
      <dsp:nvSpPr>
        <dsp:cNvPr id="0" name=""/>
        <dsp:cNvSpPr/>
      </dsp:nvSpPr>
      <dsp:spPr>
        <a:xfrm>
          <a:off x="3007548" y="2877645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WiFi.AccessPoint.{i}.WPS</a:t>
          </a:r>
          <a:endParaRPr lang="en-US" sz="1000" b="0" kern="1200" dirty="0">
            <a:latin typeface="Arial"/>
            <a:cs typeface="Arial"/>
          </a:endParaRPr>
        </a:p>
      </dsp:txBody>
      <dsp:txXfrm>
        <a:off x="3015841" y="2885938"/>
        <a:ext cx="1540984" cy="266562"/>
      </dsp:txXfrm>
    </dsp:sp>
    <dsp:sp modelId="{7A80C83F-A52E-9548-A874-A8BD801AD664}">
      <dsp:nvSpPr>
        <dsp:cNvPr id="0" name=""/>
        <dsp:cNvSpPr/>
      </dsp:nvSpPr>
      <dsp:spPr>
        <a:xfrm rot="2142401">
          <a:off x="2754809" y="3257804"/>
          <a:ext cx="27895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78958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887314" y="3256461"/>
        <a:ext cx="13947" cy="13947"/>
      </dsp:txXfrm>
    </dsp:sp>
    <dsp:sp modelId="{7E3E45F8-8FEB-8740-AA1D-0A74B243490F}">
      <dsp:nvSpPr>
        <dsp:cNvPr id="0" name=""/>
        <dsp:cNvSpPr/>
      </dsp:nvSpPr>
      <dsp:spPr>
        <a:xfrm>
          <a:off x="3007548" y="3203266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"/>
              <a:cs typeface="Arial"/>
            </a:rPr>
            <a:t>WiFi.AccessPoint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 </a:t>
          </a:r>
          <a:r>
            <a:rPr lang="en-US" sz="1000" b="0" kern="1200" dirty="0" err="1" smtClean="0">
              <a:latin typeface="Arial"/>
              <a:cs typeface="Arial"/>
            </a:rPr>
            <a:t>AssociatedDevises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</a:t>
          </a:r>
          <a:endParaRPr lang="en-US" sz="1000" b="0" kern="1200" dirty="0">
            <a:latin typeface="Arial"/>
            <a:cs typeface="Arial"/>
          </a:endParaRPr>
        </a:p>
      </dsp:txBody>
      <dsp:txXfrm>
        <a:off x="3015841" y="3211559"/>
        <a:ext cx="1540984" cy="266562"/>
      </dsp:txXfrm>
    </dsp:sp>
    <dsp:sp modelId="{5D673DD8-34A0-5244-A84E-1FAC508B6E73}">
      <dsp:nvSpPr>
        <dsp:cNvPr id="0" name=""/>
        <dsp:cNvSpPr/>
      </dsp:nvSpPr>
      <dsp:spPr>
        <a:xfrm rot="3907178">
          <a:off x="2625088" y="3420615"/>
          <a:ext cx="538400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538400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880828" y="3412785"/>
        <a:ext cx="26920" cy="26920"/>
      </dsp:txXfrm>
    </dsp:sp>
    <dsp:sp modelId="{E6A00A63-374E-E64A-BF55-31D77C3518AC}">
      <dsp:nvSpPr>
        <dsp:cNvPr id="0" name=""/>
        <dsp:cNvSpPr/>
      </dsp:nvSpPr>
      <dsp:spPr>
        <a:xfrm>
          <a:off x="3007548" y="3528886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"/>
              <a:cs typeface="Arial"/>
            </a:rPr>
            <a:t>WiFi.AccessPoint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 </a:t>
          </a:r>
          <a:r>
            <a:rPr lang="en-US" sz="1000" b="0" kern="1200" dirty="0" err="1" smtClean="0">
              <a:latin typeface="Arial Narrow"/>
              <a:cs typeface="Arial Narrow"/>
            </a:rPr>
            <a:t>AssociatedDevises</a:t>
          </a:r>
          <a:r>
            <a:rPr lang="en-US" sz="1000" b="0" kern="1200" dirty="0" smtClean="0">
              <a:latin typeface="Arial Narrow"/>
              <a:cs typeface="Arial Narrow"/>
            </a:rPr>
            <a:t>.{</a:t>
          </a:r>
          <a:r>
            <a:rPr lang="en-US" sz="1000" b="0" kern="1200" dirty="0" err="1" smtClean="0">
              <a:latin typeface="Arial Narrow"/>
              <a:cs typeface="Arial Narrow"/>
            </a:rPr>
            <a:t>i</a:t>
          </a:r>
          <a:r>
            <a:rPr lang="en-US" sz="1000" b="0" kern="1200" dirty="0" smtClean="0">
              <a:latin typeface="Arial Narrow"/>
              <a:cs typeface="Arial Narrow"/>
            </a:rPr>
            <a:t>}.Stats</a:t>
          </a:r>
          <a:endParaRPr lang="en-US" sz="1000" b="0" kern="1200" dirty="0">
            <a:latin typeface="Arial Narrow"/>
            <a:cs typeface="Arial Narrow"/>
          </a:endParaRPr>
        </a:p>
      </dsp:txBody>
      <dsp:txXfrm>
        <a:off x="3015841" y="3537179"/>
        <a:ext cx="1540984" cy="266562"/>
      </dsp:txXfrm>
    </dsp:sp>
    <dsp:sp modelId="{A1A0B58E-0EA9-5B45-A587-37A2CEEA6E9A}">
      <dsp:nvSpPr>
        <dsp:cNvPr id="0" name=""/>
        <dsp:cNvSpPr/>
      </dsp:nvSpPr>
      <dsp:spPr>
        <a:xfrm rot="4467012">
          <a:off x="2471798" y="3583425"/>
          <a:ext cx="844979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844979" y="5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2873164" y="3567931"/>
        <a:ext cx="42248" cy="42248"/>
      </dsp:txXfrm>
    </dsp:sp>
    <dsp:sp modelId="{8CACF30F-EE20-354B-8ED9-79CBEB90DC75}">
      <dsp:nvSpPr>
        <dsp:cNvPr id="0" name=""/>
        <dsp:cNvSpPr/>
      </dsp:nvSpPr>
      <dsp:spPr>
        <a:xfrm>
          <a:off x="3007548" y="3854507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smtClean="0">
              <a:latin typeface="Arial"/>
              <a:cs typeface="Arial"/>
            </a:rPr>
            <a:t>WiFi.AccessPoint.{i}.AC.{i}</a:t>
          </a:r>
          <a:endParaRPr lang="en-US" sz="1000" b="0" kern="1200" dirty="0">
            <a:latin typeface="Arial"/>
            <a:cs typeface="Arial"/>
          </a:endParaRPr>
        </a:p>
      </dsp:txBody>
      <dsp:txXfrm>
        <a:off x="3015841" y="3862800"/>
        <a:ext cx="1540984" cy="266562"/>
      </dsp:txXfrm>
    </dsp:sp>
    <dsp:sp modelId="{BE31CC7F-A397-164A-870B-4885A0A75C1F}">
      <dsp:nvSpPr>
        <dsp:cNvPr id="0" name=""/>
        <dsp:cNvSpPr/>
      </dsp:nvSpPr>
      <dsp:spPr>
        <a:xfrm>
          <a:off x="4565119" y="3990451"/>
          <a:ext cx="226518" cy="11260"/>
        </a:xfrm>
        <a:custGeom>
          <a:avLst/>
          <a:gdLst/>
          <a:ahLst/>
          <a:cxnLst/>
          <a:rect l="0" t="0" r="0" b="0"/>
          <a:pathLst>
            <a:path>
              <a:moveTo>
                <a:pt x="0" y="5630"/>
              </a:moveTo>
              <a:lnTo>
                <a:pt x="226518" y="56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4672715" y="3990418"/>
        <a:ext cx="11325" cy="11325"/>
      </dsp:txXfrm>
    </dsp:sp>
    <dsp:sp modelId="{B548F4DE-DA2D-BA49-A5AE-1FC6D289B9B8}">
      <dsp:nvSpPr>
        <dsp:cNvPr id="0" name=""/>
        <dsp:cNvSpPr/>
      </dsp:nvSpPr>
      <dsp:spPr>
        <a:xfrm>
          <a:off x="4791637" y="3854507"/>
          <a:ext cx="1557570" cy="283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err="1" smtClean="0">
              <a:latin typeface="Arial"/>
              <a:cs typeface="Arial"/>
            </a:rPr>
            <a:t>WiFi.AccessPoint</a:t>
          </a:r>
          <a:r>
            <a:rPr lang="en-US" sz="1000" b="0" kern="1200" dirty="0" smtClean="0">
              <a:latin typeface="Arial"/>
              <a:cs typeface="Arial"/>
            </a:rPr>
            <a:t>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}.AC.{</a:t>
          </a:r>
          <a:r>
            <a:rPr lang="en-US" sz="1000" b="0" kern="1200" dirty="0" err="1" smtClean="0">
              <a:latin typeface="Arial"/>
              <a:cs typeface="Arial"/>
            </a:rPr>
            <a:t>i</a:t>
          </a:r>
          <a:r>
            <a:rPr lang="en-US" sz="1000" b="0" kern="1200" dirty="0" smtClean="0">
              <a:latin typeface="Arial"/>
              <a:cs typeface="Arial"/>
            </a:rPr>
            <a:t>}.Stats</a:t>
          </a:r>
          <a:endParaRPr lang="en-US" sz="1000" b="0" kern="1200" dirty="0">
            <a:latin typeface="Arial"/>
            <a:cs typeface="Arial"/>
          </a:endParaRPr>
        </a:p>
      </dsp:txBody>
      <dsp:txXfrm>
        <a:off x="4799930" y="3862800"/>
        <a:ext cx="1540984" cy="266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76712" y="8839200"/>
            <a:ext cx="153888" cy="184666"/>
          </a:xfrm>
          <a:ln/>
        </p:spPr>
        <p:txBody>
          <a:bodyPr/>
          <a:lstStyle/>
          <a:p>
            <a:fld id="{C0CD3508-96C6-4767-9238-531B86A2206E}" type="slidenum">
              <a:rPr lang="de-DE"/>
              <a:pPr/>
              <a:t>6</a:t>
            </a:fld>
            <a:endParaRPr lang="de-DE"/>
          </a:p>
        </p:txBody>
      </p:sp>
      <p:sp>
        <p:nvSpPr>
          <p:cNvPr id="675842" name="Rectangle 2"/>
          <p:cNvSpPr>
            <a:spLocks noChangeArrowheads="1"/>
          </p:cNvSpPr>
          <p:nvPr/>
        </p:nvSpPr>
        <p:spPr bwMode="auto">
          <a:xfrm>
            <a:off x="3928445" y="1"/>
            <a:ext cx="3005755" cy="463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647" tIns="46324" rIns="92647" bIns="46324" anchor="ctr"/>
          <a:lstStyle/>
          <a:p>
            <a:endParaRPr lang="en-US"/>
          </a:p>
        </p:txBody>
      </p:sp>
      <p:sp>
        <p:nvSpPr>
          <p:cNvPr id="675843" name="Rectangle 3"/>
          <p:cNvSpPr>
            <a:spLocks noChangeArrowheads="1"/>
          </p:cNvSpPr>
          <p:nvPr/>
        </p:nvSpPr>
        <p:spPr bwMode="auto">
          <a:xfrm>
            <a:off x="3928445" y="8814495"/>
            <a:ext cx="3005755" cy="4660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72" tIns="0" rIns="19072" bIns="0" anchor="b"/>
          <a:lstStyle/>
          <a:p>
            <a:pPr algn="r" defTabSz="916819"/>
            <a:r>
              <a:rPr lang="en-US" sz="1000" i="1"/>
              <a:t>8</a:t>
            </a:r>
          </a:p>
        </p:txBody>
      </p:sp>
      <p:sp>
        <p:nvSpPr>
          <p:cNvPr id="675844" name="Rectangle 4"/>
          <p:cNvSpPr>
            <a:spLocks noChangeArrowheads="1"/>
          </p:cNvSpPr>
          <p:nvPr/>
        </p:nvSpPr>
        <p:spPr bwMode="auto">
          <a:xfrm>
            <a:off x="1" y="8814495"/>
            <a:ext cx="3005755" cy="4660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647" tIns="46324" rIns="92647" bIns="46324" anchor="ctr"/>
          <a:lstStyle/>
          <a:p>
            <a:endParaRPr lang="en-US"/>
          </a:p>
        </p:txBody>
      </p:sp>
      <p:sp>
        <p:nvSpPr>
          <p:cNvPr id="675845" name="Rectangle 5"/>
          <p:cNvSpPr>
            <a:spLocks noChangeArrowheads="1"/>
          </p:cNvSpPr>
          <p:nvPr/>
        </p:nvSpPr>
        <p:spPr bwMode="auto">
          <a:xfrm>
            <a:off x="1" y="1"/>
            <a:ext cx="3005755" cy="463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647" tIns="46324" rIns="92647" bIns="46324" anchor="ctr"/>
          <a:lstStyle/>
          <a:p>
            <a:endParaRPr lang="en-US"/>
          </a:p>
        </p:txBody>
      </p:sp>
      <p:sp>
        <p:nvSpPr>
          <p:cNvPr id="67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0088"/>
            <a:ext cx="4625975" cy="347027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675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2691" y="4410958"/>
            <a:ext cx="5087170" cy="417349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596" tIns="44504" rIns="90596" bIns="44504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5140" y="76200"/>
            <a:ext cx="2310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400" dirty="0" smtClean="0">
                <a:latin typeface="+mj-lt"/>
              </a:rPr>
              <a:t>omniran-15-0044-00-CF00</a:t>
            </a:r>
            <a:endParaRPr lang="en-US" sz="1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4" Type="http://schemas.openxmlformats.org/officeDocument/2006/relationships/hyperlink" Target="http://standards.ieee.org/guides/opman/sect6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tandards.ieee.org/IPR/copyrightpolicy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roadband-forum.org/cwmp.php" TargetMode="External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git.kernel.org/cgit/linux/kernel/git/linville/wireless.git/tree/include/uapi/linux/nl80211.h?id=HEA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wmf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943185"/>
              </p:ext>
            </p:extLst>
          </p:nvPr>
        </p:nvGraphicFramePr>
        <p:xfrm>
          <a:off x="533400" y="483090"/>
          <a:ext cx="8077201" cy="3241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1712555"/>
                <a:gridCol w="1800200"/>
                <a:gridCol w="2508431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Radio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Interface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Component 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from an </a:t>
                      </a:r>
                      <a:r>
                        <a:rPr lang="en-US" sz="2000" baseline="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OmniRAN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perspective</a:t>
                      </a:r>
                      <a:endParaRPr lang="en-US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Date: 2015-09-14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Riegel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Nokia Networks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+491732938240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maximilian.riegel@nokia.com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OmniRAN EC SG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886200"/>
            <a:ext cx="8077200" cy="2362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This contribution introduces the idea of ‘802.11 as a component’ to </a:t>
            </a:r>
            <a:r>
              <a:rPr lang="en-US" sz="1600" dirty="0" err="1" smtClean="0">
                <a:latin typeface="+mn-lt"/>
              </a:rPr>
              <a:t>OmniRAN</a:t>
            </a:r>
            <a:r>
              <a:rPr lang="en-US" sz="1600" dirty="0" smtClean="0">
                <a:latin typeface="+mn-lt"/>
              </a:rPr>
              <a:t> and brings up a couple of questions and approaches for further discussion in </a:t>
            </a:r>
            <a:r>
              <a:rPr lang="en-US" sz="1600" dirty="0" err="1" smtClean="0">
                <a:latin typeface="+mn-lt"/>
              </a:rPr>
              <a:t>OmniRAN</a:t>
            </a:r>
            <a:r>
              <a:rPr lang="en-US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BroadBand Forum CWMP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780"/>
            <a:ext cx="8229600" cy="486054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CWMP: CPE WAN Management Protocol aka TR-069</a:t>
            </a:r>
          </a:p>
          <a:p>
            <a:pPr lvl="1"/>
            <a:r>
              <a:rPr lang="en-US" dirty="0" smtClean="0">
                <a:hlinkClick r:id="rId2"/>
              </a:rPr>
              <a:t>https://www.broadband-forum.org/cwmp.php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4"/>
            <a:r>
              <a:rPr lang="en-US" dirty="0" smtClean="0"/>
              <a:t>Broadband Forum, MR230, TR-069 deployment scenarios </a:t>
            </a:r>
          </a:p>
          <a:p>
            <a:pPr lvl="1"/>
            <a:r>
              <a:rPr lang="en-US" dirty="0" smtClean="0"/>
              <a:t>TR-069 is an soap/HTTP based protocol for transmission of </a:t>
            </a:r>
            <a:r>
              <a:rPr lang="en-US" dirty="0" err="1" smtClean="0"/>
              <a:t>XMLbased</a:t>
            </a:r>
            <a:r>
              <a:rPr lang="en-US" dirty="0" smtClean="0"/>
              <a:t> descriptions of management models between CPE and ACS</a:t>
            </a:r>
          </a:p>
          <a:p>
            <a:pPr lvl="1"/>
            <a:r>
              <a:rPr lang="en-US" dirty="0" smtClean="0"/>
              <a:t>TR-069 Data Models are xml documents that are “schema-like”, that describe the management objects and parameters used for particular use cases.</a:t>
            </a:r>
          </a:p>
          <a:p>
            <a:r>
              <a:rPr lang="en-US" dirty="0" smtClean="0"/>
              <a:t>The CWMP Data Model Schema is specified in TR-106. </a:t>
            </a:r>
          </a:p>
          <a:p>
            <a:r>
              <a:rPr lang="en-US" dirty="0" smtClean="0"/>
              <a:t>TR-181 defines version 2 of the TR-069 Device data model (Device:2) and is applicable to all types of TR-069-enabled devices. It obsoletes both Device:1 and InternetGatewayDevice:1 specifications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00" y="2032699"/>
            <a:ext cx="4191000" cy="19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4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TR-181 Wi-Fi Model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1099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Wireless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89739"/>
            <a:ext cx="5943600" cy="404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493785"/>
            <a:ext cx="64901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LINUX Wi-Fi driver architecture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nl80211 has become </a:t>
            </a:r>
            <a:r>
              <a:rPr lang="en-US" dirty="0" err="1" smtClean="0"/>
              <a:t>defacto</a:t>
            </a:r>
            <a:r>
              <a:rPr lang="en-US" dirty="0" smtClean="0"/>
              <a:t> standard for Wi-Fi configuration in LINUX</a:t>
            </a:r>
          </a:p>
          <a:p>
            <a:pPr lvl="1"/>
            <a:r>
              <a:rPr lang="en-US" dirty="0" smtClean="0"/>
              <a:t>Defines a comprehensive list of controls, commands and attributes for Wi-Fi</a:t>
            </a:r>
          </a:p>
          <a:p>
            <a:pPr lvl="1"/>
            <a:r>
              <a:rPr lang="en-US" dirty="0" smtClean="0"/>
              <a:t>Communicates by </a:t>
            </a:r>
            <a:r>
              <a:rPr lang="en-US" dirty="0" err="1" smtClean="0"/>
              <a:t>netlink</a:t>
            </a:r>
            <a:r>
              <a:rPr lang="en-US" dirty="0" smtClean="0"/>
              <a:t> (RFC3549) with kernel</a:t>
            </a:r>
          </a:p>
          <a:p>
            <a:r>
              <a:rPr lang="en-US" dirty="0" smtClean="0"/>
              <a:t>cfg80211 provides unified interface into kernel drivers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85800" y="4081010"/>
            <a:ext cx="33528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>
                <a:latin typeface="Arial"/>
                <a:cs typeface="Arial"/>
              </a:rPr>
              <a:t>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ac80211 and future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/>
                <a:cs typeface="Arial"/>
              </a:rPr>
              <a:t>fullmac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 drivers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85800" y="3090410"/>
            <a:ext cx="33528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latin typeface="Arial"/>
                <a:cs typeface="Arial"/>
              </a:rPr>
              <a:t>cfg80211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800" y="2633210"/>
            <a:ext cx="33528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i="1" dirty="0" smtClean="0">
                <a:latin typeface="Arial"/>
                <a:cs typeface="Arial"/>
              </a:rPr>
              <a:t>nl80211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5800" y="5071610"/>
            <a:ext cx="33528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smtClean="0">
                <a:latin typeface="Arial"/>
                <a:cs typeface="Arial"/>
              </a:rPr>
              <a:t>Wi-Fi ‘hardware’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85800" y="2984190"/>
            <a:ext cx="3733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 rot="5400000">
            <a:off x="3718407" y="2191403"/>
            <a:ext cx="113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userspace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3912319" y="3867803"/>
            <a:ext cx="743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kernel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85800" y="1718810"/>
            <a:ext cx="685800" cy="762000"/>
          </a:xfrm>
          <a:prstGeom prst="rect">
            <a:avLst/>
          </a:prstGeom>
          <a:solidFill>
            <a:srgbClr val="77933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err="1" smtClean="0">
                <a:latin typeface="Arial"/>
                <a:cs typeface="Arial"/>
              </a:rPr>
              <a:t>iw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447800" y="1718810"/>
            <a:ext cx="11430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err="1" smtClean="0">
                <a:latin typeface="Arial"/>
                <a:cs typeface="Arial"/>
              </a:rPr>
              <a:t>hostapd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971800" y="1718810"/>
            <a:ext cx="1066800" cy="762000"/>
          </a:xfrm>
          <a:prstGeom prst="rect">
            <a:avLst/>
          </a:prstGeom>
          <a:solidFill>
            <a:srgbClr val="77933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000" dirty="0" err="1">
                <a:latin typeface="Arial"/>
                <a:cs typeface="Arial"/>
              </a:rPr>
              <a:t>w</a:t>
            </a:r>
            <a:r>
              <a:rPr lang="en-US" sz="2000" dirty="0" err="1" smtClean="0">
                <a:latin typeface="Arial"/>
                <a:cs typeface="Arial"/>
              </a:rPr>
              <a:t>pa_suplicant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9235" y="187121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…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743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OAM specification ‘</a:t>
            </a:r>
            <a:r>
              <a:rPr lang="en-US" i="1" dirty="0" smtClean="0"/>
              <a:t>nl80211.h</a:t>
            </a:r>
            <a:r>
              <a:rPr lang="en-US" dirty="0"/>
              <a:t>’</a:t>
            </a:r>
            <a:br>
              <a:rPr lang="en-US" dirty="0"/>
            </a:br>
            <a:r>
              <a:rPr lang="en-US" sz="1200" dirty="0">
                <a:hlinkClick r:id="rId2"/>
              </a:rPr>
              <a:t>http://</a:t>
            </a:r>
            <a:r>
              <a:rPr lang="en-US" sz="1200" dirty="0" err="1">
                <a:hlinkClick r:id="rId2"/>
              </a:rPr>
              <a:t>git.kernel.org</a:t>
            </a:r>
            <a:r>
              <a:rPr lang="en-US" sz="1200" dirty="0">
                <a:hlinkClick r:id="rId2"/>
              </a:rPr>
              <a:t>/</a:t>
            </a:r>
            <a:r>
              <a:rPr lang="en-US" sz="1200" dirty="0" err="1">
                <a:hlinkClick r:id="rId2"/>
              </a:rPr>
              <a:t>cgit</a:t>
            </a:r>
            <a:r>
              <a:rPr lang="en-US" sz="1200" dirty="0">
                <a:hlinkClick r:id="rId2"/>
              </a:rPr>
              <a:t>/</a:t>
            </a:r>
            <a:r>
              <a:rPr lang="en-US" sz="1200" dirty="0" err="1">
                <a:hlinkClick r:id="rId2"/>
              </a:rPr>
              <a:t>linux</a:t>
            </a:r>
            <a:r>
              <a:rPr lang="en-US" sz="1200" dirty="0">
                <a:hlinkClick r:id="rId2"/>
              </a:rPr>
              <a:t>/kernel/</a:t>
            </a:r>
            <a:r>
              <a:rPr lang="en-US" sz="1200" dirty="0" err="1">
                <a:hlinkClick r:id="rId2"/>
              </a:rPr>
              <a:t>git</a:t>
            </a:r>
            <a:r>
              <a:rPr lang="en-US" sz="1200" dirty="0">
                <a:hlinkClick r:id="rId2"/>
              </a:rPr>
              <a:t>/</a:t>
            </a:r>
            <a:r>
              <a:rPr lang="en-US" sz="1200" dirty="0" err="1">
                <a:hlinkClick r:id="rId2"/>
              </a:rPr>
              <a:t>linville</a:t>
            </a:r>
            <a:r>
              <a:rPr lang="en-US" sz="1200" dirty="0">
                <a:hlinkClick r:id="rId2"/>
              </a:rPr>
              <a:t>/</a:t>
            </a:r>
            <a:r>
              <a:rPr lang="en-US" sz="1200" dirty="0" err="1">
                <a:hlinkClick r:id="rId2"/>
              </a:rPr>
              <a:t>wireless.git</a:t>
            </a:r>
            <a:r>
              <a:rPr lang="en-US" sz="1200" dirty="0">
                <a:hlinkClick r:id="rId2"/>
              </a:rPr>
              <a:t>/tree/include/</a:t>
            </a:r>
            <a:r>
              <a:rPr lang="en-US" sz="1200" dirty="0" err="1">
                <a:hlinkClick r:id="rId2"/>
              </a:rPr>
              <a:t>uapi</a:t>
            </a:r>
            <a:r>
              <a:rPr lang="en-US" sz="1200" dirty="0">
                <a:hlinkClick r:id="rId2"/>
              </a:rPr>
              <a:t>/</a:t>
            </a:r>
            <a:r>
              <a:rPr lang="en-US" sz="1200" dirty="0" err="1">
                <a:hlinkClick r:id="rId2"/>
              </a:rPr>
              <a:t>linux</a:t>
            </a:r>
            <a:r>
              <a:rPr lang="en-US" sz="1200" dirty="0">
                <a:hlinkClick r:id="rId2"/>
              </a:rPr>
              <a:t>/nl80211.h?id=</a:t>
            </a:r>
            <a:r>
              <a:rPr lang="en-US" sz="1200" dirty="0" smtClean="0">
                <a:hlinkClick r:id="rId2"/>
              </a:rPr>
              <a:t>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#</a:t>
            </a:r>
            <a:r>
              <a:rPr lang="en-US" sz="700" dirty="0" err="1">
                <a:latin typeface="Consolas"/>
                <a:cs typeface="Consolas"/>
              </a:rPr>
              <a:t>ifndef</a:t>
            </a:r>
            <a:r>
              <a:rPr lang="en-US" sz="700" dirty="0">
                <a:latin typeface="Consolas"/>
                <a:cs typeface="Consolas"/>
              </a:rPr>
              <a:t> __LINUX_NL80211_H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#define __LINUX_NL80211_H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/*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802.11 </a:t>
            </a:r>
            <a:r>
              <a:rPr lang="en-US" sz="700" dirty="0" err="1">
                <a:latin typeface="Consolas"/>
                <a:cs typeface="Consolas"/>
              </a:rPr>
              <a:t>netlink</a:t>
            </a:r>
            <a:r>
              <a:rPr lang="en-US" sz="700" dirty="0">
                <a:latin typeface="Consolas"/>
                <a:cs typeface="Consolas"/>
              </a:rPr>
              <a:t> interface public header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2006-2010 Johannes Berg &lt;</a:t>
            </a:r>
            <a:r>
              <a:rPr lang="en-US" sz="700" dirty="0" err="1">
                <a:latin typeface="Consolas"/>
                <a:cs typeface="Consolas"/>
              </a:rPr>
              <a:t>johannes@sipsolutions.net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 Michael Wu &lt;</a:t>
            </a:r>
            <a:r>
              <a:rPr lang="en-US" sz="700" dirty="0" err="1">
                <a:latin typeface="Consolas"/>
                <a:cs typeface="Consolas"/>
              </a:rPr>
              <a:t>flamingice@sourmilk.net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 Luis Carlos </a:t>
            </a:r>
            <a:r>
              <a:rPr lang="en-US" sz="700" dirty="0" err="1">
                <a:latin typeface="Consolas"/>
                <a:cs typeface="Consolas"/>
              </a:rPr>
              <a:t>Cobo</a:t>
            </a:r>
            <a:r>
              <a:rPr lang="en-US" sz="700" dirty="0">
                <a:latin typeface="Consolas"/>
                <a:cs typeface="Consolas"/>
              </a:rPr>
              <a:t> &lt;</a:t>
            </a:r>
            <a:r>
              <a:rPr lang="en-US" sz="700" dirty="0" err="1">
                <a:latin typeface="Consolas"/>
                <a:cs typeface="Consolas"/>
              </a:rPr>
              <a:t>luisca@cozybit.com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 Michael </a:t>
            </a:r>
            <a:r>
              <a:rPr lang="en-US" sz="700" dirty="0" err="1">
                <a:latin typeface="Consolas"/>
                <a:cs typeface="Consolas"/>
              </a:rPr>
              <a:t>Buesch</a:t>
            </a:r>
            <a:r>
              <a:rPr lang="en-US" sz="700" dirty="0">
                <a:latin typeface="Consolas"/>
                <a:cs typeface="Consolas"/>
              </a:rPr>
              <a:t> &lt;</a:t>
            </a:r>
            <a:r>
              <a:rPr lang="en-US" sz="700" dirty="0" err="1">
                <a:latin typeface="Consolas"/>
                <a:cs typeface="Consolas"/>
              </a:rPr>
              <a:t>m@bues.ch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2008, 2009 Luis R. Rodriguez &lt;</a:t>
            </a:r>
            <a:r>
              <a:rPr lang="en-US" sz="700" dirty="0" err="1">
                <a:latin typeface="Consolas"/>
                <a:cs typeface="Consolas"/>
              </a:rPr>
              <a:t>lrodriguez@atheros.com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 </a:t>
            </a:r>
            <a:r>
              <a:rPr lang="en-US" sz="700" dirty="0" err="1">
                <a:latin typeface="Consolas"/>
                <a:cs typeface="Consolas"/>
              </a:rPr>
              <a:t>Jouni</a:t>
            </a:r>
            <a:r>
              <a:rPr lang="en-US" sz="700" dirty="0">
                <a:latin typeface="Consolas"/>
                <a:cs typeface="Consolas"/>
              </a:rPr>
              <a:t> </a:t>
            </a:r>
            <a:r>
              <a:rPr lang="en-US" sz="700" dirty="0" err="1">
                <a:latin typeface="Consolas"/>
                <a:cs typeface="Consolas"/>
              </a:rPr>
              <a:t>Malinen</a:t>
            </a:r>
            <a:r>
              <a:rPr lang="en-US" sz="700" dirty="0">
                <a:latin typeface="Consolas"/>
                <a:cs typeface="Consolas"/>
              </a:rPr>
              <a:t> &lt;</a:t>
            </a:r>
            <a:r>
              <a:rPr lang="en-US" sz="700" dirty="0" err="1">
                <a:latin typeface="Consolas"/>
                <a:cs typeface="Consolas"/>
              </a:rPr>
              <a:t>jouni.malinen@atheros.com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2008 Colin McCabe &lt;</a:t>
            </a:r>
            <a:r>
              <a:rPr lang="en-US" sz="700" dirty="0" err="1">
                <a:latin typeface="Consolas"/>
                <a:cs typeface="Consolas"/>
              </a:rPr>
              <a:t>colin@cozybit.com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Permission to use, copy, modify, and/or distribute this software for any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purpose with or without fee is hereby granted, provided that the above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copyright notice and this permission notice appear in all copies.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THE SOFTWARE IS PROVIDED "AS IS" AND THE AUTHOR DISCLAIMS ALL WARRANTIES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WITH REGARD TO THIS SOFTWARE INCLUDING ALL IMPLIED WARRANTIES OF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MERCHANTABILITY AND FITNESS. IN NO EVENT SHALL THE AUTHOR BE LIABLE FOR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ANY SPECIAL, DIRECT, INDIRECT, OR CONSEQUENTIAL DAMAGES OR ANY DAMAGES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WHATSOEVER RESULTING FROM LOSS OF USE, DATA OR PROFITS, WHETHER IN AN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ACTION OF CONTRACT, NEGLIGENCE OR OTHER TORTIOUS ACTION, ARISING OUT OF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OR IN CONNECTION WITH THE USE OR PERFORMANCE OF THIS SOFTWARE.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*/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700" dirty="0">
              <a:latin typeface="Consolas"/>
              <a:cs typeface="Consolas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#include &lt;</a:t>
            </a:r>
            <a:r>
              <a:rPr lang="en-US" sz="700" dirty="0" err="1">
                <a:latin typeface="Consolas"/>
                <a:cs typeface="Consolas"/>
              </a:rPr>
              <a:t>linux</a:t>
            </a:r>
            <a:r>
              <a:rPr lang="en-US" sz="700" dirty="0">
                <a:latin typeface="Consolas"/>
                <a:cs typeface="Consolas"/>
              </a:rPr>
              <a:t>/</a:t>
            </a:r>
            <a:r>
              <a:rPr lang="en-US" sz="700" dirty="0" err="1">
                <a:latin typeface="Consolas"/>
                <a:cs typeface="Consolas"/>
              </a:rPr>
              <a:t>types.h</a:t>
            </a:r>
            <a:r>
              <a:rPr lang="en-US" sz="700" dirty="0">
                <a:latin typeface="Consolas"/>
                <a:cs typeface="Consolas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700" dirty="0">
              <a:latin typeface="Consolas"/>
              <a:cs typeface="Consolas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#define NL80211_GENL_NAME "nl80211"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700" dirty="0">
              <a:latin typeface="Consolas"/>
              <a:cs typeface="Consolas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/**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DOC: Station handling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Stations are added per interface, but a special case exists with VLAN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interfaces. When a station is bound to an AP interface, it may be moved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into a VLAN identified by a VLAN interface index (%NL80211_ATTR_STA_VLAN).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The station is still assumed to belong to the AP interface it was added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to.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Station handling varies per interface type and depending on the driver's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 capabilities.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700" dirty="0">
                <a:latin typeface="Consolas"/>
                <a:cs typeface="Consolas"/>
              </a:rPr>
              <a:t> *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700" dirty="0">
              <a:latin typeface="Consolas"/>
              <a:cs typeface="Consola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2" y="1538790"/>
            <a:ext cx="4065848" cy="4555623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l80211.h </a:t>
            </a:r>
            <a:r>
              <a:rPr lang="en-US" dirty="0" smtClean="0"/>
              <a:t>defines</a:t>
            </a:r>
            <a:endParaRPr lang="en-US" dirty="0"/>
          </a:p>
          <a:p>
            <a:pPr lvl="1"/>
            <a:r>
              <a:rPr lang="en-US" sz="2000" dirty="0" smtClean="0"/>
              <a:t>120 commands</a:t>
            </a:r>
          </a:p>
          <a:p>
            <a:pPr lvl="1"/>
            <a:r>
              <a:rPr lang="en-US" sz="2400" dirty="0" smtClean="0"/>
              <a:t>about </a:t>
            </a:r>
            <a:r>
              <a:rPr lang="en-US" sz="2400" dirty="0" smtClean="0"/>
              <a:t>600 attributes and controls</a:t>
            </a:r>
          </a:p>
          <a:p>
            <a:r>
              <a:rPr lang="en-US" dirty="0" smtClean="0"/>
              <a:t>Potentially nl80211.h is the </a:t>
            </a:r>
            <a:r>
              <a:rPr lang="en-US" dirty="0" smtClean="0"/>
              <a:t>most comprehensive </a:t>
            </a:r>
            <a:r>
              <a:rPr lang="en-US" dirty="0" smtClean="0"/>
              <a:t>open OAM interface for </a:t>
            </a:r>
            <a:r>
              <a:rPr lang="en-US" dirty="0" smtClean="0"/>
              <a:t>802.11</a:t>
            </a:r>
          </a:p>
          <a:p>
            <a:pPr lvl="1"/>
            <a:r>
              <a:rPr lang="en-US" sz="2000" dirty="0" smtClean="0"/>
              <a:t>next </a:t>
            </a:r>
            <a:r>
              <a:rPr lang="en-US" sz="2000" dirty="0" smtClean="0"/>
              <a:t>to the 802.11 MIB</a:t>
            </a:r>
          </a:p>
        </p:txBody>
      </p:sp>
    </p:spTree>
    <p:extLst>
      <p:ext uri="{BB962C8B-B14F-4D97-AF65-F5344CB8AC3E}">
        <p14:creationId xmlns:p14="http://schemas.microsoft.com/office/powerpoint/2010/main" val="297619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Perspective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 Interface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7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31850" y="4967288"/>
            <a:ext cx="5568950" cy="1128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200" b="0">
              <a:latin typeface="Times New Roman" charset="0"/>
              <a:cs typeface="+mn-cs"/>
            </a:endParaRPr>
          </a:p>
        </p:txBody>
      </p:sp>
      <p:sp>
        <p:nvSpPr>
          <p:cNvPr id="84994" name="AutoShape 13"/>
          <p:cNvSpPr>
            <a:spLocks noChangeArrowheads="1"/>
          </p:cNvSpPr>
          <p:nvPr/>
        </p:nvSpPr>
        <p:spPr bwMode="auto">
          <a:xfrm>
            <a:off x="5715000" y="2090738"/>
            <a:ext cx="1219200" cy="617537"/>
          </a:xfrm>
          <a:prstGeom prst="flowChartAlternateProcess">
            <a:avLst/>
          </a:prstGeom>
          <a:solidFill>
            <a:srgbClr val="8BB2FF"/>
          </a:solidFill>
          <a:ln w="9525">
            <a:noFill/>
            <a:miter lim="800000"/>
            <a:headEnd/>
            <a:tailEnd/>
          </a:ln>
        </p:spPr>
        <p:txBody>
          <a:bodyPr wrap="none" lIns="0" tIns="0" anchor="ctr"/>
          <a:lstStyle/>
          <a:p>
            <a:pPr eaLnBrk="0" hangingPunct="0"/>
            <a:endParaRPr lang="en-US"/>
          </a:p>
        </p:txBody>
      </p:sp>
      <p:sp>
        <p:nvSpPr>
          <p:cNvPr id="84995" name="Rounded Rectangle 6"/>
          <p:cNvSpPr>
            <a:spLocks noChangeArrowheads="1"/>
          </p:cNvSpPr>
          <p:nvPr/>
        </p:nvSpPr>
        <p:spPr bwMode="auto">
          <a:xfrm>
            <a:off x="3357563" y="4968875"/>
            <a:ext cx="1935162" cy="741363"/>
          </a:xfrm>
          <a:prstGeom prst="roundRect">
            <a:avLst>
              <a:gd name="adj" fmla="val 10398"/>
            </a:avLst>
          </a:prstGeom>
          <a:noFill/>
          <a:ln w="12700" algn="ctr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84996" name="Rounded Rectangle 7"/>
          <p:cNvSpPr>
            <a:spLocks noChangeArrowheads="1"/>
          </p:cNvSpPr>
          <p:nvPr/>
        </p:nvSpPr>
        <p:spPr bwMode="auto">
          <a:xfrm>
            <a:off x="2249488" y="2455863"/>
            <a:ext cx="2895600" cy="788987"/>
          </a:xfrm>
          <a:prstGeom prst="roundRect">
            <a:avLst>
              <a:gd name="adj" fmla="val 12403"/>
            </a:avLst>
          </a:prstGeom>
          <a:solidFill>
            <a:srgbClr val="A7E8FF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84997" name="Rounded Rectangle 8"/>
          <p:cNvSpPr>
            <a:spLocks noChangeArrowheads="1"/>
          </p:cNvSpPr>
          <p:nvPr/>
        </p:nvSpPr>
        <p:spPr bwMode="auto">
          <a:xfrm>
            <a:off x="3492500" y="2770188"/>
            <a:ext cx="1574800" cy="449262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10" name="Rectangle 9"/>
          <p:cNvSpPr/>
          <p:nvPr/>
        </p:nvSpPr>
        <p:spPr bwMode="auto">
          <a:xfrm>
            <a:off x="849313" y="5556250"/>
            <a:ext cx="1922462" cy="984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eaLnBrk="0" hangingPunct="0">
              <a:defRPr/>
            </a:pPr>
            <a:r>
              <a:rPr lang="en-US" sz="700" dirty="0">
                <a:latin typeface="+mn-lt"/>
                <a:cs typeface="+mn-cs"/>
              </a:rPr>
              <a:t>Medium</a:t>
            </a:r>
            <a:endParaRPr lang="en-US" sz="700" b="0" dirty="0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16225" y="5570538"/>
            <a:ext cx="990600" cy="8413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eaLnBrk="0" hangingPunct="0">
              <a:defRPr/>
            </a:pPr>
            <a:r>
              <a:rPr lang="en-US" sz="700" dirty="0">
                <a:latin typeface="+mn-lt"/>
                <a:cs typeface="+mn-cs"/>
              </a:rPr>
              <a:t>Medium</a:t>
            </a:r>
            <a:endParaRPr lang="en-US" sz="700" b="0" dirty="0">
              <a:latin typeface="+mn-lt"/>
              <a:cs typeface="+mn-cs"/>
            </a:endParaRPr>
          </a:p>
        </p:txBody>
      </p:sp>
      <p:grpSp>
        <p:nvGrpSpPr>
          <p:cNvPr id="85000" name="Group 11"/>
          <p:cNvGrpSpPr>
            <a:grpSpLocks/>
          </p:cNvGrpSpPr>
          <p:nvPr/>
        </p:nvGrpSpPr>
        <p:grpSpPr bwMode="auto">
          <a:xfrm>
            <a:off x="830263" y="4081463"/>
            <a:ext cx="708025" cy="1481137"/>
            <a:chOff x="971599" y="3514117"/>
            <a:chExt cx="1080121" cy="1355043"/>
          </a:xfrm>
        </p:grpSpPr>
        <p:sp>
          <p:nvSpPr>
            <p:cNvPr id="85110" name="Rectangle 2"/>
            <p:cNvSpPr>
              <a:spLocks noChangeArrowheads="1"/>
            </p:cNvSpPr>
            <p:nvPr/>
          </p:nvSpPr>
          <p:spPr bwMode="auto">
            <a:xfrm>
              <a:off x="971599" y="4329100"/>
              <a:ext cx="1080121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Data Link</a:t>
              </a:r>
            </a:p>
          </p:txBody>
        </p:sp>
        <p:sp>
          <p:nvSpPr>
            <p:cNvPr id="85111" name="Rectangle 3"/>
            <p:cNvSpPr>
              <a:spLocks noChangeArrowheads="1"/>
            </p:cNvSpPr>
            <p:nvPr/>
          </p:nvSpPr>
          <p:spPr bwMode="auto">
            <a:xfrm>
              <a:off x="971600" y="459913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Physical</a:t>
              </a:r>
            </a:p>
          </p:txBody>
        </p:sp>
        <p:sp>
          <p:nvSpPr>
            <p:cNvPr id="85112" name="Rectangle 4"/>
            <p:cNvSpPr>
              <a:spLocks noChangeArrowheads="1"/>
            </p:cNvSpPr>
            <p:nvPr/>
          </p:nvSpPr>
          <p:spPr bwMode="auto">
            <a:xfrm>
              <a:off x="971600" y="405907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Network</a:t>
              </a:r>
            </a:p>
          </p:txBody>
        </p:sp>
        <p:sp>
          <p:nvSpPr>
            <p:cNvPr id="85113" name="Rectangle 5"/>
            <p:cNvSpPr>
              <a:spLocks noChangeArrowheads="1"/>
            </p:cNvSpPr>
            <p:nvPr/>
          </p:nvSpPr>
          <p:spPr bwMode="auto">
            <a:xfrm>
              <a:off x="971600" y="378904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Transport</a:t>
              </a:r>
            </a:p>
          </p:txBody>
        </p:sp>
        <p:sp>
          <p:nvSpPr>
            <p:cNvPr id="85114" name="Rectangle 8"/>
            <p:cNvSpPr>
              <a:spLocks noChangeArrowheads="1"/>
            </p:cNvSpPr>
            <p:nvPr/>
          </p:nvSpPr>
          <p:spPr bwMode="auto">
            <a:xfrm>
              <a:off x="971601" y="3514117"/>
              <a:ext cx="1080119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Application</a:t>
              </a:r>
            </a:p>
          </p:txBody>
        </p:sp>
      </p:grpSp>
      <p:grpSp>
        <p:nvGrpSpPr>
          <p:cNvPr id="85001" name="Group 6"/>
          <p:cNvGrpSpPr>
            <a:grpSpLocks/>
          </p:cNvGrpSpPr>
          <p:nvPr/>
        </p:nvGrpSpPr>
        <p:grpSpPr bwMode="auto">
          <a:xfrm>
            <a:off x="2387600" y="4972050"/>
            <a:ext cx="744538" cy="590550"/>
            <a:chOff x="2252213" y="5581908"/>
            <a:chExt cx="1086386" cy="590335"/>
          </a:xfrm>
        </p:grpSpPr>
        <p:sp>
          <p:nvSpPr>
            <p:cNvPr id="85105" name="Rectangle 31"/>
            <p:cNvSpPr>
              <a:spLocks noChangeArrowheads="1"/>
            </p:cNvSpPr>
            <p:nvPr/>
          </p:nvSpPr>
          <p:spPr bwMode="auto">
            <a:xfrm>
              <a:off x="2252213" y="5581908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DL</a:t>
              </a:r>
            </a:p>
          </p:txBody>
        </p:sp>
        <p:sp>
          <p:nvSpPr>
            <p:cNvPr id="85106" name="Rectangle 188"/>
            <p:cNvSpPr>
              <a:spLocks noChangeArrowheads="1"/>
            </p:cNvSpPr>
            <p:nvPr/>
          </p:nvSpPr>
          <p:spPr bwMode="auto">
            <a:xfrm>
              <a:off x="2252213" y="5877076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Phy</a:t>
              </a:r>
            </a:p>
          </p:txBody>
        </p:sp>
        <p:sp>
          <p:nvSpPr>
            <p:cNvPr id="85107" name="Rectangle 189"/>
            <p:cNvSpPr>
              <a:spLocks noChangeArrowheads="1"/>
            </p:cNvSpPr>
            <p:nvPr/>
          </p:nvSpPr>
          <p:spPr bwMode="auto">
            <a:xfrm>
              <a:off x="2796516" y="5586416"/>
              <a:ext cx="542083" cy="29260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DL</a:t>
              </a:r>
            </a:p>
          </p:txBody>
        </p:sp>
        <p:sp>
          <p:nvSpPr>
            <p:cNvPr id="85108" name="Rectangle 190"/>
            <p:cNvSpPr>
              <a:spLocks noChangeArrowheads="1"/>
            </p:cNvSpPr>
            <p:nvPr/>
          </p:nvSpPr>
          <p:spPr bwMode="auto">
            <a:xfrm>
              <a:off x="2796514" y="5875018"/>
              <a:ext cx="542085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Phy</a:t>
              </a:r>
            </a:p>
          </p:txBody>
        </p:sp>
        <p:sp>
          <p:nvSpPr>
            <p:cNvPr id="192" name="Isosceles Triangle 33"/>
            <p:cNvSpPr/>
            <p:nvPr/>
          </p:nvSpPr>
          <p:spPr bwMode="auto">
            <a:xfrm flipV="1">
              <a:off x="2252213" y="5588256"/>
              <a:ext cx="1086386" cy="71412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100" b="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002" name="Group 231"/>
          <p:cNvGrpSpPr>
            <a:grpSpLocks/>
          </p:cNvGrpSpPr>
          <p:nvPr/>
        </p:nvGrpSpPr>
        <p:grpSpPr bwMode="auto">
          <a:xfrm>
            <a:off x="7667625" y="4079875"/>
            <a:ext cx="708025" cy="1481138"/>
            <a:chOff x="971599" y="3514117"/>
            <a:chExt cx="1080121" cy="1355043"/>
          </a:xfrm>
        </p:grpSpPr>
        <p:sp>
          <p:nvSpPr>
            <p:cNvPr id="85100" name="Rectangle 182"/>
            <p:cNvSpPr>
              <a:spLocks noChangeArrowheads="1"/>
            </p:cNvSpPr>
            <p:nvPr/>
          </p:nvSpPr>
          <p:spPr bwMode="auto">
            <a:xfrm>
              <a:off x="971599" y="4329100"/>
              <a:ext cx="1080121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Data Link</a:t>
              </a:r>
            </a:p>
          </p:txBody>
        </p:sp>
        <p:sp>
          <p:nvSpPr>
            <p:cNvPr id="85101" name="Rectangle 183"/>
            <p:cNvSpPr>
              <a:spLocks noChangeArrowheads="1"/>
            </p:cNvSpPr>
            <p:nvPr/>
          </p:nvSpPr>
          <p:spPr bwMode="auto">
            <a:xfrm>
              <a:off x="971600" y="459913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Physical</a:t>
              </a:r>
            </a:p>
          </p:txBody>
        </p:sp>
        <p:sp>
          <p:nvSpPr>
            <p:cNvPr id="85102" name="Rectangle 184"/>
            <p:cNvSpPr>
              <a:spLocks noChangeArrowheads="1"/>
            </p:cNvSpPr>
            <p:nvPr/>
          </p:nvSpPr>
          <p:spPr bwMode="auto">
            <a:xfrm>
              <a:off x="971600" y="405907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Network</a:t>
              </a:r>
            </a:p>
          </p:txBody>
        </p:sp>
        <p:sp>
          <p:nvSpPr>
            <p:cNvPr id="85103" name="Rectangle 185"/>
            <p:cNvSpPr>
              <a:spLocks noChangeArrowheads="1"/>
            </p:cNvSpPr>
            <p:nvPr/>
          </p:nvSpPr>
          <p:spPr bwMode="auto">
            <a:xfrm>
              <a:off x="971600" y="378904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Transport</a:t>
              </a:r>
            </a:p>
          </p:txBody>
        </p:sp>
        <p:sp>
          <p:nvSpPr>
            <p:cNvPr id="85104" name="Rectangle 186"/>
            <p:cNvSpPr>
              <a:spLocks noChangeArrowheads="1"/>
            </p:cNvSpPr>
            <p:nvPr/>
          </p:nvSpPr>
          <p:spPr bwMode="auto">
            <a:xfrm>
              <a:off x="971601" y="3514117"/>
              <a:ext cx="1080119" cy="27003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Application</a:t>
              </a:r>
            </a:p>
          </p:txBody>
        </p:sp>
      </p:grpSp>
      <p:sp>
        <p:nvSpPr>
          <p:cNvPr id="85003" name="Rectangle 14"/>
          <p:cNvSpPr>
            <a:spLocks noChangeArrowheads="1"/>
          </p:cNvSpPr>
          <p:nvPr/>
        </p:nvSpPr>
        <p:spPr bwMode="auto">
          <a:xfrm>
            <a:off x="6388100" y="4675188"/>
            <a:ext cx="554038" cy="3111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b" anchorCtr="1"/>
          <a:lstStyle/>
          <a:p>
            <a:pPr eaLnBrk="0" hangingPunct="0"/>
            <a:r>
              <a:rPr lang="en-US" sz="1100" b="0">
                <a:latin typeface="Arial" charset="0"/>
              </a:rPr>
              <a:t>Network</a:t>
            </a:r>
          </a:p>
        </p:txBody>
      </p:sp>
      <p:sp>
        <p:nvSpPr>
          <p:cNvPr id="85004" name="Rectangle 15"/>
          <p:cNvSpPr>
            <a:spLocks noChangeArrowheads="1"/>
          </p:cNvSpPr>
          <p:nvPr/>
        </p:nvSpPr>
        <p:spPr bwMode="auto">
          <a:xfrm>
            <a:off x="5851525" y="4675188"/>
            <a:ext cx="544513" cy="30956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b" anchorCtr="1"/>
          <a:lstStyle/>
          <a:p>
            <a:pPr eaLnBrk="0" hangingPunct="0"/>
            <a:r>
              <a:rPr lang="en-US" sz="1100" b="0">
                <a:latin typeface="Arial" charset="0"/>
              </a:rPr>
              <a:t>Network</a:t>
            </a:r>
          </a:p>
        </p:txBody>
      </p:sp>
      <p:sp>
        <p:nvSpPr>
          <p:cNvPr id="17" name="Isosceles Triangle 16"/>
          <p:cNvSpPr/>
          <p:nvPr/>
        </p:nvSpPr>
        <p:spPr bwMode="auto">
          <a:xfrm flipV="1">
            <a:off x="5851525" y="4670425"/>
            <a:ext cx="1090613" cy="111125"/>
          </a:xfrm>
          <a:prstGeom prst="triangle">
            <a:avLst>
              <a:gd name="adj" fmla="val 49569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41875" y="5564188"/>
            <a:ext cx="1539875" cy="904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eaLnBrk="0" hangingPunct="0">
              <a:defRPr/>
            </a:pPr>
            <a:r>
              <a:rPr lang="en-US" sz="700" dirty="0">
                <a:latin typeface="+mn-lt"/>
                <a:cs typeface="+mn-cs"/>
              </a:rPr>
              <a:t>Medium</a:t>
            </a:r>
            <a:endParaRPr lang="en-US" sz="700" b="0" dirty="0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37313" y="5564188"/>
            <a:ext cx="1930400" cy="889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eaLnBrk="0" hangingPunct="0">
              <a:defRPr/>
            </a:pPr>
            <a:r>
              <a:rPr lang="en-US" sz="700" dirty="0">
                <a:latin typeface="+mn-lt"/>
                <a:cs typeface="+mn-cs"/>
              </a:rPr>
              <a:t>Medium</a:t>
            </a:r>
            <a:endParaRPr lang="en-US" sz="700" b="0" dirty="0">
              <a:latin typeface="+mn-lt"/>
              <a:cs typeface="+mn-cs"/>
            </a:endParaRPr>
          </a:p>
        </p:txBody>
      </p:sp>
      <p:sp>
        <p:nvSpPr>
          <p:cNvPr id="85008" name="Rectangle 19"/>
          <p:cNvSpPr>
            <a:spLocks noChangeArrowheads="1"/>
          </p:cNvSpPr>
          <p:nvPr/>
        </p:nvSpPr>
        <p:spPr bwMode="auto">
          <a:xfrm>
            <a:off x="5856288" y="4984750"/>
            <a:ext cx="542925" cy="28733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eaLnBrk="0" hangingPunct="0"/>
            <a:r>
              <a:rPr lang="en-US" sz="1100" b="0">
                <a:latin typeface="Arial" charset="0"/>
              </a:rPr>
              <a:t>Data Link</a:t>
            </a:r>
          </a:p>
        </p:txBody>
      </p:sp>
      <p:sp>
        <p:nvSpPr>
          <p:cNvPr id="85009" name="Rectangle 20"/>
          <p:cNvSpPr>
            <a:spLocks noChangeArrowheads="1"/>
          </p:cNvSpPr>
          <p:nvPr/>
        </p:nvSpPr>
        <p:spPr bwMode="auto">
          <a:xfrm>
            <a:off x="5856288" y="5272088"/>
            <a:ext cx="542925" cy="2952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eaLnBrk="0" hangingPunct="0"/>
            <a:r>
              <a:rPr lang="en-US" sz="1100" b="0">
                <a:latin typeface="Arial" charset="0"/>
              </a:rPr>
              <a:t>Physical</a:t>
            </a:r>
          </a:p>
        </p:txBody>
      </p:sp>
      <p:sp>
        <p:nvSpPr>
          <p:cNvPr id="85010" name="Rectangle 21"/>
          <p:cNvSpPr>
            <a:spLocks noChangeArrowheads="1"/>
          </p:cNvSpPr>
          <p:nvPr/>
        </p:nvSpPr>
        <p:spPr bwMode="auto">
          <a:xfrm>
            <a:off x="6399213" y="4984750"/>
            <a:ext cx="542925" cy="2809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eaLnBrk="0" hangingPunct="0"/>
            <a:r>
              <a:rPr lang="en-US" sz="1100" b="0">
                <a:latin typeface="Arial" charset="0"/>
              </a:rPr>
              <a:t>Data Link</a:t>
            </a:r>
          </a:p>
        </p:txBody>
      </p:sp>
      <p:sp>
        <p:nvSpPr>
          <p:cNvPr id="85011" name="Rectangle 22"/>
          <p:cNvSpPr>
            <a:spLocks noChangeArrowheads="1"/>
          </p:cNvSpPr>
          <p:nvPr/>
        </p:nvSpPr>
        <p:spPr bwMode="auto">
          <a:xfrm>
            <a:off x="6399213" y="5270500"/>
            <a:ext cx="542925" cy="2952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tIns="0" rIns="0" bIns="0" anchor="ctr" anchorCtr="1"/>
          <a:lstStyle/>
          <a:p>
            <a:pPr eaLnBrk="0" hangingPunct="0"/>
            <a:r>
              <a:rPr lang="en-US" sz="1100" b="0">
                <a:latin typeface="Arial" charset="0"/>
              </a:rPr>
              <a:t>Physical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7467600" y="2166938"/>
            <a:ext cx="1066800" cy="1074737"/>
          </a:xfrm>
          <a:prstGeom prst="roundRect">
            <a:avLst>
              <a:gd name="adj" fmla="val 12403"/>
            </a:avLst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200" b="0" dirty="0">
              <a:latin typeface="Times New Roman" charset="0"/>
              <a:cs typeface="+mn-cs"/>
            </a:endParaRPr>
          </a:p>
        </p:txBody>
      </p:sp>
      <p:sp>
        <p:nvSpPr>
          <p:cNvPr id="85013" name="AutoShape 11"/>
          <p:cNvSpPr>
            <a:spLocks noChangeArrowheads="1"/>
          </p:cNvSpPr>
          <p:nvPr/>
        </p:nvSpPr>
        <p:spPr bwMode="auto">
          <a:xfrm>
            <a:off x="746125" y="2455863"/>
            <a:ext cx="882650" cy="785812"/>
          </a:xfrm>
          <a:prstGeom prst="flowChartAlternateProcess">
            <a:avLst/>
          </a:prstGeom>
          <a:solidFill>
            <a:srgbClr val="6DC0FF"/>
          </a:solidFill>
          <a:ln w="9525">
            <a:noFill/>
            <a:miter lim="800000"/>
            <a:headEnd/>
            <a:tailEnd/>
          </a:ln>
        </p:spPr>
        <p:txBody>
          <a:bodyPr wrap="none" lIns="0" tIns="0" anchor="ctr"/>
          <a:lstStyle/>
          <a:p>
            <a:pPr eaLnBrk="0" hangingPunct="0"/>
            <a:endParaRPr lang="en-US"/>
          </a:p>
        </p:txBody>
      </p:sp>
      <p:sp>
        <p:nvSpPr>
          <p:cNvPr id="85014" name="AutoShape 13"/>
          <p:cNvSpPr>
            <a:spLocks noChangeArrowheads="1"/>
          </p:cNvSpPr>
          <p:nvPr/>
        </p:nvSpPr>
        <p:spPr bwMode="auto">
          <a:xfrm>
            <a:off x="5715000" y="2776538"/>
            <a:ext cx="1219200" cy="465137"/>
          </a:xfrm>
          <a:prstGeom prst="flowChartAlternateProcess">
            <a:avLst/>
          </a:prstGeom>
          <a:solidFill>
            <a:srgbClr val="8BB2FF"/>
          </a:solidFill>
          <a:ln w="9525">
            <a:noFill/>
            <a:miter lim="800000"/>
            <a:headEnd/>
            <a:tailEnd/>
          </a:ln>
        </p:spPr>
        <p:txBody>
          <a:bodyPr wrap="none" lIns="0" tIns="0" anchor="ctr"/>
          <a:lstStyle/>
          <a:p>
            <a:pPr eaLnBrk="0" hangingPunct="0"/>
            <a:endParaRPr lang="en-US"/>
          </a:p>
        </p:txBody>
      </p:sp>
      <p:sp>
        <p:nvSpPr>
          <p:cNvPr id="85015" name="Freeform 14"/>
          <p:cNvSpPr>
            <a:spLocks/>
          </p:cNvSpPr>
          <p:nvPr/>
        </p:nvSpPr>
        <p:spPr bwMode="auto">
          <a:xfrm>
            <a:off x="6070600" y="2524125"/>
            <a:ext cx="561975" cy="149225"/>
          </a:xfrm>
          <a:custGeom>
            <a:avLst/>
            <a:gdLst>
              <a:gd name="T0" fmla="*/ 0 w 499"/>
              <a:gd name="T1" fmla="*/ 0 h 90"/>
              <a:gd name="T2" fmla="*/ 0 w 499"/>
              <a:gd name="T3" fmla="*/ 2147483647 h 90"/>
              <a:gd name="T4" fmla="*/ 2147483647 w 499"/>
              <a:gd name="T5" fmla="*/ 2147483647 h 90"/>
              <a:gd name="T6" fmla="*/ 2147483647 w 499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499"/>
              <a:gd name="T13" fmla="*/ 0 h 90"/>
              <a:gd name="T14" fmla="*/ 499 w 499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9" h="90">
                <a:moveTo>
                  <a:pt x="0" y="0"/>
                </a:moveTo>
                <a:lnTo>
                  <a:pt x="0" y="90"/>
                </a:lnTo>
                <a:lnTo>
                  <a:pt x="499" y="90"/>
                </a:lnTo>
                <a:lnTo>
                  <a:pt x="49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/>
          <a:lstStyle/>
          <a:p>
            <a:endParaRPr lang="en-US"/>
          </a:p>
        </p:txBody>
      </p:sp>
      <p:sp>
        <p:nvSpPr>
          <p:cNvPr id="85016" name="Line 18"/>
          <p:cNvSpPr>
            <a:spLocks noChangeShapeType="1"/>
          </p:cNvSpPr>
          <p:nvPr/>
        </p:nvSpPr>
        <p:spPr bwMode="auto">
          <a:xfrm>
            <a:off x="2819400" y="2700338"/>
            <a:ext cx="762000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/>
          <a:lstStyle/>
          <a:p>
            <a:endParaRPr lang="en-US"/>
          </a:p>
        </p:txBody>
      </p:sp>
      <p:sp>
        <p:nvSpPr>
          <p:cNvPr id="85017" name="Line 19"/>
          <p:cNvSpPr>
            <a:spLocks noChangeShapeType="1"/>
          </p:cNvSpPr>
          <p:nvPr/>
        </p:nvSpPr>
        <p:spPr bwMode="auto">
          <a:xfrm flipH="1">
            <a:off x="2743200" y="3081338"/>
            <a:ext cx="83820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/>
          <a:lstStyle/>
          <a:p>
            <a:endParaRPr lang="en-US"/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5878513" y="2444750"/>
            <a:ext cx="360362" cy="196850"/>
          </a:xfrm>
          <a:prstGeom prst="can">
            <a:avLst>
              <a:gd name="adj" fmla="val 250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ea typeface="ＭＳ Ｐゴシック" pitchFamily="34" charset="-128"/>
              <a:cs typeface="+mn-cs"/>
            </a:endParaRPr>
          </a:p>
        </p:txBody>
      </p:sp>
      <p:pic>
        <p:nvPicPr>
          <p:cNvPr id="85019" name="Picture 23" descr="x_big_image2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849313" y="2678113"/>
            <a:ext cx="54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82"/>
          <p:cNvSpPr txBox="1">
            <a:spLocks noChangeArrowheads="1"/>
          </p:cNvSpPr>
          <p:nvPr/>
        </p:nvSpPr>
        <p:spPr bwMode="auto">
          <a:xfrm>
            <a:off x="3117850" y="2455863"/>
            <a:ext cx="1335088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hr-HR" sz="1400" dirty="0">
                <a:latin typeface="+mn-lt"/>
                <a:cs typeface="Arial" pitchFamily="34" charset="0"/>
              </a:rPr>
              <a:t>Access</a:t>
            </a:r>
            <a:r>
              <a:rPr lang="en-US" sz="1400" dirty="0">
                <a:latin typeface="+mn-lt"/>
                <a:cs typeface="Arial" pitchFamily="34" charset="0"/>
              </a:rPr>
              <a:t> Network</a:t>
            </a:r>
            <a:r>
              <a:rPr lang="hr-HR" sz="1400" dirty="0">
                <a:latin typeface="+mn-lt"/>
                <a:cs typeface="Arial" pitchFamily="34" charset="0"/>
              </a:rPr>
              <a:t> 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grpSp>
        <p:nvGrpSpPr>
          <p:cNvPr id="85021" name="Group 136"/>
          <p:cNvGrpSpPr>
            <a:grpSpLocks/>
          </p:cNvGrpSpPr>
          <p:nvPr/>
        </p:nvGrpSpPr>
        <p:grpSpPr bwMode="auto">
          <a:xfrm rot="7624109" flipV="1">
            <a:off x="1400176" y="2108200"/>
            <a:ext cx="1009650" cy="955675"/>
            <a:chOff x="2870" y="2211"/>
            <a:chExt cx="690" cy="728"/>
          </a:xfrm>
        </p:grpSpPr>
        <p:sp>
          <p:nvSpPr>
            <p:cNvPr id="85098" name="Freeform 137"/>
            <p:cNvSpPr>
              <a:spLocks/>
            </p:cNvSpPr>
            <p:nvPr/>
          </p:nvSpPr>
          <p:spPr bwMode="auto">
            <a:xfrm>
              <a:off x="2870" y="2551"/>
              <a:ext cx="461" cy="388"/>
            </a:xfrm>
            <a:custGeom>
              <a:avLst/>
              <a:gdLst>
                <a:gd name="T0" fmla="*/ 10157 w 149"/>
                <a:gd name="T1" fmla="*/ 170 h 247"/>
                <a:gd name="T2" fmla="*/ 10634 w 149"/>
                <a:gd name="T3" fmla="*/ 182 h 247"/>
                <a:gd name="T4" fmla="*/ 11726 w 149"/>
                <a:gd name="T5" fmla="*/ 0 h 247"/>
                <a:gd name="T6" fmla="*/ 13651 w 149"/>
                <a:gd name="T7" fmla="*/ 31 h 247"/>
                <a:gd name="T8" fmla="*/ 0 w 149"/>
                <a:gd name="T9" fmla="*/ 1503 h 247"/>
                <a:gd name="T10" fmla="*/ 10157 w 149"/>
                <a:gd name="T11" fmla="*/ 170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247"/>
                <a:gd name="T20" fmla="*/ 149 w 149"/>
                <a:gd name="T21" fmla="*/ 247 h 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247">
                  <a:moveTo>
                    <a:pt x="111" y="28"/>
                  </a:moveTo>
                  <a:lnTo>
                    <a:pt x="116" y="30"/>
                  </a:lnTo>
                  <a:lnTo>
                    <a:pt x="128" y="0"/>
                  </a:lnTo>
                  <a:lnTo>
                    <a:pt x="149" y="5"/>
                  </a:lnTo>
                  <a:lnTo>
                    <a:pt x="0" y="247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99" name="Freeform 138"/>
            <p:cNvSpPr>
              <a:spLocks/>
            </p:cNvSpPr>
            <p:nvPr/>
          </p:nvSpPr>
          <p:spPr bwMode="auto">
            <a:xfrm>
              <a:off x="3158" y="2211"/>
              <a:ext cx="402" cy="384"/>
            </a:xfrm>
            <a:custGeom>
              <a:avLst/>
              <a:gdLst>
                <a:gd name="T0" fmla="*/ 0 w 130"/>
                <a:gd name="T1" fmla="*/ 1467 h 244"/>
                <a:gd name="T2" fmla="*/ 11887 w 130"/>
                <a:gd name="T3" fmla="*/ 0 h 244"/>
                <a:gd name="T4" fmla="*/ 3194 w 130"/>
                <a:gd name="T5" fmla="*/ 1325 h 244"/>
                <a:gd name="T6" fmla="*/ 2925 w 130"/>
                <a:gd name="T7" fmla="*/ 1325 h 244"/>
                <a:gd name="T8" fmla="*/ 1654 w 130"/>
                <a:gd name="T9" fmla="*/ 1497 h 244"/>
                <a:gd name="T10" fmla="*/ 0 w 130"/>
                <a:gd name="T11" fmla="*/ 1467 h 2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0"/>
                <a:gd name="T19" fmla="*/ 0 h 244"/>
                <a:gd name="T20" fmla="*/ 130 w 130"/>
                <a:gd name="T21" fmla="*/ 244 h 2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0" h="244">
                  <a:moveTo>
                    <a:pt x="0" y="239"/>
                  </a:moveTo>
                  <a:lnTo>
                    <a:pt x="130" y="0"/>
                  </a:lnTo>
                  <a:lnTo>
                    <a:pt x="35" y="216"/>
                  </a:lnTo>
                  <a:lnTo>
                    <a:pt x="32" y="216"/>
                  </a:lnTo>
                  <a:lnTo>
                    <a:pt x="18" y="244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82"/>
          <p:cNvSpPr txBox="1">
            <a:spLocks noChangeArrowheads="1"/>
          </p:cNvSpPr>
          <p:nvPr/>
        </p:nvSpPr>
        <p:spPr bwMode="auto">
          <a:xfrm>
            <a:off x="852488" y="2455863"/>
            <a:ext cx="674687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en-US" sz="1400" dirty="0">
                <a:latin typeface="+mn-lt"/>
                <a:cs typeface="Arial" pitchFamily="34" charset="0"/>
              </a:rPr>
              <a:t>Terminal</a:t>
            </a:r>
          </a:p>
        </p:txBody>
      </p:sp>
      <p:pic>
        <p:nvPicPr>
          <p:cNvPr id="85023" name="Picture 372" descr="switch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581400" y="2928938"/>
            <a:ext cx="5032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82"/>
          <p:cNvSpPr txBox="1">
            <a:spLocks noChangeArrowheads="1"/>
          </p:cNvSpPr>
          <p:nvPr/>
        </p:nvSpPr>
        <p:spPr bwMode="auto">
          <a:xfrm>
            <a:off x="5734050" y="2797175"/>
            <a:ext cx="11652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en-US" sz="1400" dirty="0">
                <a:latin typeface="+mn-lt"/>
                <a:cs typeface="Arial" pitchFamily="34" charset="0"/>
              </a:rPr>
              <a:t>Access Router</a:t>
            </a:r>
          </a:p>
        </p:txBody>
      </p:sp>
      <p:sp>
        <p:nvSpPr>
          <p:cNvPr id="44" name="Text Box 82"/>
          <p:cNvSpPr txBox="1">
            <a:spLocks noChangeArrowheads="1"/>
          </p:cNvSpPr>
          <p:nvPr/>
        </p:nvSpPr>
        <p:spPr bwMode="auto">
          <a:xfrm>
            <a:off x="7548563" y="2214563"/>
            <a:ext cx="895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en-US" sz="1400" dirty="0">
                <a:latin typeface="+mn-lt"/>
                <a:cs typeface="Arial" pitchFamily="34" charset="0"/>
              </a:rPr>
              <a:t>Information</a:t>
            </a:r>
            <a:br>
              <a:rPr lang="en-US" sz="1400" dirty="0">
                <a:latin typeface="+mn-lt"/>
                <a:cs typeface="Arial" pitchFamily="34" charset="0"/>
              </a:rPr>
            </a:br>
            <a:r>
              <a:rPr lang="en-US" sz="1400" dirty="0">
                <a:latin typeface="+mn-lt"/>
                <a:cs typeface="Arial" pitchFamily="34" charset="0"/>
              </a:rPr>
              <a:t>Server</a:t>
            </a:r>
          </a:p>
        </p:txBody>
      </p:sp>
      <p:grpSp>
        <p:nvGrpSpPr>
          <p:cNvPr id="85026" name="Group 176"/>
          <p:cNvGrpSpPr>
            <a:grpSpLocks/>
          </p:cNvGrpSpPr>
          <p:nvPr/>
        </p:nvGrpSpPr>
        <p:grpSpPr bwMode="auto">
          <a:xfrm>
            <a:off x="3446463" y="4973638"/>
            <a:ext cx="744537" cy="590550"/>
            <a:chOff x="2252213" y="5581908"/>
            <a:chExt cx="1086386" cy="590335"/>
          </a:xfrm>
        </p:grpSpPr>
        <p:sp>
          <p:nvSpPr>
            <p:cNvPr id="85093" name="Rectangle 86"/>
            <p:cNvSpPr>
              <a:spLocks noChangeArrowheads="1"/>
            </p:cNvSpPr>
            <p:nvPr/>
          </p:nvSpPr>
          <p:spPr bwMode="auto">
            <a:xfrm>
              <a:off x="2252213" y="5581908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DL</a:t>
              </a:r>
            </a:p>
          </p:txBody>
        </p:sp>
        <p:sp>
          <p:nvSpPr>
            <p:cNvPr id="85094" name="Rectangle 87"/>
            <p:cNvSpPr>
              <a:spLocks noChangeArrowheads="1"/>
            </p:cNvSpPr>
            <p:nvPr/>
          </p:nvSpPr>
          <p:spPr bwMode="auto">
            <a:xfrm>
              <a:off x="2252213" y="5877076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Phy</a:t>
              </a:r>
            </a:p>
          </p:txBody>
        </p:sp>
        <p:sp>
          <p:nvSpPr>
            <p:cNvPr id="85095" name="Rectangle 88"/>
            <p:cNvSpPr>
              <a:spLocks noChangeArrowheads="1"/>
            </p:cNvSpPr>
            <p:nvPr/>
          </p:nvSpPr>
          <p:spPr bwMode="auto">
            <a:xfrm>
              <a:off x="2796516" y="5582556"/>
              <a:ext cx="542083" cy="29290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DL</a:t>
              </a:r>
            </a:p>
          </p:txBody>
        </p:sp>
        <p:sp>
          <p:nvSpPr>
            <p:cNvPr id="85096" name="Rectangle 89"/>
            <p:cNvSpPr>
              <a:spLocks noChangeArrowheads="1"/>
            </p:cNvSpPr>
            <p:nvPr/>
          </p:nvSpPr>
          <p:spPr bwMode="auto">
            <a:xfrm>
              <a:off x="2796514" y="5875018"/>
              <a:ext cx="542085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Phy</a:t>
              </a:r>
            </a:p>
          </p:txBody>
        </p:sp>
        <p:sp>
          <p:nvSpPr>
            <p:cNvPr id="91" name="Isosceles Triangle 90"/>
            <p:cNvSpPr/>
            <p:nvPr/>
          </p:nvSpPr>
          <p:spPr bwMode="auto">
            <a:xfrm flipV="1">
              <a:off x="2252213" y="5588256"/>
              <a:ext cx="1086386" cy="71411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100" b="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027" name="Group 182"/>
          <p:cNvGrpSpPr>
            <a:grpSpLocks/>
          </p:cNvGrpSpPr>
          <p:nvPr/>
        </p:nvGrpSpPr>
        <p:grpSpPr bwMode="auto">
          <a:xfrm>
            <a:off x="4437063" y="4973638"/>
            <a:ext cx="744537" cy="590550"/>
            <a:chOff x="2252213" y="5581908"/>
            <a:chExt cx="1086386" cy="590335"/>
          </a:xfrm>
        </p:grpSpPr>
        <p:sp>
          <p:nvSpPr>
            <p:cNvPr id="85088" name="Rectangle 81"/>
            <p:cNvSpPr>
              <a:spLocks noChangeArrowheads="1"/>
            </p:cNvSpPr>
            <p:nvPr/>
          </p:nvSpPr>
          <p:spPr bwMode="auto">
            <a:xfrm>
              <a:off x="2252213" y="5581908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DL</a:t>
              </a:r>
            </a:p>
          </p:txBody>
        </p:sp>
        <p:sp>
          <p:nvSpPr>
            <p:cNvPr id="85089" name="Rectangle 82"/>
            <p:cNvSpPr>
              <a:spLocks noChangeArrowheads="1"/>
            </p:cNvSpPr>
            <p:nvPr/>
          </p:nvSpPr>
          <p:spPr bwMode="auto">
            <a:xfrm>
              <a:off x="2252213" y="5877076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Phy</a:t>
              </a:r>
            </a:p>
          </p:txBody>
        </p:sp>
        <p:sp>
          <p:nvSpPr>
            <p:cNvPr id="85090" name="Rectangle 83"/>
            <p:cNvSpPr>
              <a:spLocks noChangeArrowheads="1"/>
            </p:cNvSpPr>
            <p:nvPr/>
          </p:nvSpPr>
          <p:spPr bwMode="auto">
            <a:xfrm>
              <a:off x="2796516" y="5583403"/>
              <a:ext cx="542083" cy="29290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b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DL</a:t>
              </a:r>
            </a:p>
          </p:txBody>
        </p:sp>
        <p:sp>
          <p:nvSpPr>
            <p:cNvPr id="85091" name="Rectangle 84"/>
            <p:cNvSpPr>
              <a:spLocks noChangeArrowheads="1"/>
            </p:cNvSpPr>
            <p:nvPr/>
          </p:nvSpPr>
          <p:spPr bwMode="auto">
            <a:xfrm>
              <a:off x="2796514" y="5875018"/>
              <a:ext cx="542085" cy="2951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0" tIns="0" rIns="0" bIns="0" anchor="ctr" anchorCtr="1"/>
            <a:lstStyle/>
            <a:p>
              <a:pPr eaLnBrk="0" hangingPunct="0"/>
              <a:r>
                <a:rPr lang="en-US" sz="1100" b="0">
                  <a:latin typeface="Arial" charset="0"/>
                </a:rPr>
                <a:t>Phy</a:t>
              </a:r>
            </a:p>
          </p:txBody>
        </p:sp>
        <p:sp>
          <p:nvSpPr>
            <p:cNvPr id="86" name="Isosceles Triangle 85"/>
            <p:cNvSpPr/>
            <p:nvPr/>
          </p:nvSpPr>
          <p:spPr bwMode="auto">
            <a:xfrm flipV="1">
              <a:off x="2252213" y="5588256"/>
              <a:ext cx="1086386" cy="71411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100" b="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 bwMode="auto">
          <a:xfrm>
            <a:off x="3851275" y="5564188"/>
            <a:ext cx="946150" cy="904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eaLnBrk="0" hangingPunct="0">
              <a:defRPr/>
            </a:pPr>
            <a:r>
              <a:rPr lang="en-US" sz="700" dirty="0">
                <a:latin typeface="+mn-lt"/>
                <a:cs typeface="+mn-cs"/>
              </a:rPr>
              <a:t>Medium</a:t>
            </a:r>
            <a:endParaRPr lang="en-US" sz="700" b="0" dirty="0">
              <a:latin typeface="+mn-lt"/>
              <a:cs typeface="+mn-cs"/>
            </a:endParaRPr>
          </a:p>
        </p:txBody>
      </p:sp>
      <p:pic>
        <p:nvPicPr>
          <p:cNvPr id="85029" name="Picture 372" descr="switch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481513" y="2978150"/>
            <a:ext cx="5032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30" name="Line 19"/>
          <p:cNvSpPr>
            <a:spLocks noChangeShapeType="1"/>
          </p:cNvSpPr>
          <p:nvPr/>
        </p:nvSpPr>
        <p:spPr bwMode="auto">
          <a:xfrm flipH="1" flipV="1">
            <a:off x="4043363" y="3014663"/>
            <a:ext cx="442912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/>
          <a:lstStyle/>
          <a:p>
            <a:endParaRPr lang="en-US"/>
          </a:p>
        </p:txBody>
      </p:sp>
      <p:sp>
        <p:nvSpPr>
          <p:cNvPr id="53" name="Text Box 82"/>
          <p:cNvSpPr txBox="1">
            <a:spLocks noChangeArrowheads="1"/>
          </p:cNvSpPr>
          <p:nvPr/>
        </p:nvSpPr>
        <p:spPr bwMode="auto">
          <a:xfrm>
            <a:off x="4167188" y="2759075"/>
            <a:ext cx="7985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hr-HR" sz="1400" dirty="0">
                <a:latin typeface="+mn-lt"/>
                <a:cs typeface="Arial" pitchFamily="34" charset="0"/>
              </a:rPr>
              <a:t>Backhaul 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54" name="Text Box 82"/>
          <p:cNvSpPr txBox="1">
            <a:spLocks noChangeArrowheads="1"/>
          </p:cNvSpPr>
          <p:nvPr/>
        </p:nvSpPr>
        <p:spPr bwMode="auto">
          <a:xfrm>
            <a:off x="4054475" y="5715000"/>
            <a:ext cx="5937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hr-HR" sz="1050" i="1" dirty="0">
                <a:latin typeface="Arial" pitchFamily="34" charset="0"/>
                <a:cs typeface="Arial" pitchFamily="34" charset="0"/>
              </a:rPr>
              <a:t>Backhaul 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7200" y="1524000"/>
            <a:ext cx="61674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latin typeface="+mn-lt"/>
                <a:cs typeface="+mn-cs"/>
              </a:rPr>
              <a:t>The physical view of an access network</a:t>
            </a:r>
          </a:p>
        </p:txBody>
      </p:sp>
      <p:sp>
        <p:nvSpPr>
          <p:cNvPr id="56" name="Text Box 82"/>
          <p:cNvSpPr txBox="1">
            <a:spLocks noChangeArrowheads="1"/>
          </p:cNvSpPr>
          <p:nvPr/>
        </p:nvSpPr>
        <p:spPr bwMode="auto">
          <a:xfrm>
            <a:off x="5764213" y="2125663"/>
            <a:ext cx="98583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latin typeface="+mn-lt"/>
                <a:cs typeface="Arial" pitchFamily="34" charset="0"/>
              </a:rPr>
              <a:t>Subscription</a:t>
            </a:r>
            <a:br>
              <a:rPr lang="en-US" sz="1400" dirty="0">
                <a:latin typeface="+mn-lt"/>
                <a:cs typeface="Arial" pitchFamily="34" charset="0"/>
              </a:rPr>
            </a:br>
            <a:r>
              <a:rPr lang="en-US" sz="1400" dirty="0">
                <a:latin typeface="+mn-lt"/>
                <a:cs typeface="Arial" pitchFamily="34" charset="0"/>
              </a:rPr>
              <a:t>Service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57200" y="3514725"/>
            <a:ext cx="75326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latin typeface="+mn-lt"/>
                <a:cs typeface="+mn-cs"/>
              </a:rPr>
              <a:t>Protocol layer architecture of an access network</a:t>
            </a:r>
          </a:p>
        </p:txBody>
      </p:sp>
      <p:sp>
        <p:nvSpPr>
          <p:cNvPr id="85036" name="Rounded Rectangle 68"/>
          <p:cNvSpPr>
            <a:spLocks noChangeArrowheads="1"/>
          </p:cNvSpPr>
          <p:nvPr/>
        </p:nvSpPr>
        <p:spPr bwMode="auto">
          <a:xfrm>
            <a:off x="2312988" y="4968875"/>
            <a:ext cx="887412" cy="741363"/>
          </a:xfrm>
          <a:prstGeom prst="roundRect">
            <a:avLst>
              <a:gd name="adj" fmla="val 10398"/>
            </a:avLst>
          </a:prstGeom>
          <a:noFill/>
          <a:ln w="12700" algn="ctr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>
            <a:off x="2409825" y="5735638"/>
            <a:ext cx="7175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de-DE" sz="1050" i="1" dirty="0" err="1">
                <a:latin typeface="Arial" pitchFamily="34" charset="0"/>
                <a:cs typeface="Arial" pitchFamily="34" charset="0"/>
              </a:rPr>
              <a:t>Node</a:t>
            </a:r>
            <a:r>
              <a:rPr lang="de-DE" sz="1050" i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i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1050" i="1" dirty="0">
                <a:latin typeface="Arial" pitchFamily="34" charset="0"/>
                <a:cs typeface="Arial" pitchFamily="34" charset="0"/>
              </a:rPr>
              <a:t/>
            </a:r>
            <a:br>
              <a:rPr lang="de-DE" sz="1050" i="1" dirty="0">
                <a:latin typeface="Arial" pitchFamily="34" charset="0"/>
                <a:cs typeface="Arial" pitchFamily="34" charset="0"/>
              </a:rPr>
            </a:br>
            <a:r>
              <a:rPr lang="de-DE" sz="1050" i="1" dirty="0" err="1">
                <a:latin typeface="Arial" pitchFamily="34" charset="0"/>
                <a:cs typeface="Arial" pitchFamily="34" charset="0"/>
              </a:rPr>
              <a:t>Attachment</a:t>
            </a:r>
            <a:r>
              <a:rPr lang="hr-HR" sz="1050" i="1" dirty="0">
                <a:latin typeface="Arial" pitchFamily="34" charset="0"/>
                <a:cs typeface="Arial" pitchFamily="34" charset="0"/>
              </a:rPr>
              <a:t> 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038" name="Rounded Rectangle 70"/>
          <p:cNvSpPr>
            <a:spLocks noChangeArrowheads="1"/>
          </p:cNvSpPr>
          <p:nvPr/>
        </p:nvSpPr>
        <p:spPr bwMode="auto">
          <a:xfrm>
            <a:off x="838200" y="4973638"/>
            <a:ext cx="762000" cy="741362"/>
          </a:xfrm>
          <a:prstGeom prst="roundRect">
            <a:avLst>
              <a:gd name="adj" fmla="val 10398"/>
            </a:avLst>
          </a:prstGeom>
          <a:noFill/>
          <a:ln w="12700" algn="ctr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72" name="Text Box 82"/>
          <p:cNvSpPr txBox="1">
            <a:spLocks noChangeArrowheads="1"/>
          </p:cNvSpPr>
          <p:nvPr/>
        </p:nvSpPr>
        <p:spPr bwMode="auto">
          <a:xfrm>
            <a:off x="914400" y="5735638"/>
            <a:ext cx="5619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de-DE" sz="1050" i="1" dirty="0">
                <a:latin typeface="Arial" pitchFamily="34" charset="0"/>
                <a:cs typeface="Arial" pitchFamily="34" charset="0"/>
              </a:rPr>
              <a:t>Terminal</a:t>
            </a:r>
            <a:br>
              <a:rPr lang="de-DE" sz="1050" i="1" dirty="0">
                <a:latin typeface="Arial" pitchFamily="34" charset="0"/>
                <a:cs typeface="Arial" pitchFamily="34" charset="0"/>
              </a:rPr>
            </a:br>
            <a:r>
              <a:rPr lang="de-DE" sz="1050" i="1" dirty="0">
                <a:latin typeface="Arial" pitchFamily="34" charset="0"/>
                <a:cs typeface="Arial" pitchFamily="34" charset="0"/>
              </a:rPr>
              <a:t>Interface</a:t>
            </a:r>
            <a:r>
              <a:rPr lang="hr-HR" sz="1050" i="1" dirty="0">
                <a:latin typeface="Arial" pitchFamily="34" charset="0"/>
                <a:cs typeface="Arial" pitchFamily="34" charset="0"/>
              </a:rPr>
              <a:t> 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 Box 82"/>
          <p:cNvSpPr txBox="1">
            <a:spLocks noChangeArrowheads="1"/>
          </p:cNvSpPr>
          <p:nvPr/>
        </p:nvSpPr>
        <p:spPr bwMode="auto">
          <a:xfrm>
            <a:off x="5461000" y="5735638"/>
            <a:ext cx="8763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80000"/>
              </a:lnSpc>
              <a:defRPr/>
            </a:pPr>
            <a:r>
              <a:rPr lang="de-DE" sz="1050" i="1" dirty="0">
                <a:latin typeface="Arial" pitchFamily="34" charset="0"/>
                <a:cs typeface="Arial" pitchFamily="34" charset="0"/>
              </a:rPr>
              <a:t>Access Router</a:t>
            </a:r>
            <a:br>
              <a:rPr lang="de-DE" sz="1050" i="1" dirty="0">
                <a:latin typeface="Arial" pitchFamily="34" charset="0"/>
                <a:cs typeface="Arial" pitchFamily="34" charset="0"/>
              </a:rPr>
            </a:br>
            <a:r>
              <a:rPr lang="de-DE" sz="1050" i="1" dirty="0">
                <a:latin typeface="Arial" pitchFamily="34" charset="0"/>
                <a:cs typeface="Arial" pitchFamily="34" charset="0"/>
              </a:rPr>
              <a:t>Interface</a:t>
            </a:r>
            <a:r>
              <a:rPr lang="hr-HR" sz="1050" i="1" dirty="0">
                <a:latin typeface="Arial" pitchFamily="34" charset="0"/>
                <a:cs typeface="Arial" pitchFamily="34" charset="0"/>
              </a:rPr>
              <a:t> 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041" name="Rounded Rectangle 73"/>
          <p:cNvSpPr>
            <a:spLocks noChangeArrowheads="1"/>
          </p:cNvSpPr>
          <p:nvPr/>
        </p:nvSpPr>
        <p:spPr bwMode="auto">
          <a:xfrm>
            <a:off x="5784850" y="4986338"/>
            <a:ext cx="609600" cy="728662"/>
          </a:xfrm>
          <a:prstGeom prst="roundRect">
            <a:avLst>
              <a:gd name="adj" fmla="val 10398"/>
            </a:avLst>
          </a:prstGeom>
          <a:noFill/>
          <a:ln w="12700" algn="ctr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75" name="Text Box 82"/>
          <p:cNvSpPr txBox="1">
            <a:spLocks noChangeArrowheads="1"/>
          </p:cNvSpPr>
          <p:nvPr/>
        </p:nvSpPr>
        <p:spPr bwMode="auto">
          <a:xfrm>
            <a:off x="3581400" y="5916613"/>
            <a:ext cx="16605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de-DE" sz="1400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Scope</a:t>
            </a:r>
            <a:r>
              <a:rPr lang="de-DE" sz="14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4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P802.1CF</a:t>
            </a:r>
            <a:r>
              <a:rPr lang="hr-HR" sz="14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5043" name="Picture 2" descr="D:\Data\WFA\_WBA\SDN+NFV\Wireless_Access_Point_Computer_Clipart_Pictures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2646363" y="2471738"/>
            <a:ext cx="228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44" name="Picture 2" descr="D:\Data\WFA\_WBA\SDN+NFV\Wireless_Access_Point_Computer_Clipart_Picture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2482850" y="2749550"/>
            <a:ext cx="42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5045" name="Group 224"/>
          <p:cNvGrpSpPr>
            <a:grpSpLocks/>
          </p:cNvGrpSpPr>
          <p:nvPr/>
        </p:nvGrpSpPr>
        <p:grpSpPr bwMode="auto">
          <a:xfrm>
            <a:off x="6535738" y="2319338"/>
            <a:ext cx="228600" cy="306387"/>
            <a:chOff x="7391400" y="2743200"/>
            <a:chExt cx="1031875" cy="1144587"/>
          </a:xfrm>
        </p:grpSpPr>
        <p:sp>
          <p:nvSpPr>
            <p:cNvPr id="226" name="Freeform 110"/>
            <p:cNvSpPr>
              <a:spLocks/>
            </p:cNvSpPr>
            <p:nvPr/>
          </p:nvSpPr>
          <p:spPr bwMode="auto">
            <a:xfrm flipH="1">
              <a:off x="8265627" y="2743200"/>
              <a:ext cx="157648" cy="1144587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7" name="Rectangle 111"/>
            <p:cNvSpPr>
              <a:spLocks noChangeArrowheads="1"/>
            </p:cNvSpPr>
            <p:nvPr/>
          </p:nvSpPr>
          <p:spPr bwMode="auto">
            <a:xfrm flipH="1">
              <a:off x="7412895" y="2832156"/>
              <a:ext cx="867064" cy="105563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079" name="Oval 112"/>
            <p:cNvSpPr>
              <a:spLocks noChangeArrowheads="1"/>
            </p:cNvSpPr>
            <p:nvPr/>
          </p:nvSpPr>
          <p:spPr bwMode="auto">
            <a:xfrm flipH="1">
              <a:off x="7925945" y="2969359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85080" name="Group 113"/>
            <p:cNvGrpSpPr>
              <a:grpSpLocks/>
            </p:cNvGrpSpPr>
            <p:nvPr/>
          </p:nvGrpSpPr>
          <p:grpSpPr bwMode="auto">
            <a:xfrm flipH="1">
              <a:off x="7540261" y="3272744"/>
              <a:ext cx="514246" cy="300626"/>
              <a:chOff x="3216" y="2784"/>
              <a:chExt cx="192" cy="144"/>
            </a:xfrm>
          </p:grpSpPr>
          <p:sp>
            <p:nvSpPr>
              <p:cNvPr id="85084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5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6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7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0" name="Freeform 118"/>
            <p:cNvSpPr>
              <a:spLocks/>
            </p:cNvSpPr>
            <p:nvPr/>
          </p:nvSpPr>
          <p:spPr bwMode="auto">
            <a:xfrm>
              <a:off x="7391400" y="2749129"/>
              <a:ext cx="1017543" cy="100821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082" name="Oval 119"/>
            <p:cNvSpPr>
              <a:spLocks noChangeArrowheads="1"/>
            </p:cNvSpPr>
            <p:nvPr/>
          </p:nvSpPr>
          <p:spPr bwMode="auto">
            <a:xfrm flipH="1">
              <a:off x="7560560" y="2958327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5083" name="Oval 120"/>
            <p:cNvSpPr>
              <a:spLocks noChangeArrowheads="1"/>
            </p:cNvSpPr>
            <p:nvPr/>
          </p:nvSpPr>
          <p:spPr bwMode="auto">
            <a:xfrm flipH="1">
              <a:off x="7743252" y="2958327"/>
              <a:ext cx="125178" cy="99289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85046" name="Line 20"/>
          <p:cNvSpPr>
            <a:spLocks noChangeShapeType="1"/>
          </p:cNvSpPr>
          <p:nvPr/>
        </p:nvSpPr>
        <p:spPr bwMode="auto">
          <a:xfrm flipV="1">
            <a:off x="4948238" y="3074988"/>
            <a:ext cx="2835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5047" name="Picture 29"/>
          <p:cNvPicPr>
            <a:picLocks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6075363" y="2971800"/>
            <a:ext cx="477837" cy="233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85048" name="Group 211"/>
          <p:cNvGrpSpPr>
            <a:grpSpLocks/>
          </p:cNvGrpSpPr>
          <p:nvPr/>
        </p:nvGrpSpPr>
        <p:grpSpPr bwMode="auto">
          <a:xfrm>
            <a:off x="7696200" y="2700338"/>
            <a:ext cx="304800" cy="458787"/>
            <a:chOff x="7391400" y="2743200"/>
            <a:chExt cx="1031875" cy="1144587"/>
          </a:xfrm>
        </p:grpSpPr>
        <p:sp>
          <p:nvSpPr>
            <p:cNvPr id="201" name="Freeform 110"/>
            <p:cNvSpPr>
              <a:spLocks/>
            </p:cNvSpPr>
            <p:nvPr/>
          </p:nvSpPr>
          <p:spPr bwMode="auto">
            <a:xfrm flipH="1">
              <a:off x="8262045" y="2743200"/>
              <a:ext cx="161230" cy="1144587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2" name="Rectangle 111"/>
            <p:cNvSpPr>
              <a:spLocks noChangeArrowheads="1"/>
            </p:cNvSpPr>
            <p:nvPr/>
          </p:nvSpPr>
          <p:spPr bwMode="auto">
            <a:xfrm flipH="1">
              <a:off x="7412897" y="2830331"/>
              <a:ext cx="865272" cy="10574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068" name="Oval 112"/>
            <p:cNvSpPr>
              <a:spLocks noChangeArrowheads="1"/>
            </p:cNvSpPr>
            <p:nvPr/>
          </p:nvSpPr>
          <p:spPr bwMode="auto">
            <a:xfrm flipH="1">
              <a:off x="7925945" y="2969359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85069" name="Group 113"/>
            <p:cNvGrpSpPr>
              <a:grpSpLocks/>
            </p:cNvGrpSpPr>
            <p:nvPr/>
          </p:nvGrpSpPr>
          <p:grpSpPr bwMode="auto">
            <a:xfrm flipH="1">
              <a:off x="7540261" y="3272744"/>
              <a:ext cx="514246" cy="300626"/>
              <a:chOff x="3216" y="2784"/>
              <a:chExt cx="192" cy="144"/>
            </a:xfrm>
          </p:grpSpPr>
          <p:sp>
            <p:nvSpPr>
              <p:cNvPr id="85073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74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75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76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" name="Freeform 118"/>
            <p:cNvSpPr>
              <a:spLocks/>
            </p:cNvSpPr>
            <p:nvPr/>
          </p:nvSpPr>
          <p:spPr bwMode="auto">
            <a:xfrm>
              <a:off x="7391400" y="2751121"/>
              <a:ext cx="1015754" cy="95052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071" name="Oval 119"/>
            <p:cNvSpPr>
              <a:spLocks noChangeArrowheads="1"/>
            </p:cNvSpPr>
            <p:nvPr/>
          </p:nvSpPr>
          <p:spPr bwMode="auto">
            <a:xfrm flipH="1">
              <a:off x="7560560" y="2958327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5072" name="Oval 120"/>
            <p:cNvSpPr>
              <a:spLocks noChangeArrowheads="1"/>
            </p:cNvSpPr>
            <p:nvPr/>
          </p:nvSpPr>
          <p:spPr bwMode="auto">
            <a:xfrm flipH="1">
              <a:off x="7743252" y="2958327"/>
              <a:ext cx="125178" cy="99289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85049" name="Group 212"/>
          <p:cNvGrpSpPr>
            <a:grpSpLocks/>
          </p:cNvGrpSpPr>
          <p:nvPr/>
        </p:nvGrpSpPr>
        <p:grpSpPr bwMode="auto">
          <a:xfrm>
            <a:off x="7974013" y="2651125"/>
            <a:ext cx="304800" cy="458788"/>
            <a:chOff x="7391400" y="2743200"/>
            <a:chExt cx="1031875" cy="1144587"/>
          </a:xfrm>
        </p:grpSpPr>
        <p:sp>
          <p:nvSpPr>
            <p:cNvPr id="214" name="Freeform 110"/>
            <p:cNvSpPr>
              <a:spLocks/>
            </p:cNvSpPr>
            <p:nvPr/>
          </p:nvSpPr>
          <p:spPr bwMode="auto">
            <a:xfrm flipH="1">
              <a:off x="8262045" y="2743200"/>
              <a:ext cx="161230" cy="1144587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" name="Rectangle 111"/>
            <p:cNvSpPr>
              <a:spLocks noChangeArrowheads="1"/>
            </p:cNvSpPr>
            <p:nvPr/>
          </p:nvSpPr>
          <p:spPr bwMode="auto">
            <a:xfrm flipH="1">
              <a:off x="7412897" y="2830331"/>
              <a:ext cx="865268" cy="10574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057" name="Oval 112"/>
            <p:cNvSpPr>
              <a:spLocks noChangeArrowheads="1"/>
            </p:cNvSpPr>
            <p:nvPr/>
          </p:nvSpPr>
          <p:spPr bwMode="auto">
            <a:xfrm flipH="1">
              <a:off x="7925945" y="2969359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85058" name="Group 113"/>
            <p:cNvGrpSpPr>
              <a:grpSpLocks/>
            </p:cNvGrpSpPr>
            <p:nvPr/>
          </p:nvGrpSpPr>
          <p:grpSpPr bwMode="auto">
            <a:xfrm flipH="1">
              <a:off x="7540261" y="3272744"/>
              <a:ext cx="514246" cy="300626"/>
              <a:chOff x="3216" y="2784"/>
              <a:chExt cx="192" cy="144"/>
            </a:xfrm>
          </p:grpSpPr>
          <p:sp>
            <p:nvSpPr>
              <p:cNvPr id="85062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3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4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65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8" name="Freeform 118"/>
            <p:cNvSpPr>
              <a:spLocks/>
            </p:cNvSpPr>
            <p:nvPr/>
          </p:nvSpPr>
          <p:spPr bwMode="auto">
            <a:xfrm>
              <a:off x="7391400" y="2751121"/>
              <a:ext cx="1015750" cy="95052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060" name="Oval 119"/>
            <p:cNvSpPr>
              <a:spLocks noChangeArrowheads="1"/>
            </p:cNvSpPr>
            <p:nvPr/>
          </p:nvSpPr>
          <p:spPr bwMode="auto">
            <a:xfrm flipH="1">
              <a:off x="7560560" y="2958327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5061" name="Oval 120"/>
            <p:cNvSpPr>
              <a:spLocks noChangeArrowheads="1"/>
            </p:cNvSpPr>
            <p:nvPr/>
          </p:nvSpPr>
          <p:spPr bwMode="auto">
            <a:xfrm flipH="1">
              <a:off x="7743252" y="2958327"/>
              <a:ext cx="125178" cy="99289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85050" name="Title 140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563562"/>
          </a:xfrm>
        </p:spPr>
        <p:txBody>
          <a:bodyPr/>
          <a:lstStyle/>
          <a:p>
            <a:r>
              <a:rPr lang="en-US" dirty="0" smtClean="0"/>
              <a:t>Access network </a:t>
            </a:r>
            <a:r>
              <a:rPr lang="en-US" dirty="0" smtClean="0"/>
              <a:t>architecture</a:t>
            </a:r>
            <a:endParaRPr lang="en-US" dirty="0" smtClean="0"/>
          </a:p>
        </p:txBody>
      </p:sp>
      <p:sp>
        <p:nvSpPr>
          <p:cNvPr id="85051" name="Rounded Rectangle 141"/>
          <p:cNvSpPr>
            <a:spLocks noChangeArrowheads="1"/>
          </p:cNvSpPr>
          <p:nvPr/>
        </p:nvSpPr>
        <p:spPr bwMode="auto">
          <a:xfrm>
            <a:off x="2209800" y="4800600"/>
            <a:ext cx="1066800" cy="1600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85052" name="Rounded Rectangle 142"/>
          <p:cNvSpPr>
            <a:spLocks noChangeArrowheads="1"/>
          </p:cNvSpPr>
          <p:nvPr/>
        </p:nvSpPr>
        <p:spPr bwMode="auto">
          <a:xfrm>
            <a:off x="685800" y="4800600"/>
            <a:ext cx="1066800" cy="1600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144" name="TextBox 143"/>
          <p:cNvSpPr txBox="1"/>
          <p:nvPr/>
        </p:nvSpPr>
        <p:spPr>
          <a:xfrm>
            <a:off x="914400" y="6096000"/>
            <a:ext cx="5778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+mn-cs"/>
              </a:rPr>
              <a:t>STA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514600" y="6096000"/>
            <a:ext cx="4683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+mn-cs"/>
              </a:rPr>
              <a:t>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 bwMode="auto">
          <a:xfrm>
            <a:off x="838200" y="3228201"/>
            <a:ext cx="1600200" cy="1752600"/>
          </a:xfrm>
          <a:prstGeom prst="roundRect">
            <a:avLst>
              <a:gd name="adj" fmla="val 8545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endParaRPr lang="en-US" sz="1600" b="0">
              <a:latin typeface="+mn-lt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3276600" y="3304401"/>
            <a:ext cx="2286000" cy="1676400"/>
          </a:xfrm>
          <a:prstGeom prst="roundRect">
            <a:avLst>
              <a:gd name="adj" fmla="val 10654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endParaRPr lang="en-US" sz="1600" b="0">
              <a:latin typeface="+mn-lt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00800" y="4980801"/>
            <a:ext cx="16843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+mn-lt"/>
                <a:cs typeface="+mn-cs"/>
              </a:rPr>
              <a:t>Access Router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581400" y="4980801"/>
            <a:ext cx="18526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+mn-lt"/>
                <a:cs typeface="+mn-cs"/>
              </a:rPr>
              <a:t>Access Network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66800" y="4991914"/>
            <a:ext cx="10572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+mn-lt"/>
                <a:cs typeface="+mn-cs"/>
              </a:rPr>
              <a:t>Terminal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6477000" y="3228201"/>
            <a:ext cx="1676400" cy="1752600"/>
          </a:xfrm>
          <a:prstGeom prst="roundRect">
            <a:avLst>
              <a:gd name="adj" fmla="val 12471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endParaRPr lang="en-US" sz="1600" b="0">
              <a:latin typeface="+mn-lt"/>
              <a:cs typeface="+mn-cs"/>
            </a:endParaRPr>
          </a:p>
        </p:txBody>
      </p:sp>
      <p:sp>
        <p:nvSpPr>
          <p:cNvPr id="860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P802.1CF Network Reference Model</a:t>
            </a:r>
          </a:p>
        </p:txBody>
      </p:sp>
      <p:cxnSp>
        <p:nvCxnSpPr>
          <p:cNvPr id="86024" name="Straight Connector 135"/>
          <p:cNvCxnSpPr>
            <a:cxnSpLocks noChangeShapeType="1"/>
            <a:endCxn id="78" idx="1"/>
          </p:cNvCxnSpPr>
          <p:nvPr/>
        </p:nvCxnSpPr>
        <p:spPr bwMode="auto">
          <a:xfrm>
            <a:off x="2362200" y="4523601"/>
            <a:ext cx="990600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 type="none" w="sm" len="sm"/>
            <a:tailEnd type="none" w="sm" len="sm"/>
          </a:ln>
        </p:spPr>
      </p:cxnSp>
      <p:sp>
        <p:nvSpPr>
          <p:cNvPr id="180" name="Rounded Rectangle 179"/>
          <p:cNvSpPr/>
          <p:nvPr/>
        </p:nvSpPr>
        <p:spPr bwMode="auto">
          <a:xfrm>
            <a:off x="1371600" y="3914001"/>
            <a:ext cx="990600" cy="9144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Terminal</a:t>
            </a:r>
            <a:br>
              <a:rPr lang="en-US" sz="1600" dirty="0">
                <a:latin typeface="+mn-lt"/>
                <a:cs typeface="+mn-cs"/>
              </a:rPr>
            </a:br>
            <a:r>
              <a:rPr lang="en-US" sz="1600" dirty="0">
                <a:latin typeface="+mn-lt"/>
                <a:cs typeface="+mn-cs"/>
              </a:rPr>
              <a:t>Interface</a:t>
            </a:r>
            <a:endParaRPr lang="en-US" sz="1600" b="0" dirty="0">
              <a:latin typeface="+mn-lt"/>
              <a:cs typeface="+mn-cs"/>
            </a:endParaRPr>
          </a:p>
        </p:txBody>
      </p:sp>
      <p:grpSp>
        <p:nvGrpSpPr>
          <p:cNvPr id="86026" name="Group 6"/>
          <p:cNvGrpSpPr>
            <a:grpSpLocks/>
          </p:cNvGrpSpPr>
          <p:nvPr/>
        </p:nvGrpSpPr>
        <p:grpSpPr bwMode="auto">
          <a:xfrm>
            <a:off x="2568575" y="4429939"/>
            <a:ext cx="479425" cy="461962"/>
            <a:chOff x="2729564" y="5063075"/>
            <a:chExt cx="479618" cy="461425"/>
          </a:xfrm>
        </p:grpSpPr>
        <p:sp>
          <p:nvSpPr>
            <p:cNvPr id="86080" name="TextBox 137"/>
            <p:cNvSpPr txBox="1">
              <a:spLocks noChangeArrowheads="1"/>
            </p:cNvSpPr>
            <p:nvPr/>
          </p:nvSpPr>
          <p:spPr bwMode="auto">
            <a:xfrm>
              <a:off x="2729564" y="5155168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R1</a:t>
              </a:r>
            </a:p>
          </p:txBody>
        </p:sp>
        <p:sp>
          <p:nvSpPr>
            <p:cNvPr id="86081" name="Oval 136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sp>
        <p:nvSpPr>
          <p:cNvPr id="44" name="Rounded Rectangle 43"/>
          <p:cNvSpPr/>
          <p:nvPr/>
        </p:nvSpPr>
        <p:spPr bwMode="auto">
          <a:xfrm>
            <a:off x="3733800" y="1780401"/>
            <a:ext cx="1371600" cy="99060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Coordination and Information</a:t>
            </a:r>
            <a:br>
              <a:rPr lang="en-US" sz="1600" dirty="0">
                <a:latin typeface="+mn-lt"/>
                <a:cs typeface="+mn-cs"/>
              </a:rPr>
            </a:br>
            <a:r>
              <a:rPr lang="en-US" sz="1600" dirty="0">
                <a:latin typeface="+mn-lt"/>
                <a:cs typeface="+mn-cs"/>
              </a:rPr>
              <a:t>Service</a:t>
            </a:r>
          </a:p>
        </p:txBody>
      </p:sp>
      <p:cxnSp>
        <p:nvCxnSpPr>
          <p:cNvPr id="86028" name="Elbow Connector 11"/>
          <p:cNvCxnSpPr>
            <a:cxnSpLocks noChangeShapeType="1"/>
          </p:cNvCxnSpPr>
          <p:nvPr/>
        </p:nvCxnSpPr>
        <p:spPr bwMode="auto">
          <a:xfrm flipV="1">
            <a:off x="2362200" y="1704201"/>
            <a:ext cx="4114800" cy="1852613"/>
          </a:xfrm>
          <a:prstGeom prst="bentConnector3">
            <a:avLst>
              <a:gd name="adj1" fmla="val 10440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6029" name="Group 62"/>
          <p:cNvGrpSpPr>
            <a:grpSpLocks/>
          </p:cNvGrpSpPr>
          <p:nvPr/>
        </p:nvGrpSpPr>
        <p:grpSpPr bwMode="auto">
          <a:xfrm>
            <a:off x="2711450" y="2837676"/>
            <a:ext cx="569913" cy="369888"/>
            <a:chOff x="2837267" y="4952817"/>
            <a:chExt cx="570824" cy="369332"/>
          </a:xfrm>
        </p:grpSpPr>
        <p:sp>
          <p:nvSpPr>
            <p:cNvPr id="86078" name="TextBox 63"/>
            <p:cNvSpPr txBox="1">
              <a:spLocks noChangeArrowheads="1"/>
            </p:cNvSpPr>
            <p:nvPr/>
          </p:nvSpPr>
          <p:spPr bwMode="auto">
            <a:xfrm>
              <a:off x="2928473" y="4952817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R2</a:t>
              </a:r>
            </a:p>
          </p:txBody>
        </p:sp>
        <p:sp>
          <p:nvSpPr>
            <p:cNvPr id="86079" name="Oval 64"/>
            <p:cNvSpPr>
              <a:spLocks noChangeArrowheads="1"/>
            </p:cNvSpPr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grpSp>
        <p:nvGrpSpPr>
          <p:cNvPr id="86030" name="Group 65"/>
          <p:cNvGrpSpPr>
            <a:grpSpLocks/>
          </p:cNvGrpSpPr>
          <p:nvPr/>
        </p:nvGrpSpPr>
        <p:grpSpPr bwMode="auto">
          <a:xfrm>
            <a:off x="4346575" y="2837676"/>
            <a:ext cx="704850" cy="369888"/>
            <a:chOff x="2837267" y="4952817"/>
            <a:chExt cx="703828" cy="369332"/>
          </a:xfrm>
        </p:grpSpPr>
        <p:sp>
          <p:nvSpPr>
            <p:cNvPr id="86076" name="TextBox 66"/>
            <p:cNvSpPr txBox="1">
              <a:spLocks noChangeArrowheads="1"/>
            </p:cNvSpPr>
            <p:nvPr/>
          </p:nvSpPr>
          <p:spPr bwMode="auto">
            <a:xfrm>
              <a:off x="2933236" y="4952817"/>
              <a:ext cx="6078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R10</a:t>
              </a:r>
            </a:p>
          </p:txBody>
        </p:sp>
        <p:sp>
          <p:nvSpPr>
            <p:cNvPr id="86077" name="Oval 67"/>
            <p:cNvSpPr>
              <a:spLocks noChangeArrowheads="1"/>
            </p:cNvSpPr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86031" name="Straight Connector 70"/>
          <p:cNvCxnSpPr>
            <a:cxnSpLocks noChangeShapeType="1"/>
          </p:cNvCxnSpPr>
          <p:nvPr/>
        </p:nvCxnSpPr>
        <p:spPr bwMode="auto">
          <a:xfrm>
            <a:off x="2362200" y="3709214"/>
            <a:ext cx="990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6032" name="Group 71"/>
          <p:cNvGrpSpPr>
            <a:grpSpLocks/>
          </p:cNvGrpSpPr>
          <p:nvPr/>
        </p:nvGrpSpPr>
        <p:grpSpPr bwMode="auto">
          <a:xfrm>
            <a:off x="2582863" y="3629839"/>
            <a:ext cx="479425" cy="477837"/>
            <a:chOff x="2731663" y="5063075"/>
            <a:chExt cx="479618" cy="478678"/>
          </a:xfrm>
        </p:grpSpPr>
        <p:sp>
          <p:nvSpPr>
            <p:cNvPr id="86074" name="TextBox 72"/>
            <p:cNvSpPr txBox="1">
              <a:spLocks noChangeArrowheads="1"/>
            </p:cNvSpPr>
            <p:nvPr/>
          </p:nvSpPr>
          <p:spPr bwMode="auto">
            <a:xfrm>
              <a:off x="2731663" y="5172421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R8</a:t>
              </a:r>
            </a:p>
          </p:txBody>
        </p:sp>
        <p:sp>
          <p:nvSpPr>
            <p:cNvPr id="86075" name="Oval 73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86033" name="Straight Connector 25"/>
          <p:cNvCxnSpPr>
            <a:cxnSpLocks noChangeShapeType="1"/>
            <a:stCxn id="44" idx="2"/>
            <a:endCxn id="36" idx="0"/>
          </p:cNvCxnSpPr>
          <p:nvPr/>
        </p:nvCxnSpPr>
        <p:spPr bwMode="auto">
          <a:xfrm>
            <a:off x="4419600" y="2771001"/>
            <a:ext cx="1588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6" name="Rounded Rectangle 35"/>
          <p:cNvSpPr/>
          <p:nvPr/>
        </p:nvSpPr>
        <p:spPr bwMode="auto">
          <a:xfrm>
            <a:off x="3357563" y="3380601"/>
            <a:ext cx="2128837" cy="53340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AN Ctrl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1371600" y="3380601"/>
            <a:ext cx="990600" cy="53340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TE Ctrl</a:t>
            </a:r>
          </a:p>
        </p:txBody>
      </p:sp>
      <p:cxnSp>
        <p:nvCxnSpPr>
          <p:cNvPr id="86036" name="Straight Connector 10"/>
          <p:cNvCxnSpPr>
            <a:cxnSpLocks noChangeShapeType="1"/>
          </p:cNvCxnSpPr>
          <p:nvPr/>
        </p:nvCxnSpPr>
        <p:spPr bwMode="auto">
          <a:xfrm flipH="1">
            <a:off x="5448300" y="2313801"/>
            <a:ext cx="1028700" cy="111442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0" name="Rounded Rectangle 49"/>
          <p:cNvSpPr/>
          <p:nvPr/>
        </p:nvSpPr>
        <p:spPr bwMode="auto">
          <a:xfrm>
            <a:off x="6477000" y="1551801"/>
            <a:ext cx="1219200" cy="99060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Subscription</a:t>
            </a:r>
          </a:p>
          <a:p>
            <a:pPr algn="ctr" eaLnBrk="0" hangingPunct="0">
              <a:defRPr/>
            </a:pPr>
            <a:r>
              <a:rPr lang="en-US" sz="1600" b="0" dirty="0">
                <a:latin typeface="+mn-lt"/>
                <a:cs typeface="+mn-cs"/>
              </a:rPr>
              <a:t>Service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6553200" y="3914001"/>
            <a:ext cx="1066800" cy="9144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Access Router</a:t>
            </a:r>
            <a:br>
              <a:rPr lang="en-US" sz="1600" dirty="0">
                <a:latin typeface="+mn-lt"/>
                <a:cs typeface="+mn-cs"/>
              </a:rPr>
            </a:br>
            <a:r>
              <a:rPr lang="en-US" sz="1600" dirty="0">
                <a:latin typeface="+mn-lt"/>
                <a:cs typeface="+mn-cs"/>
              </a:rPr>
              <a:t>Interface</a:t>
            </a:r>
            <a:endParaRPr lang="en-US" sz="1600" b="0" dirty="0">
              <a:latin typeface="+mn-lt"/>
              <a:cs typeface="+mn-cs"/>
            </a:endParaRPr>
          </a:p>
        </p:txBody>
      </p:sp>
      <p:cxnSp>
        <p:nvCxnSpPr>
          <p:cNvPr id="86039" name="Straight Connector 51"/>
          <p:cNvCxnSpPr>
            <a:cxnSpLocks noChangeShapeType="1"/>
            <a:stCxn id="79" idx="3"/>
          </p:cNvCxnSpPr>
          <p:nvPr/>
        </p:nvCxnSpPr>
        <p:spPr bwMode="auto">
          <a:xfrm>
            <a:off x="5486400" y="4523601"/>
            <a:ext cx="1066800" cy="4763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 type="none" w="sm" len="sm"/>
            <a:tailEnd type="none" w="sm" len="sm"/>
          </a:ln>
        </p:spPr>
      </p:cxnSp>
      <p:grpSp>
        <p:nvGrpSpPr>
          <p:cNvPr id="86040" name="Group 52"/>
          <p:cNvGrpSpPr>
            <a:grpSpLocks/>
          </p:cNvGrpSpPr>
          <p:nvPr/>
        </p:nvGrpSpPr>
        <p:grpSpPr bwMode="auto">
          <a:xfrm>
            <a:off x="5741988" y="4437876"/>
            <a:ext cx="479425" cy="461963"/>
            <a:chOff x="2707957" y="5063075"/>
            <a:chExt cx="479618" cy="461425"/>
          </a:xfrm>
        </p:grpSpPr>
        <p:sp>
          <p:nvSpPr>
            <p:cNvPr id="86072" name="TextBox 53"/>
            <p:cNvSpPr txBox="1">
              <a:spLocks noChangeArrowheads="1"/>
            </p:cNvSpPr>
            <p:nvPr/>
          </p:nvSpPr>
          <p:spPr bwMode="auto">
            <a:xfrm>
              <a:off x="2707957" y="5155168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R3</a:t>
              </a:r>
            </a:p>
          </p:txBody>
        </p:sp>
        <p:sp>
          <p:nvSpPr>
            <p:cNvPr id="86073" name="Oval 54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grpSp>
        <p:nvGrpSpPr>
          <p:cNvPr id="86041" name="Group 55"/>
          <p:cNvGrpSpPr>
            <a:grpSpLocks/>
          </p:cNvGrpSpPr>
          <p:nvPr/>
        </p:nvGrpSpPr>
        <p:grpSpPr bwMode="auto">
          <a:xfrm>
            <a:off x="5735638" y="2837676"/>
            <a:ext cx="573087" cy="369888"/>
            <a:chOff x="2860357" y="4955683"/>
            <a:chExt cx="572505" cy="369332"/>
          </a:xfrm>
        </p:grpSpPr>
        <p:sp>
          <p:nvSpPr>
            <p:cNvPr id="86070" name="TextBox 56"/>
            <p:cNvSpPr txBox="1">
              <a:spLocks noChangeArrowheads="1"/>
            </p:cNvSpPr>
            <p:nvPr/>
          </p:nvSpPr>
          <p:spPr bwMode="auto">
            <a:xfrm>
              <a:off x="2953244" y="4955683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R4</a:t>
              </a:r>
            </a:p>
          </p:txBody>
        </p:sp>
        <p:sp>
          <p:nvSpPr>
            <p:cNvPr id="86071" name="Oval 57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sp>
        <p:nvSpPr>
          <p:cNvPr id="59" name="Rounded Rectangle 58"/>
          <p:cNvSpPr/>
          <p:nvPr/>
        </p:nvSpPr>
        <p:spPr bwMode="auto">
          <a:xfrm>
            <a:off x="6553200" y="3380601"/>
            <a:ext cx="1066800" cy="53340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AR Ctrl</a:t>
            </a:r>
          </a:p>
        </p:txBody>
      </p:sp>
      <p:cxnSp>
        <p:nvCxnSpPr>
          <p:cNvPr id="86043" name="Straight Connector 69"/>
          <p:cNvCxnSpPr>
            <a:cxnSpLocks noChangeShapeType="1"/>
            <a:stCxn id="50" idx="2"/>
            <a:endCxn id="59" idx="0"/>
          </p:cNvCxnSpPr>
          <p:nvPr/>
        </p:nvCxnSpPr>
        <p:spPr bwMode="auto">
          <a:xfrm>
            <a:off x="7086600" y="2542401"/>
            <a:ext cx="0" cy="8382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6044" name="Group 74"/>
          <p:cNvGrpSpPr>
            <a:grpSpLocks/>
          </p:cNvGrpSpPr>
          <p:nvPr/>
        </p:nvGrpSpPr>
        <p:grpSpPr bwMode="auto">
          <a:xfrm>
            <a:off x="5764213" y="3566339"/>
            <a:ext cx="479425" cy="468312"/>
            <a:chOff x="2860357" y="5063075"/>
            <a:chExt cx="479618" cy="468622"/>
          </a:xfrm>
        </p:grpSpPr>
        <p:sp>
          <p:nvSpPr>
            <p:cNvPr id="86068" name="TextBox 75"/>
            <p:cNvSpPr txBox="1">
              <a:spLocks noChangeArrowheads="1"/>
            </p:cNvSpPr>
            <p:nvPr/>
          </p:nvSpPr>
          <p:spPr bwMode="auto">
            <a:xfrm>
              <a:off x="2860357" y="5162365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R9</a:t>
              </a:r>
            </a:p>
          </p:txBody>
        </p:sp>
        <p:sp>
          <p:nvSpPr>
            <p:cNvPr id="86069" name="Oval 76"/>
            <p:cNvSpPr>
              <a:spLocks noChangeArrowheads="1"/>
            </p:cNvSpPr>
            <p:nvPr/>
          </p:nvSpPr>
          <p:spPr bwMode="auto">
            <a:xfrm>
              <a:off x="30127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sp>
        <p:nvSpPr>
          <p:cNvPr id="78" name="Rounded Rectangle 77"/>
          <p:cNvSpPr/>
          <p:nvPr/>
        </p:nvSpPr>
        <p:spPr bwMode="auto">
          <a:xfrm>
            <a:off x="3352800" y="4218801"/>
            <a:ext cx="68580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NA</a:t>
            </a:r>
          </a:p>
        </p:txBody>
      </p:sp>
      <p:sp>
        <p:nvSpPr>
          <p:cNvPr id="79" name="Rounded Rectangle 78"/>
          <p:cNvSpPr/>
          <p:nvPr/>
        </p:nvSpPr>
        <p:spPr bwMode="auto">
          <a:xfrm>
            <a:off x="4527550" y="4218801"/>
            <a:ext cx="95885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Backhaul</a:t>
            </a:r>
          </a:p>
        </p:txBody>
      </p:sp>
      <p:cxnSp>
        <p:nvCxnSpPr>
          <p:cNvPr id="86047" name="Straight Connector 79"/>
          <p:cNvCxnSpPr>
            <a:cxnSpLocks noChangeShapeType="1"/>
            <a:stCxn id="78" idx="3"/>
            <a:endCxn id="79" idx="1"/>
          </p:cNvCxnSpPr>
          <p:nvPr/>
        </p:nvCxnSpPr>
        <p:spPr bwMode="auto">
          <a:xfrm>
            <a:off x="4038600" y="4523601"/>
            <a:ext cx="488950" cy="0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 type="none" w="sm" len="sm"/>
            <a:tailEnd type="none" w="sm" len="sm"/>
          </a:ln>
        </p:spPr>
      </p:cxnSp>
      <p:grpSp>
        <p:nvGrpSpPr>
          <p:cNvPr id="86048" name="Group 91"/>
          <p:cNvGrpSpPr>
            <a:grpSpLocks/>
          </p:cNvGrpSpPr>
          <p:nvPr/>
        </p:nvGrpSpPr>
        <p:grpSpPr bwMode="auto">
          <a:xfrm>
            <a:off x="4062413" y="4442639"/>
            <a:ext cx="479425" cy="461962"/>
            <a:chOff x="2691882" y="5063075"/>
            <a:chExt cx="479618" cy="461425"/>
          </a:xfrm>
        </p:grpSpPr>
        <p:sp>
          <p:nvSpPr>
            <p:cNvPr id="86066" name="TextBox 92"/>
            <p:cNvSpPr txBox="1">
              <a:spLocks noChangeArrowheads="1"/>
            </p:cNvSpPr>
            <p:nvPr/>
          </p:nvSpPr>
          <p:spPr bwMode="auto">
            <a:xfrm>
              <a:off x="2691882" y="5155168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R6</a:t>
              </a:r>
            </a:p>
          </p:txBody>
        </p:sp>
        <p:sp>
          <p:nvSpPr>
            <p:cNvPr id="86067" name="Oval 93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86049" name="Straight Connector 88"/>
          <p:cNvCxnSpPr>
            <a:cxnSpLocks noChangeShapeType="1"/>
            <a:stCxn id="78" idx="0"/>
          </p:cNvCxnSpPr>
          <p:nvPr/>
        </p:nvCxnSpPr>
        <p:spPr bwMode="auto">
          <a:xfrm flipV="1">
            <a:off x="3695700" y="3912414"/>
            <a:ext cx="20638" cy="30638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6050" name="Group 103"/>
          <p:cNvGrpSpPr>
            <a:grpSpLocks/>
          </p:cNvGrpSpPr>
          <p:nvPr/>
        </p:nvGrpSpPr>
        <p:grpSpPr bwMode="auto">
          <a:xfrm>
            <a:off x="3627438" y="3891776"/>
            <a:ext cx="608012" cy="368300"/>
            <a:chOff x="2837267" y="4956915"/>
            <a:chExt cx="608928" cy="369332"/>
          </a:xfrm>
        </p:grpSpPr>
        <p:sp>
          <p:nvSpPr>
            <p:cNvPr id="86064" name="TextBox 104"/>
            <p:cNvSpPr txBox="1">
              <a:spLocks noChangeArrowheads="1"/>
            </p:cNvSpPr>
            <p:nvPr/>
          </p:nvSpPr>
          <p:spPr bwMode="auto">
            <a:xfrm>
              <a:off x="2966577" y="4956915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R5</a:t>
              </a:r>
            </a:p>
          </p:txBody>
        </p:sp>
        <p:sp>
          <p:nvSpPr>
            <p:cNvPr id="86065" name="Oval 105"/>
            <p:cNvSpPr>
              <a:spLocks noChangeArrowheads="1"/>
            </p:cNvSpPr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86051" name="Straight Connector 324"/>
          <p:cNvCxnSpPr>
            <a:cxnSpLocks noChangeShapeType="1"/>
          </p:cNvCxnSpPr>
          <p:nvPr/>
        </p:nvCxnSpPr>
        <p:spPr bwMode="auto">
          <a:xfrm flipV="1">
            <a:off x="4797425" y="3914001"/>
            <a:ext cx="0" cy="31432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6052" name="Group 108"/>
          <p:cNvGrpSpPr>
            <a:grpSpLocks/>
          </p:cNvGrpSpPr>
          <p:nvPr/>
        </p:nvGrpSpPr>
        <p:grpSpPr bwMode="auto">
          <a:xfrm>
            <a:off x="4706938" y="3891776"/>
            <a:ext cx="609600" cy="368300"/>
            <a:chOff x="2837267" y="4956915"/>
            <a:chExt cx="608928" cy="369332"/>
          </a:xfrm>
        </p:grpSpPr>
        <p:sp>
          <p:nvSpPr>
            <p:cNvPr id="86062" name="TextBox 109"/>
            <p:cNvSpPr txBox="1">
              <a:spLocks noChangeArrowheads="1"/>
            </p:cNvSpPr>
            <p:nvPr/>
          </p:nvSpPr>
          <p:spPr bwMode="auto">
            <a:xfrm>
              <a:off x="2966577" y="4956915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R7</a:t>
              </a:r>
            </a:p>
          </p:txBody>
        </p:sp>
        <p:sp>
          <p:nvSpPr>
            <p:cNvPr id="86063" name="Oval 110"/>
            <p:cNvSpPr>
              <a:spLocks noChangeArrowheads="1"/>
            </p:cNvSpPr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cxnSp>
        <p:nvCxnSpPr>
          <p:cNvPr id="86053" name="Straight Connector 146"/>
          <p:cNvCxnSpPr>
            <a:cxnSpLocks noChangeShapeType="1"/>
            <a:stCxn id="36" idx="3"/>
            <a:endCxn id="59" idx="1"/>
          </p:cNvCxnSpPr>
          <p:nvPr/>
        </p:nvCxnSpPr>
        <p:spPr bwMode="auto">
          <a:xfrm>
            <a:off x="5486400" y="3647301"/>
            <a:ext cx="10668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6054" name="Group 159"/>
          <p:cNvGrpSpPr>
            <a:grpSpLocks/>
          </p:cNvGrpSpPr>
          <p:nvPr/>
        </p:nvGrpSpPr>
        <p:grpSpPr bwMode="auto">
          <a:xfrm>
            <a:off x="7015163" y="2832914"/>
            <a:ext cx="687387" cy="369887"/>
            <a:chOff x="2860357" y="4955683"/>
            <a:chExt cx="687986" cy="369332"/>
          </a:xfrm>
        </p:grpSpPr>
        <p:sp>
          <p:nvSpPr>
            <p:cNvPr id="86060" name="TextBox 160"/>
            <p:cNvSpPr txBox="1">
              <a:spLocks noChangeArrowheads="1"/>
            </p:cNvSpPr>
            <p:nvPr/>
          </p:nvSpPr>
          <p:spPr bwMode="auto">
            <a:xfrm>
              <a:off x="2953244" y="4955683"/>
              <a:ext cx="5950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R11</a:t>
              </a:r>
            </a:p>
          </p:txBody>
        </p:sp>
        <p:sp>
          <p:nvSpPr>
            <p:cNvPr id="86061" name="Oval 161"/>
            <p:cNvSpPr>
              <a:spLocks noChangeArrowheads="1"/>
            </p:cNvSpPr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US" sz="1200" b="0"/>
            </a:p>
          </p:txBody>
        </p:sp>
      </p:grpSp>
      <p:sp>
        <p:nvSpPr>
          <p:cNvPr id="86055" name="Rounded Rectangle 62"/>
          <p:cNvSpPr>
            <a:spLocks noChangeArrowheads="1"/>
          </p:cNvSpPr>
          <p:nvPr/>
        </p:nvSpPr>
        <p:spPr bwMode="auto">
          <a:xfrm>
            <a:off x="3200400" y="4066401"/>
            <a:ext cx="914400" cy="1828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86056" name="Rounded Rectangle 65"/>
          <p:cNvSpPr>
            <a:spLocks noChangeArrowheads="1"/>
          </p:cNvSpPr>
          <p:nvPr/>
        </p:nvSpPr>
        <p:spPr bwMode="auto">
          <a:xfrm>
            <a:off x="1371600" y="3914001"/>
            <a:ext cx="990600" cy="1981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 sz="1200" b="0"/>
          </a:p>
        </p:txBody>
      </p:sp>
      <p:sp>
        <p:nvSpPr>
          <p:cNvPr id="72" name="TextBox 71"/>
          <p:cNvSpPr txBox="1"/>
          <p:nvPr/>
        </p:nvSpPr>
        <p:spPr>
          <a:xfrm>
            <a:off x="1558925" y="5409426"/>
            <a:ext cx="6191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+mn-cs"/>
              </a:rPr>
              <a:t>STA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29000" y="5438001"/>
            <a:ext cx="4683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+mn-cs"/>
              </a:rPr>
              <a:t>AP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027613" y="6132513"/>
            <a:ext cx="36226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+mn-lt"/>
                <a:cs typeface="+mn-cs"/>
              </a:rPr>
              <a:t>NA = Node of Attachment {AP, BS}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6032321"/>
            <a:ext cx="2100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Radio interface components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221850" y="5949280"/>
            <a:ext cx="180020" cy="1350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flipH="1" flipV="1">
            <a:off x="2141730" y="5949281"/>
            <a:ext cx="180020" cy="1350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of the </a:t>
            </a:r>
            <a:r>
              <a:rPr lang="en-US" dirty="0" smtClean="0"/>
              <a:t>generic </a:t>
            </a:r>
            <a:r>
              <a:rPr lang="en-US" dirty="0" smtClean="0"/>
              <a:t>network </a:t>
            </a:r>
            <a:r>
              <a:rPr lang="en-US" dirty="0" smtClean="0"/>
              <a:t>model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Application view</a:t>
            </a:r>
          </a:p>
          <a:p>
            <a:pPr lvl="1">
              <a:defRPr/>
            </a:pPr>
            <a:r>
              <a:rPr lang="en-US" dirty="0" smtClean="0"/>
              <a:t>Guides deployment of IEEE 802 technologies</a:t>
            </a:r>
          </a:p>
          <a:p>
            <a:pPr>
              <a:defRPr/>
            </a:pPr>
            <a:r>
              <a:rPr lang="en-US" dirty="0" smtClean="0"/>
              <a:t>Components</a:t>
            </a:r>
          </a:p>
          <a:p>
            <a:pPr lvl="1">
              <a:defRPr/>
            </a:pPr>
            <a:r>
              <a:rPr lang="en-US" dirty="0" smtClean="0"/>
              <a:t>Defines abstract functional entities of IEEE 802 technologies</a:t>
            </a:r>
          </a:p>
          <a:p>
            <a:pPr lvl="2">
              <a:defRPr/>
            </a:pPr>
            <a:r>
              <a:rPr lang="en-US" dirty="0" smtClean="0"/>
              <a:t>E.g. Node of Attachment, Backhaul, TE/AR Interface</a:t>
            </a:r>
          </a:p>
          <a:p>
            <a:pPr>
              <a:defRPr/>
            </a:pPr>
            <a:r>
              <a:rPr lang="en-US" dirty="0" smtClean="0"/>
              <a:t>Generic</a:t>
            </a:r>
          </a:p>
          <a:p>
            <a:pPr lvl="1">
              <a:defRPr/>
            </a:pPr>
            <a:r>
              <a:rPr lang="en-US" dirty="0" smtClean="0"/>
              <a:t>Emphasizes commonalities among IEEE 802 technologies</a:t>
            </a:r>
          </a:p>
          <a:p>
            <a:pPr lvl="2">
              <a:defRPr/>
            </a:pPr>
            <a:r>
              <a:rPr lang="en-US" dirty="0" smtClean="0"/>
              <a:t>E.g. MAC Service, </a:t>
            </a:r>
            <a:r>
              <a:rPr lang="en-US" dirty="0" err="1" smtClean="0"/>
              <a:t>EAPoL</a:t>
            </a:r>
            <a:r>
              <a:rPr lang="en-US" dirty="0" smtClean="0"/>
              <a:t>, LMI</a:t>
            </a:r>
          </a:p>
          <a:p>
            <a:pPr>
              <a:defRPr/>
            </a:pPr>
            <a:r>
              <a:rPr lang="en-US" dirty="0" smtClean="0"/>
              <a:t>Software oriented</a:t>
            </a:r>
          </a:p>
          <a:p>
            <a:pPr lvl="1">
              <a:defRPr/>
            </a:pPr>
            <a:r>
              <a:rPr lang="en-US" dirty="0" smtClean="0"/>
              <a:t>Creates data models for IEEE 802 access network and components.</a:t>
            </a:r>
          </a:p>
          <a:p>
            <a:pPr lvl="1">
              <a:defRPr/>
            </a:pPr>
            <a:r>
              <a:rPr lang="en-US" dirty="0" smtClean="0"/>
              <a:t>In OO terms: Definition of classes for ‘access network’,  ‘</a:t>
            </a:r>
            <a:r>
              <a:rPr lang="en-US" dirty="0" err="1" smtClean="0"/>
              <a:t>na</a:t>
            </a:r>
            <a:r>
              <a:rPr lang="en-US" dirty="0" smtClean="0"/>
              <a:t>’, ‘backhaul’</a:t>
            </a:r>
          </a:p>
          <a:p>
            <a:pPr>
              <a:defRPr/>
            </a:pPr>
            <a:r>
              <a:rPr lang="en-US" dirty="0" smtClean="0"/>
              <a:t>Extensible</a:t>
            </a:r>
          </a:p>
          <a:p>
            <a:pPr lvl="1">
              <a:defRPr/>
            </a:pPr>
            <a:r>
              <a:rPr lang="en-US" dirty="0" smtClean="0"/>
              <a:t>Provides basic/generic data structures  for extension by technology specifics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</a:t>
            </a:r>
            <a:r>
              <a:rPr lang="en-US" dirty="0" smtClean="0"/>
              <a:t>point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IEEE 802 knows about 2 kind of interfaces: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User data as well as peer-to-peer control is conveyed via ports</a:t>
            </a:r>
          </a:p>
          <a:p>
            <a:r>
              <a:rPr lang="en-US" dirty="0"/>
              <a:t>Control and management is represented by Layer Management Information as currently specified by the MIB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6834" y="1981200"/>
            <a:ext cx="5856366" cy="3276600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 bwMode="auto">
          <a:xfrm rot="16200000" flipH="1">
            <a:off x="4648200" y="2983782"/>
            <a:ext cx="2362200" cy="1752600"/>
          </a:xfrm>
          <a:prstGeom prst="bentConnector3">
            <a:avLst>
              <a:gd name="adj1" fmla="val 99201"/>
            </a:avLst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 rot="16200000">
            <a:off x="3660358" y="2288759"/>
            <a:ext cx="84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Control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038600" y="2895600"/>
            <a:ext cx="76200" cy="17526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3360" y="4824564"/>
            <a:ext cx="55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Port</a:t>
            </a:r>
          </a:p>
        </p:txBody>
      </p:sp>
    </p:spTree>
    <p:extLst>
      <p:ext uri="{BB962C8B-B14F-4D97-AF65-F5344CB8AC3E}">
        <p14:creationId xmlns:p14="http://schemas.microsoft.com/office/powerpoint/2010/main" val="139569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 </a:t>
            </a:r>
            <a:r>
              <a:rPr lang="en-US" dirty="0" smtClean="0"/>
              <a:t>Interface </a:t>
            </a:r>
            <a:r>
              <a:rPr lang="en-US" dirty="0"/>
              <a:t>C</a:t>
            </a:r>
            <a:r>
              <a:rPr lang="en-US" dirty="0" smtClean="0"/>
              <a:t>omponent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an </a:t>
            </a:r>
            <a:r>
              <a:rPr lang="en-US" dirty="0" err="1" smtClean="0"/>
              <a:t>OmniRAN</a:t>
            </a:r>
            <a:r>
              <a:rPr lang="en-US" dirty="0" smtClean="0"/>
              <a:t>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Max Riegel</a:t>
            </a:r>
          </a:p>
          <a:p>
            <a:r>
              <a:rPr lang="en-US" dirty="0" smtClean="0"/>
              <a:t>Nokia Networks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202"/>
          <p:cNvSpPr txBox="1"/>
          <p:nvPr/>
        </p:nvSpPr>
        <p:spPr>
          <a:xfrm>
            <a:off x="259609" y="2124000"/>
            <a:ext cx="5228545" cy="285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Network Selection</a:t>
            </a:r>
            <a:endParaRPr lang="en-US" dirty="0">
              <a:latin typeface="+mn-lt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56170" y="5859000"/>
            <a:ext cx="5935830" cy="22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Accounting</a:t>
            </a:r>
            <a:endParaRPr lang="en-US" dirty="0">
              <a:latin typeface="+mn-lt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258423" y="5563050"/>
            <a:ext cx="3727391" cy="263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Disassociation</a:t>
            </a:r>
            <a:endParaRPr lang="en-US" dirty="0">
              <a:latin typeface="+mn-lt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250679" y="3908813"/>
            <a:ext cx="6564503" cy="374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Host Configuration</a:t>
            </a:r>
            <a:endParaRPr lang="en-US" dirty="0">
              <a:latin typeface="+mn-lt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261192" y="4959000"/>
            <a:ext cx="7910808" cy="281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Application</a:t>
            </a:r>
            <a:endParaRPr lang="en-US" dirty="0">
              <a:latin typeface="+mn-lt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247933" y="4686906"/>
            <a:ext cx="5926353" cy="239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err="1" smtClean="0"/>
              <a:t>QoS</a:t>
            </a:r>
            <a:r>
              <a:rPr lang="en-US" dirty="0" smtClean="0">
                <a:latin typeface="+mn-lt"/>
              </a:rPr>
              <a:t> Control</a:t>
            </a:r>
            <a:endParaRPr lang="en-US" dirty="0">
              <a:latin typeface="+mn-lt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7413" y="4348467"/>
            <a:ext cx="7910808" cy="292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Application</a:t>
            </a:r>
            <a:endParaRPr lang="en-US" dirty="0">
              <a:latin typeface="+mn-lt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52000" y="5299951"/>
            <a:ext cx="6564503" cy="215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Host </a:t>
            </a:r>
            <a:r>
              <a:rPr lang="en-US" dirty="0" err="1" smtClean="0">
                <a:latin typeface="+mn-lt"/>
              </a:rPr>
              <a:t>Cfg</a:t>
            </a:r>
            <a:r>
              <a:rPr lang="en-US" dirty="0" smtClean="0">
                <a:latin typeface="+mn-lt"/>
              </a:rPr>
              <a:t> Release</a:t>
            </a:r>
            <a:endParaRPr lang="en-US" dirty="0">
              <a:latin typeface="+mn-lt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47933" y="3624187"/>
            <a:ext cx="5926353" cy="227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Accounting Start</a:t>
            </a:r>
            <a:endParaRPr lang="en-US" dirty="0">
              <a:latin typeface="+mn-lt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255830" y="2868157"/>
            <a:ext cx="5925934" cy="685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Authentication</a:t>
            </a:r>
          </a:p>
          <a:p>
            <a:r>
              <a:rPr lang="en-US" dirty="0" smtClean="0">
                <a:latin typeface="+mn-lt"/>
              </a:rPr>
              <a:t>Authorization</a:t>
            </a:r>
            <a:endParaRPr lang="en-US" dirty="0">
              <a:latin typeface="+mn-lt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58283" y="2463157"/>
            <a:ext cx="3727391" cy="3358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Association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360" y="1678675"/>
            <a:ext cx="3734294" cy="389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Scanning</a:t>
            </a:r>
            <a:endParaRPr lang="en-US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</a:t>
            </a:r>
            <a:r>
              <a:rPr lang="en-US" dirty="0" smtClean="0"/>
              <a:t> </a:t>
            </a:r>
            <a:r>
              <a:rPr lang="en-US" dirty="0" smtClean="0"/>
              <a:t>of a WLAN session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77000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3987000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186838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821818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8172000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277001" y="1692516"/>
            <a:ext cx="1709166" cy="461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283431" y="2920891"/>
            <a:ext cx="1710000" cy="336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276584" y="3009438"/>
            <a:ext cx="1702932" cy="176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2276584" y="3336172"/>
            <a:ext cx="1716848" cy="332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2276584" y="3238753"/>
            <a:ext cx="1712742" cy="524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3985947" y="3131774"/>
            <a:ext cx="2206053" cy="272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3979516" y="3204000"/>
            <a:ext cx="2212484" cy="347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2283430" y="3955649"/>
            <a:ext cx="4538389" cy="19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2270152" y="4023778"/>
            <a:ext cx="4551848" cy="315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2277001" y="4419321"/>
            <a:ext cx="5892347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2270152" y="4509321"/>
            <a:ext cx="5899196" cy="665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2" name="Group 85"/>
          <p:cNvGrpSpPr>
            <a:grpSpLocks/>
          </p:cNvGrpSpPr>
          <p:nvPr/>
        </p:nvGrpSpPr>
        <p:grpSpPr bwMode="auto">
          <a:xfrm>
            <a:off x="8077325" y="928446"/>
            <a:ext cx="269875" cy="460375"/>
            <a:chOff x="4120" y="2308"/>
            <a:chExt cx="305" cy="415"/>
          </a:xfrm>
        </p:grpSpPr>
        <p:sp>
          <p:nvSpPr>
            <p:cNvPr id="58" name="Freeform 86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Oval 88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6" name="Group 89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65" name="Line 90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" name="Line 91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" name="Line 92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" name="Line 93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62" name="Freeform 94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Oval 95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96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" name="Group 122"/>
          <p:cNvGrpSpPr>
            <a:grpSpLocks/>
          </p:cNvGrpSpPr>
          <p:nvPr/>
        </p:nvGrpSpPr>
        <p:grpSpPr bwMode="auto">
          <a:xfrm>
            <a:off x="6001743" y="928446"/>
            <a:ext cx="269875" cy="390062"/>
            <a:chOff x="4120" y="2308"/>
            <a:chExt cx="305" cy="415"/>
          </a:xfrm>
        </p:grpSpPr>
        <p:sp>
          <p:nvSpPr>
            <p:cNvPr id="70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0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77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6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181764" y="1146913"/>
            <a:ext cx="180020" cy="186578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200" dirty="0">
              <a:ea typeface="ＭＳ Ｐゴシック" pitchFamily="34" charset="-128"/>
            </a:endParaRPr>
          </a:p>
        </p:txBody>
      </p:sp>
      <p:grpSp>
        <p:nvGrpSpPr>
          <p:cNvPr id="224" name="Group 122"/>
          <p:cNvGrpSpPr>
            <a:grpSpLocks/>
          </p:cNvGrpSpPr>
          <p:nvPr/>
        </p:nvGrpSpPr>
        <p:grpSpPr bwMode="auto">
          <a:xfrm>
            <a:off x="6682014" y="928446"/>
            <a:ext cx="269875" cy="390062"/>
            <a:chOff x="4120" y="2308"/>
            <a:chExt cx="305" cy="415"/>
          </a:xfrm>
        </p:grpSpPr>
        <p:sp>
          <p:nvSpPr>
            <p:cNvPr id="93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25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00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1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7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4" name="AutoShape 22"/>
          <p:cNvSpPr>
            <a:spLocks noChangeArrowheads="1"/>
          </p:cNvSpPr>
          <p:nvPr/>
        </p:nvSpPr>
        <p:spPr bwMode="auto">
          <a:xfrm>
            <a:off x="6862035" y="1146913"/>
            <a:ext cx="180020" cy="186578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200" dirty="0">
              <a:ea typeface="ＭＳ Ｐゴシック" pitchFamily="34" charset="-128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514253" y="1318508"/>
            <a:ext cx="140294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AAA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Policy</a:t>
            </a:r>
          </a:p>
          <a:p>
            <a:pPr algn="ctr"/>
            <a:r>
              <a:rPr lang="en-US" sz="1600" dirty="0">
                <a:latin typeface="+mn-lt"/>
              </a:rPr>
              <a:t>Configuration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547000" y="1318508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DHCP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717130" y="1318508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+mn-lt"/>
              </a:rPr>
              <a:t>Application</a:t>
            </a:r>
          </a:p>
        </p:txBody>
      </p:sp>
      <p:cxnSp>
        <p:nvCxnSpPr>
          <p:cNvPr id="108" name="Straight Arrow Connector 107"/>
          <p:cNvCxnSpPr/>
          <p:nvPr/>
        </p:nvCxnSpPr>
        <p:spPr bwMode="auto">
          <a:xfrm flipH="1">
            <a:off x="2279616" y="1779528"/>
            <a:ext cx="1706551" cy="355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flipH="1" flipV="1">
            <a:off x="2277000" y="1873656"/>
            <a:ext cx="1702515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H="1">
            <a:off x="2277001" y="1965295"/>
            <a:ext cx="1716430" cy="4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 flipH="1" flipV="1">
            <a:off x="2283430" y="2166296"/>
            <a:ext cx="1702515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 flipH="1">
            <a:off x="2283431" y="2326048"/>
            <a:ext cx="1716430" cy="4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 flipH="1" flipV="1">
            <a:off x="2270152" y="2513610"/>
            <a:ext cx="1702515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 flipH="1">
            <a:off x="2270153" y="2605249"/>
            <a:ext cx="1716430" cy="4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H="1" flipV="1">
            <a:off x="2277000" y="2703311"/>
            <a:ext cx="1702515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flipH="1" flipV="1">
            <a:off x="2276584" y="3098098"/>
            <a:ext cx="1710000" cy="336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 flipH="1" flipV="1">
            <a:off x="3999850" y="3379566"/>
            <a:ext cx="2192150" cy="44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flipH="1">
            <a:off x="3978855" y="3429000"/>
            <a:ext cx="2213145" cy="362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flipH="1">
            <a:off x="2270152" y="3465269"/>
            <a:ext cx="1708702" cy="87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7" name="Straight Arrow Connector 136"/>
          <p:cNvCxnSpPr/>
          <p:nvPr/>
        </p:nvCxnSpPr>
        <p:spPr bwMode="auto">
          <a:xfrm flipH="1" flipV="1">
            <a:off x="2283430" y="4109278"/>
            <a:ext cx="4538389" cy="19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flipH="1">
            <a:off x="2276584" y="4188387"/>
            <a:ext cx="4551848" cy="315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9" name="Straight Arrow Connector 138"/>
          <p:cNvCxnSpPr/>
          <p:nvPr/>
        </p:nvCxnSpPr>
        <p:spPr bwMode="auto">
          <a:xfrm flipH="1" flipV="1">
            <a:off x="3986152" y="3692879"/>
            <a:ext cx="2205848" cy="61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 flipH="1">
            <a:off x="3979721" y="3744000"/>
            <a:ext cx="2212279" cy="558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5" name="Straight Arrow Connector 144"/>
          <p:cNvCxnSpPr/>
          <p:nvPr/>
        </p:nvCxnSpPr>
        <p:spPr bwMode="auto">
          <a:xfrm flipH="1" flipV="1">
            <a:off x="3976814" y="4764940"/>
            <a:ext cx="2215186" cy="373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flipH="1">
            <a:off x="3970384" y="4819725"/>
            <a:ext cx="2221616" cy="473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flipH="1" flipV="1">
            <a:off x="2283433" y="5001545"/>
            <a:ext cx="5892347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 flipH="1">
            <a:off x="2276584" y="5091545"/>
            <a:ext cx="5899196" cy="665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flipH="1" flipV="1">
            <a:off x="3987535" y="5919871"/>
            <a:ext cx="2204465" cy="291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flipH="1">
            <a:off x="3981104" y="5994000"/>
            <a:ext cx="2210896" cy="328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 flipH="1" flipV="1">
            <a:off x="2270570" y="5614950"/>
            <a:ext cx="1719083" cy="466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 flipH="1">
            <a:off x="2270570" y="5706589"/>
            <a:ext cx="1716430" cy="4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4" name="Straight Arrow Connector 153"/>
          <p:cNvCxnSpPr/>
          <p:nvPr/>
        </p:nvCxnSpPr>
        <p:spPr bwMode="auto">
          <a:xfrm flipH="1" flipV="1">
            <a:off x="2261774" y="5364000"/>
            <a:ext cx="4538389" cy="19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55" name="Straight Arrow Connector 154"/>
          <p:cNvCxnSpPr/>
          <p:nvPr/>
        </p:nvCxnSpPr>
        <p:spPr bwMode="auto">
          <a:xfrm flipH="1">
            <a:off x="2254928" y="5443109"/>
            <a:ext cx="4551848" cy="315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>
            <a:off x="5484615" y="1613086"/>
            <a:ext cx="0" cy="7492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26" name="Group 122"/>
          <p:cNvGrpSpPr>
            <a:grpSpLocks/>
          </p:cNvGrpSpPr>
          <p:nvPr/>
        </p:nvGrpSpPr>
        <p:grpSpPr bwMode="auto">
          <a:xfrm>
            <a:off x="5256327" y="938011"/>
            <a:ext cx="269875" cy="390062"/>
            <a:chOff x="4120" y="2308"/>
            <a:chExt cx="305" cy="415"/>
          </a:xfrm>
        </p:grpSpPr>
        <p:sp>
          <p:nvSpPr>
            <p:cNvPr id="206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28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213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7" name="AutoShape 22"/>
          <p:cNvSpPr>
            <a:spLocks noChangeArrowheads="1"/>
          </p:cNvSpPr>
          <p:nvPr/>
        </p:nvSpPr>
        <p:spPr bwMode="auto">
          <a:xfrm>
            <a:off x="5436348" y="1156478"/>
            <a:ext cx="180020" cy="186578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200" dirty="0">
              <a:ea typeface="ＭＳ Ｐゴシック" pitchFamily="34" charset="-128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981116" y="1318508"/>
            <a:ext cx="566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</a:t>
            </a:r>
            <a:endParaRPr lang="en-US" sz="1600" dirty="0">
              <a:latin typeface="+mn-lt"/>
            </a:endParaRPr>
          </a:p>
        </p:txBody>
      </p:sp>
      <p:cxnSp>
        <p:nvCxnSpPr>
          <p:cNvPr id="220" name="Straight Arrow Connector 219"/>
          <p:cNvCxnSpPr/>
          <p:nvPr/>
        </p:nvCxnSpPr>
        <p:spPr bwMode="auto">
          <a:xfrm flipH="1" flipV="1">
            <a:off x="3985118" y="2211298"/>
            <a:ext cx="1486882" cy="477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27" name="Straight Arrow Connector 226"/>
          <p:cNvCxnSpPr/>
          <p:nvPr/>
        </p:nvCxnSpPr>
        <p:spPr bwMode="auto">
          <a:xfrm flipH="1">
            <a:off x="3992489" y="2304000"/>
            <a:ext cx="1479511" cy="25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65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1850" y="884994"/>
            <a:ext cx="627753" cy="48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165" descr="MC9004398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74" y="871585"/>
            <a:ext cx="493776" cy="493776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3768757" y="1318508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AP</a:t>
            </a:r>
            <a:endParaRPr lang="en-US" sz="1600" dirty="0">
              <a:latin typeface="+mn-l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001139" y="1318508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ANQ</a:t>
            </a:r>
            <a:r>
              <a:rPr lang="en-US" sz="1600" dirty="0" smtClean="0">
                <a:latin typeface="+mn-lt"/>
              </a:rPr>
              <a:t>P</a:t>
            </a:r>
            <a:endParaRPr lang="en-US" sz="1600" dirty="0">
              <a:latin typeface="+mn-lt"/>
            </a:endParaRPr>
          </a:p>
        </p:txBody>
      </p:sp>
      <p:cxnSp>
        <p:nvCxnSpPr>
          <p:cNvPr id="169" name="Straight Arrow Connector 168"/>
          <p:cNvCxnSpPr/>
          <p:nvPr/>
        </p:nvCxnSpPr>
        <p:spPr bwMode="auto">
          <a:xfrm flipH="1" flipV="1">
            <a:off x="2289861" y="4721741"/>
            <a:ext cx="1710000" cy="336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flipH="1">
            <a:off x="2254928" y="4867805"/>
            <a:ext cx="1702932" cy="176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4461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Specification of a component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Describing a network element as a ‘component’ would require:</a:t>
            </a:r>
          </a:p>
          <a:p>
            <a:pPr lvl="1"/>
            <a:r>
              <a:rPr lang="en-US" dirty="0" smtClean="0"/>
              <a:t>Deployment models</a:t>
            </a:r>
          </a:p>
          <a:p>
            <a:pPr lvl="1"/>
            <a:r>
              <a:rPr lang="en-US" dirty="0" smtClean="0"/>
              <a:t>A control architecture, i.e. definition of entities exchanging control information with the ‘component’</a:t>
            </a:r>
          </a:p>
          <a:p>
            <a:pPr lvl="1"/>
            <a:r>
              <a:rPr lang="en-US" dirty="0" smtClean="0"/>
              <a:t>An outline for the specification of the functional behavior from an application perspective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tructuring the control attributes from an application perspective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802.1CF could do for </a:t>
            </a:r>
            <a:br>
              <a:rPr lang="en-US" smtClean="0"/>
            </a:br>
            <a:r>
              <a:rPr lang="en-US" smtClean="0"/>
              <a:t>IEEE 802.11 as a ‘component’</a:t>
            </a:r>
            <a:endParaRPr lang="en-US" dirty="0" smtClean="0"/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802.1CF would provide the solution for </a:t>
            </a:r>
          </a:p>
          <a:p>
            <a:pPr lvl="1"/>
            <a:r>
              <a:rPr lang="en-US" dirty="0" smtClean="0"/>
              <a:t>Defining the deployment models (STA, AP)</a:t>
            </a:r>
          </a:p>
          <a:p>
            <a:pPr lvl="1"/>
            <a:r>
              <a:rPr lang="en-US" dirty="0" smtClean="0"/>
              <a:t>A control architecture, i.e. definition of entities exchanging control information with the ‘component’</a:t>
            </a:r>
          </a:p>
          <a:p>
            <a:pPr lvl="1"/>
            <a:r>
              <a:rPr lang="en-US" dirty="0" smtClean="0"/>
              <a:t>A generic structure for the management object model </a:t>
            </a:r>
            <a:r>
              <a:rPr lang="en-US" dirty="0" smtClean="0"/>
              <a:t>aligned to </a:t>
            </a:r>
            <a:r>
              <a:rPr lang="en-US" dirty="0" smtClean="0"/>
              <a:t>the functional behavior</a:t>
            </a:r>
          </a:p>
          <a:p>
            <a:r>
              <a:rPr lang="en-US" dirty="0" smtClean="0"/>
              <a:t>Out of scope of 802.1CF</a:t>
            </a:r>
            <a:endParaRPr lang="en-US" dirty="0" smtClean="0"/>
          </a:p>
          <a:p>
            <a:pPr lvl="1"/>
            <a:r>
              <a:rPr lang="en-US" dirty="0" smtClean="0"/>
              <a:t>Restructuring/redefining the IEEE 802.11 control attributes</a:t>
            </a:r>
          </a:p>
          <a:p>
            <a:pPr lvl="1"/>
            <a:r>
              <a:rPr lang="en-US" dirty="0" smtClean="0"/>
              <a:t>It would be left to 802.11 to develop an appropriate format of its LMI (Layer Management Information (MIB))</a:t>
            </a: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 Interface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2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 Interface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6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What is a component?</a:t>
            </a:r>
            <a:br>
              <a:rPr lang="en-GB" altLang="en-US" dirty="0" smtClean="0"/>
            </a:br>
            <a:r>
              <a:rPr lang="en-GB" altLang="en-US" sz="2000" dirty="0" smtClean="0"/>
              <a:t>From </a:t>
            </a:r>
            <a:r>
              <a:rPr lang="is-IS" altLang="en-US" sz="2000" dirty="0"/>
              <a:t>11-15-0757-01-0000-802-11-as-a-component-tutorial.pptx</a:t>
            </a:r>
            <a:endParaRPr lang="en-GB" altLang="en-US" sz="2000" dirty="0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altLang="en-US" dirty="0" smtClean="0"/>
              <a:t>For the purpose of this submission, a component has a defined function and defined external interfaces.</a:t>
            </a:r>
          </a:p>
          <a:p>
            <a:r>
              <a:rPr lang="en-GB" altLang="en-US" dirty="0" smtClean="0"/>
              <a:t>The component doesn’t care how it is used,  provided that the use of the component matches the constraints of its defined external interfaces.</a:t>
            </a:r>
          </a:p>
          <a:p>
            <a:r>
              <a:rPr lang="en-GB" altLang="en-US" dirty="0" smtClean="0"/>
              <a:t>It should be possible to swap implementations of the component from different sources provided those implementations are compliant to the defined functions and external interfaces.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Is 802.11 a component now?</a:t>
            </a:r>
            <a:br>
              <a:rPr lang="en-GB" altLang="en-US" dirty="0" smtClean="0"/>
            </a:br>
            <a:r>
              <a:rPr lang="en-GB" altLang="en-US" sz="2000" dirty="0" smtClean="0"/>
              <a:t>From </a:t>
            </a:r>
            <a:r>
              <a:rPr lang="is-IS" altLang="en-US" sz="2000" dirty="0" smtClean="0"/>
              <a:t>11-15-0757-01-0000-802-11-as-a-component-tutorial.pptx</a:t>
            </a:r>
            <a:endParaRPr lang="en-GB" altLang="en-US" sz="2000" dirty="0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dirty="0" smtClean="0"/>
              <a:t>Answer: No</a:t>
            </a:r>
          </a:p>
          <a:p>
            <a:r>
              <a:rPr lang="en-GB" altLang="en-US" dirty="0" smtClean="0"/>
              <a:t>We have these main impediments:</a:t>
            </a:r>
          </a:p>
          <a:p>
            <a:pPr lvl="1"/>
            <a:r>
              <a:rPr lang="en-GB" altLang="en-US" dirty="0" smtClean="0"/>
              <a:t>No concrete definition of our management interface, defined by various SAP primitives</a:t>
            </a:r>
          </a:p>
          <a:p>
            <a:pPr lvl="1"/>
            <a:r>
              <a:rPr lang="en-GB" altLang="en-US" dirty="0" smtClean="0"/>
              <a:t>A “theoretical” MIB of which there is no compliant implementation. </a:t>
            </a:r>
          </a:p>
          <a:p>
            <a:pPr lvl="1"/>
            <a:r>
              <a:rPr lang="en-GB" altLang="en-US" dirty="0" smtClean="0"/>
              <a:t>Lack of clarity as to whether the SME is part of the STA or not.  There are “shall statements” for it,  but no adequate interface to control it.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954165" y="1529103"/>
            <a:ext cx="4957407" cy="30579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6836" y="1493785"/>
            <a:ext cx="5884164" cy="314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802.11 Protocol Architecture</a:t>
            </a:r>
            <a:endParaRPr lang="en-US" dirty="0"/>
          </a:p>
        </p:txBody>
      </p:sp>
      <p:sp>
        <p:nvSpPr>
          <p:cNvPr id="67482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48780"/>
            <a:ext cx="8229600" cy="499555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802.1X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Port Access Entity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Authenticator/Supplicant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RSNA Key Management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Generation of Pair-wise and Group Keys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Station Management Entity (SME)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interacts with both MAC</a:t>
            </a:r>
            <a:br>
              <a:rPr lang="en-US" dirty="0" smtClean="0"/>
            </a:br>
            <a:r>
              <a:rPr lang="en-US" dirty="0" smtClean="0"/>
              <a:t>and PHY Management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MAC Layer Management </a:t>
            </a:r>
            <a:br>
              <a:rPr lang="en-US" dirty="0" smtClean="0"/>
            </a:br>
            <a:r>
              <a:rPr lang="en-US" dirty="0" smtClean="0"/>
              <a:t>Entity (MLME)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synchronization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power management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scanning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authentication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association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MAC configuration </a:t>
            </a:r>
            <a:br>
              <a:rPr lang="en-US" dirty="0" smtClean="0"/>
            </a:br>
            <a:r>
              <a:rPr lang="en-US" dirty="0" smtClean="0"/>
              <a:t>and monitoring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MAC Layer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basic access mechanism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fragmentation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encryption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PHY Layer Management Entity (PLME)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channel tuning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PHY configuration and monitoring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Physical Layer Convergence Protocol (PLCP)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PHY-specific, supports common PHY SAP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provides Clear Channel Assessment signal (carrier sense)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Physical Medium Dependent </a:t>
            </a:r>
            <a:r>
              <a:rPr lang="en-US" dirty="0" err="1" smtClean="0"/>
              <a:t>Sublayer</a:t>
            </a:r>
            <a:r>
              <a:rPr lang="en-US" dirty="0" smtClean="0"/>
              <a:t> (PMD)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modulation and encoding</a:t>
            </a:r>
            <a:endParaRPr lang="en-US" dirty="0"/>
          </a:p>
        </p:txBody>
      </p:sp>
      <p:sp>
        <p:nvSpPr>
          <p:cNvPr id="67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Value of an abstract management </a:t>
            </a:r>
            <a:r>
              <a:rPr lang="en-GB" altLang="en-US" dirty="0"/>
              <a:t>API</a:t>
            </a:r>
            <a:br>
              <a:rPr lang="en-GB" altLang="en-US" dirty="0"/>
            </a:br>
            <a:r>
              <a:rPr lang="en-GB" altLang="en-US" sz="2000" dirty="0"/>
              <a:t>From </a:t>
            </a:r>
            <a:r>
              <a:rPr lang="is-IS" altLang="en-US" sz="2000" dirty="0"/>
              <a:t>11-15-0757-01-0000-802-11-as-a-component-tutorial.pptx</a:t>
            </a:r>
            <a:endParaRPr lang="en-GB" altLang="en-US" sz="2000" dirty="0" smtClean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 smtClean="0"/>
              <a:t>An abstract API allows an architectural partition to be specified,  in terms of entities,  interfaces between entities,  and the behaviour of those entities</a:t>
            </a:r>
          </a:p>
          <a:p>
            <a:r>
              <a:rPr lang="en-GB" altLang="en-US" dirty="0" smtClean="0"/>
              <a:t>This partition is not necessarily at the same level of granularity that would be chosen for a practical management API</a:t>
            </a:r>
          </a:p>
          <a:p>
            <a:r>
              <a:rPr lang="en-GB" altLang="en-US" dirty="0" smtClean="0"/>
              <a:t>Because this choice of granularity is left to the implementer,  a higher layer network management entity cannot depend on any uniform behaviour to manage.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Radio Interface </a:t>
            </a:r>
            <a:r>
              <a:rPr lang="en-US" dirty="0" smtClean="0"/>
              <a:t>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2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OAM in the IEEE 802.11 Standards Environment</a:t>
            </a:r>
            <a:endParaRPr lang="en-US" dirty="0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960621" y="1610021"/>
            <a:ext cx="3932554" cy="4665049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IEEE 802.11 defines a radio interface</a:t>
            </a:r>
          </a:p>
          <a:p>
            <a:pPr>
              <a:buFont typeface="Arial"/>
              <a:buChar char="•"/>
            </a:pPr>
            <a:r>
              <a:rPr lang="en-US" dirty="0" smtClean="0"/>
              <a:t>Wi-Fi Alliance ensures compliance of the radio interface by certification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OAM of the 802.11 radio interface is described by a comprehensive 802.11 MIB</a:t>
            </a:r>
          </a:p>
          <a:p>
            <a:pPr>
              <a:buFont typeface="Arial"/>
              <a:buChar char="•"/>
            </a:pPr>
            <a:r>
              <a:rPr lang="en-US" dirty="0" smtClean="0"/>
              <a:t>A couple of organizations developed special variants of OAM interfaces for 802.11 to enable interoperability.</a:t>
            </a:r>
          </a:p>
          <a:p>
            <a:pPr>
              <a:buFont typeface="Arial"/>
              <a:buChar char="•"/>
            </a:pPr>
            <a:r>
              <a:rPr lang="en-US" dirty="0" smtClean="0"/>
              <a:t>RADIUS is used for AAA messaging.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28600" y="2115292"/>
            <a:ext cx="4685927" cy="3447308"/>
            <a:chOff x="225162" y="1428008"/>
            <a:chExt cx="3840924" cy="3447308"/>
          </a:xfrm>
        </p:grpSpPr>
        <p:sp>
          <p:nvSpPr>
            <p:cNvPr id="53" name="Rounded Rectangle 52"/>
            <p:cNvSpPr/>
            <p:nvPr/>
          </p:nvSpPr>
          <p:spPr>
            <a:xfrm>
              <a:off x="837572" y="1940758"/>
              <a:ext cx="1481422" cy="147014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97584" y="2555555"/>
              <a:ext cx="1263188" cy="111406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j0398499.wm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1000" y="3099991"/>
              <a:ext cx="690725" cy="844747"/>
            </a:xfrm>
            <a:prstGeom prst="rect">
              <a:avLst/>
            </a:prstGeom>
          </p:spPr>
        </p:pic>
        <p:sp>
          <p:nvSpPr>
            <p:cNvPr id="10" name="Arc 50"/>
            <p:cNvSpPr>
              <a:spLocks noChangeAspect="1"/>
            </p:cNvSpPr>
            <p:nvPr/>
          </p:nvSpPr>
          <p:spPr bwMode="auto">
            <a:xfrm rot="717138" flipH="1">
              <a:off x="1542904" y="2840891"/>
              <a:ext cx="251388" cy="489275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Arc 51"/>
            <p:cNvSpPr>
              <a:spLocks noChangeAspect="1"/>
            </p:cNvSpPr>
            <p:nvPr/>
          </p:nvSpPr>
          <p:spPr bwMode="auto">
            <a:xfrm rot="717138" flipH="1">
              <a:off x="1671364" y="2934056"/>
              <a:ext cx="217869" cy="380547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Arc 52"/>
            <p:cNvSpPr>
              <a:spLocks noChangeAspect="1"/>
            </p:cNvSpPr>
            <p:nvPr/>
          </p:nvSpPr>
          <p:spPr bwMode="auto">
            <a:xfrm rot="717138" flipH="1">
              <a:off x="1793479" y="3005297"/>
              <a:ext cx="131280" cy="289118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Arc 50"/>
            <p:cNvSpPr>
              <a:spLocks noChangeAspect="1"/>
            </p:cNvSpPr>
            <p:nvPr/>
          </p:nvSpPr>
          <p:spPr bwMode="auto">
            <a:xfrm rot="844586">
              <a:off x="999916" y="2571603"/>
              <a:ext cx="251388" cy="489275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Arc 51"/>
            <p:cNvSpPr>
              <a:spLocks noChangeAspect="1"/>
            </p:cNvSpPr>
            <p:nvPr/>
          </p:nvSpPr>
          <p:spPr bwMode="auto">
            <a:xfrm rot="844586">
              <a:off x="899278" y="2611815"/>
              <a:ext cx="217869" cy="380547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Arc 52"/>
            <p:cNvSpPr>
              <a:spLocks noChangeAspect="1"/>
            </p:cNvSpPr>
            <p:nvPr/>
          </p:nvSpPr>
          <p:spPr bwMode="auto">
            <a:xfrm rot="844586">
              <a:off x="860544" y="2645879"/>
              <a:ext cx="131280" cy="289118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Cloud 44"/>
            <p:cNvSpPr/>
            <p:nvPr/>
          </p:nvSpPr>
          <p:spPr>
            <a:xfrm>
              <a:off x="1852065" y="3333008"/>
              <a:ext cx="1319080" cy="1542308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Arial"/>
                  <a:cs typeface="Arial"/>
                </a:rPr>
                <a:t>IEEE 802.11</a:t>
              </a: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Arial"/>
                  <a:cs typeface="Arial"/>
                </a:rPr>
                <a:t>Network </a:t>
              </a:r>
              <a:endParaRPr lang="en-US" sz="18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2723523" y="2741716"/>
              <a:ext cx="565101" cy="6674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359" y="2009900"/>
              <a:ext cx="717973" cy="865908"/>
            </a:xfrm>
            <a:prstGeom prst="rect">
              <a:avLst/>
            </a:prstGeom>
          </p:spPr>
        </p:pic>
        <p:pic>
          <p:nvPicPr>
            <p:cNvPr id="54" name="Picture 53" descr="ieee802-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546" y="1428008"/>
              <a:ext cx="693605" cy="495064"/>
            </a:xfrm>
            <a:prstGeom prst="rect">
              <a:avLst/>
            </a:prstGeom>
          </p:spPr>
        </p:pic>
        <p:pic>
          <p:nvPicPr>
            <p:cNvPr id="56" name="Picture 55" descr="wf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492" y="3669618"/>
              <a:ext cx="561991" cy="643485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2973359" y="1504208"/>
              <a:ext cx="65649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  <a:t>802.11</a:t>
              </a:r>
              <a:br>
                <a:rPr lang="en-US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</a:br>
              <a:r>
                <a:rPr lang="en-US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  <a:t>OAM</a:t>
              </a:r>
              <a:endParaRPr lang="en-US" sz="16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69" name="Content Placeholder 6" descr="MC900439836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5162" y="2003802"/>
              <a:ext cx="745942" cy="99458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723523" y="2741716"/>
              <a:ext cx="2797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Arial"/>
                  <a:cs typeface="Arial"/>
                </a:rPr>
                <a:t>?</a:t>
              </a:r>
              <a:endParaRPr lang="en-US" sz="20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25" name="Picture 24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113" y="2817916"/>
              <a:ext cx="717973" cy="865908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H="1">
              <a:off x="3035818" y="3579916"/>
              <a:ext cx="4996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484071" y="2577446"/>
              <a:ext cx="5094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  <a:t>AAA</a:t>
              </a:r>
              <a:endParaRPr lang="en-US" sz="16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14146" y="3656116"/>
              <a:ext cx="796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/>
                  <a:cs typeface="Arial"/>
                </a:rPr>
                <a:t>RADIUS</a:t>
              </a:r>
              <a:endParaRPr lang="en-US" sz="16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3505200" y="3715492"/>
            <a:ext cx="152400" cy="152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969290" y="4167260"/>
            <a:ext cx="0" cy="228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mniran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omniran-template.potx</Template>
  <TotalTime>116</TotalTime>
  <Words>1819</Words>
  <Application>Microsoft Macintosh PowerPoint</Application>
  <PresentationFormat>On-screen Show (4:3)</PresentationFormat>
  <Paragraphs>341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omniran-template</vt:lpstr>
      <vt:lpstr>PowerPoint Presentation</vt:lpstr>
      <vt:lpstr>Radio Interface Component from an OmniRAN perspective</vt:lpstr>
      <vt:lpstr>Problem Statement</vt:lpstr>
      <vt:lpstr>What is a component? From 11-15-0757-01-0000-802-11-as-a-component-tutorial.pptx</vt:lpstr>
      <vt:lpstr>Is 802.11 a component now? From 11-15-0757-01-0000-802-11-as-a-component-tutorial.pptx</vt:lpstr>
      <vt:lpstr>Schematic 802.11 Protocol Architecture</vt:lpstr>
      <vt:lpstr>Value of an abstract management API From 11-15-0757-01-0000-802-11-as-a-component-tutorial.pptx</vt:lpstr>
      <vt:lpstr>State of the Art</vt:lpstr>
      <vt:lpstr>OAM in the IEEE 802.11 Standards Environment</vt:lpstr>
      <vt:lpstr>BroadBand Forum CWMP</vt:lpstr>
      <vt:lpstr>TR-181 Wi-Fi Model</vt:lpstr>
      <vt:lpstr>LINUX Wireless</vt:lpstr>
      <vt:lpstr>LINUX Wi-Fi driver architecture</vt:lpstr>
      <vt:lpstr>Wi-Fi OAM specification ‘nl80211.h’ http://git.kernel.org/cgit/linux/kernel/git/linville/wireless.git/tree/include/uapi/linux/nl80211.h?id=HEAD</vt:lpstr>
      <vt:lpstr>OmnirAN Perspective</vt:lpstr>
      <vt:lpstr>Access network architecture</vt:lpstr>
      <vt:lpstr>P802.1CF Network Reference Model</vt:lpstr>
      <vt:lpstr>Attributes of the generic network model</vt:lpstr>
      <vt:lpstr>Reference point variations</vt:lpstr>
      <vt:lpstr>Lifecycle of a WLAN session</vt:lpstr>
      <vt:lpstr>Specification of a component</vt:lpstr>
      <vt:lpstr>What 802.1CF could do for  IEEE 802.11 as a ‘component’</vt:lpstr>
      <vt:lpstr>Discussion</vt:lpstr>
    </vt:vector>
  </TitlesOfParts>
  <Company>Nokia Siemens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Riegel</dc:creator>
  <cp:lastModifiedBy>Max Riegel</cp:lastModifiedBy>
  <cp:revision>15</cp:revision>
  <cp:lastPrinted>1998-02-10T13:28:06Z</cp:lastPrinted>
  <dcterms:created xsi:type="dcterms:W3CDTF">2013-03-11T14:14:17Z</dcterms:created>
  <dcterms:modified xsi:type="dcterms:W3CDTF">2015-09-14T07:59:53Z</dcterms:modified>
</cp:coreProperties>
</file>