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258" r:id="rId2"/>
    <p:sldId id="500" r:id="rId3"/>
    <p:sldId id="285" r:id="rId4"/>
    <p:sldId id="1910" r:id="rId5"/>
    <p:sldId id="1911" r:id="rId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285"/>
            <p14:sldId id="1910"/>
            <p14:sldId id="19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0" autoAdjust="0"/>
    <p:restoredTop sz="94099" autoAdjust="0"/>
  </p:normalViewPr>
  <p:slideViewPr>
    <p:cSldViewPr>
      <p:cViewPr varScale="1">
        <p:scale>
          <a:sx n="105" d="100"/>
          <a:sy n="105" d="100"/>
        </p:scale>
        <p:origin x="126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45" d="100"/>
          <a:sy n="145" d="100"/>
        </p:scale>
        <p:origin x="298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802.24-25-0019r0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.webex.com/epri/j.php?MTID=m5ca7d23a458e8c55b53a40fe547c914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4/dcn/25/24-25-0018-00-0000-july-2025-plenary-meeting-closing-report.pptx" TargetMode="External"/><Relationship Id="rId4" Type="http://schemas.openxmlformats.org/officeDocument/2006/relationships/hyperlink" Target="https://mentor.ieee.org/802.24/dcn/25/24-25-0016-03-0000-july-2025-plenary-meeting-agenda-and-presentation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25/24-25-0017-02-0000-revised-afv-fueling-whitepaper.docx" TargetMode="External"/><Relationship Id="rId2" Type="http://schemas.openxmlformats.org/officeDocument/2006/relationships/hyperlink" Target="https://mentor.ieee.org/802.24/dcn/25/24-25-0014-02-IoTg-internet-of-things-white-paper-2025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25/24-25-0013-01-sgtg-802-2-smart-grid-white-paper-2024-update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Liaison Report</a:t>
            </a:r>
          </a:p>
          <a:p>
            <a:r>
              <a:rPr lang="en-US" dirty="0"/>
              <a:t>July 2025 Plenary Session</a:t>
            </a:r>
          </a:p>
          <a:p>
            <a:r>
              <a:rPr lang="en-US" dirty="0"/>
              <a:t>Madrid, Spain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10363200" cy="1066800"/>
          </a:xfrm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819400"/>
            <a:ext cx="10439400" cy="2057401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&lt;open&gt;</a:t>
            </a:r>
          </a:p>
          <a:p>
            <a:r>
              <a:rPr lang="en-US" altLang="en-US" dirty="0"/>
              <a:t>21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3716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F38F91A-91B8-745A-CBB6-FCB08DDE0E56}"/>
              </a:ext>
            </a:extLst>
          </p:cNvPr>
          <p:cNvSpPr txBox="1"/>
          <p:nvPr/>
        </p:nvSpPr>
        <p:spPr>
          <a:xfrm>
            <a:off x="152400" y="5181600"/>
            <a:ext cx="62484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Meeting Plan: Two slots: </a:t>
            </a:r>
          </a:p>
          <a:p>
            <a:pPr lvl="1"/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PM2  (17:00 Madrid)</a:t>
            </a:r>
          </a:p>
          <a:p>
            <a:pPr lvl="1"/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PM2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(17:00 Madrid)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US" sz="1600" dirty="0">
                <a:latin typeface="Arial" panose="020B0604020202020204" pitchFamily="34" charset="0"/>
              </a:rPr>
              <a:t>Accredited Hybrid Meeting with Remote Participation</a:t>
            </a:r>
            <a:endParaRPr lang="en-US" sz="1600" dirty="0"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65FD73-B7D3-534A-4FDC-B20D933341FF}"/>
              </a:ext>
            </a:extLst>
          </p:cNvPr>
          <p:cNvCxnSpPr/>
          <p:nvPr/>
        </p:nvCxnSpPr>
        <p:spPr bwMode="auto">
          <a:xfrm>
            <a:off x="228600" y="4953000"/>
            <a:ext cx="110490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597DF67-022F-DE1D-ADC6-291494284846}"/>
              </a:ext>
            </a:extLst>
          </p:cNvPr>
          <p:cNvSpPr txBox="1"/>
          <p:nvPr/>
        </p:nvSpPr>
        <p:spPr>
          <a:xfrm>
            <a:off x="6629400" y="5163234"/>
            <a:ext cx="533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800">
                <a:effectLst/>
                <a:latin typeface="Arial" panose="020B0604020202020204" pitchFamily="34" charset="0"/>
                <a:ea typeface="Calibri" panose="020F0502020204030204" pitchFamily="34" charset="0"/>
              </a:defRPr>
            </a:lvl1pPr>
            <a:lvl2pPr lvl="1">
              <a:defRPr sz="1600">
                <a:effectLst/>
                <a:latin typeface="Arial" panose="020B0604020202020204" pitchFamily="34" charset="0"/>
                <a:ea typeface="Calibri" panose="020F0502020204030204" pitchFamily="34" charset="0"/>
              </a:defRPr>
            </a:lvl2pPr>
          </a:lstStyle>
          <a:p>
            <a:r>
              <a:rPr lang="en-US" dirty="0"/>
              <a:t>Meeting Presentation and Notes </a:t>
            </a:r>
            <a:r>
              <a:rPr lang="en-US" dirty="0">
                <a:hlinkClick r:id="rId4"/>
              </a:rPr>
              <a:t>802.24-25-0016r3</a:t>
            </a:r>
            <a:endParaRPr lang="en-US" dirty="0"/>
          </a:p>
          <a:p>
            <a:r>
              <a:rPr lang="en-US" dirty="0"/>
              <a:t>Closing Report </a:t>
            </a:r>
            <a:r>
              <a:rPr lang="en-US" dirty="0">
                <a:hlinkClick r:id="rId5"/>
              </a:rPr>
              <a:t>802.24-25-0018r0</a:t>
            </a:r>
            <a:endParaRPr lang="en-US" dirty="0"/>
          </a:p>
          <a:p>
            <a:r>
              <a:rPr lang="en-US" dirty="0"/>
              <a:t>Minutes  24-25-0020-00-0000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1049000" cy="4419600"/>
          </a:xfrm>
        </p:spPr>
        <p:txBody>
          <a:bodyPr>
            <a:normAutofit fontScale="850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n-US" dirty="0"/>
              <a:t>Call session to order / “Guidelines for IEEE SA meetings”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Review of Agenda / Approval of Agenda / Approve Minutes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Liaison Updates / Regulatory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Discussion: new work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IoT white paper Development and Contributions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AFV Infrastructure communications white paper: Review contributions and white paper draft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Development of update to Smart Grid White paper.</a:t>
            </a:r>
          </a:p>
          <a:p>
            <a:pPr fontAlgn="b">
              <a:lnSpc>
                <a:spcPct val="120000"/>
              </a:lnSpc>
            </a:pPr>
            <a:r>
              <a:rPr lang="en-US" dirty="0" err="1"/>
              <a:t>AoB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DD4BC-FADA-1411-6C80-FA1E50525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new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D7756-2996-6F49-6D02-7ADC0C3FE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Indoor agriculture</a:t>
            </a:r>
          </a:p>
          <a:p>
            <a:pPr lvl="1"/>
            <a:r>
              <a:rPr lang="en-US" dirty="0"/>
              <a:t>Explore gaps and needs for new standards that could be assigned to a WG</a:t>
            </a:r>
          </a:p>
          <a:p>
            <a:pPr lvl="2"/>
            <a:r>
              <a:rPr lang="en-US" dirty="0"/>
              <a:t>Indoor Agriculture use cases </a:t>
            </a:r>
          </a:p>
          <a:p>
            <a:pPr lvl="2"/>
            <a:r>
              <a:rPr lang="en-US" dirty="0"/>
              <a:t>Sensors, power management,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/>
              <a:t>Need for integration or coordination of standards. </a:t>
            </a:r>
          </a:p>
          <a:p>
            <a:pPr lvl="2"/>
            <a:r>
              <a:rPr lang="en-US" dirty="0"/>
              <a:t>Need for a more efficient means of controlling DC power – ala POE.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Will be a topic on the November agenda</a:t>
            </a:r>
          </a:p>
          <a:p>
            <a:endParaRPr lang="en-US" dirty="0"/>
          </a:p>
          <a:p>
            <a:r>
              <a:rPr lang="en-US" dirty="0"/>
              <a:t>Automotive Vertical</a:t>
            </a:r>
          </a:p>
          <a:p>
            <a:pPr lvl="1"/>
            <a:r>
              <a:rPr lang="en-US" dirty="0"/>
              <a:t>Brief discussion from May 2025 meeting indicated possible interest in continuing 802.11 Auto TIG. Topic is welcomed if there is interest.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16B36D-F83F-F60F-FE92-F3766DDAE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5F54D-153B-633F-5DAD-D92B90DC2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93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7A93-4EEA-29E2-EC5B-B1AE212E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5954C-D83B-6AC5-C385-192DFAA40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IoT White paper – Reviewed and Action Items Assigned</a:t>
            </a:r>
          </a:p>
          <a:p>
            <a:pPr lvl="1"/>
            <a:r>
              <a:rPr lang="en-US" dirty="0"/>
              <a:t>Draft from July 2025 meeting </a:t>
            </a:r>
            <a:r>
              <a:rPr lang="en-US" dirty="0">
                <a:hlinkClick r:id="rId2"/>
              </a:rPr>
              <a:t>802.24-25-0014r2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Alternative Fuels Vehicles and Charging Infrastructure</a:t>
            </a:r>
          </a:p>
          <a:p>
            <a:pPr lvl="1"/>
            <a:r>
              <a:rPr lang="en-US" dirty="0">
                <a:hlinkClick r:id="rId3"/>
              </a:rPr>
              <a:t>802.24-25-0017r2</a:t>
            </a:r>
            <a:r>
              <a:rPr lang="en-US" dirty="0"/>
              <a:t> latest revision: reviewed by the TAG</a:t>
            </a:r>
          </a:p>
          <a:p>
            <a:pPr lvl="1"/>
            <a:r>
              <a:rPr lang="en-US" dirty="0"/>
              <a:t>Further additions in next revision for Sept meeting</a:t>
            </a:r>
          </a:p>
          <a:p>
            <a:pPr lvl="1"/>
            <a:endParaRPr lang="en-US" dirty="0"/>
          </a:p>
          <a:p>
            <a:r>
              <a:rPr lang="en-US" dirty="0"/>
              <a:t>Smart Grid White Paper Update – Review and actions</a:t>
            </a:r>
          </a:p>
          <a:p>
            <a:pPr lvl="1"/>
            <a:r>
              <a:rPr lang="en-US" dirty="0"/>
              <a:t>Output document from July – </a:t>
            </a:r>
            <a:r>
              <a:rPr lang="en-US" dirty="0">
                <a:hlinkClick r:id="rId4"/>
              </a:rPr>
              <a:t>802.24-25-0013r1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80740C-EF04-A011-E52B-E0370FC07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1691E-1C65-0818-BAA9-4CD487BE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7942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55014</TotalTime>
  <Words>340</Words>
  <Application>Microsoft Office PowerPoint</Application>
  <PresentationFormat>Widescreen</PresentationFormat>
  <Paragraphs>66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Agenda</vt:lpstr>
      <vt:lpstr>Potential new activity</vt:lpstr>
      <vt:lpstr>White Paper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532</cp:revision>
  <dcterms:created xsi:type="dcterms:W3CDTF">2020-10-13T15:01:18Z</dcterms:created>
  <dcterms:modified xsi:type="dcterms:W3CDTF">2025-07-31T13:51:27Z</dcterms:modified>
</cp:coreProperties>
</file>