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16"/>
  </p:notesMasterIdLst>
  <p:handoutMasterIdLst>
    <p:handoutMasterId r:id="rId17"/>
  </p:handoutMasterIdLst>
  <p:sldIdLst>
    <p:sldId id="258" r:id="rId2"/>
    <p:sldId id="500" r:id="rId3"/>
    <p:sldId id="523" r:id="rId4"/>
    <p:sldId id="285" r:id="rId5"/>
    <p:sldId id="270" r:id="rId6"/>
    <p:sldId id="1908" r:id="rId7"/>
    <p:sldId id="1899" r:id="rId8"/>
    <p:sldId id="1909" r:id="rId9"/>
    <p:sldId id="1885" r:id="rId10"/>
    <p:sldId id="1894" r:id="rId11"/>
    <p:sldId id="1906" r:id="rId12"/>
    <p:sldId id="1910" r:id="rId13"/>
    <p:sldId id="474" r:id="rId14"/>
    <p:sldId id="391" r:id="rId1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C62493-49E5-4F60-86E9-F555B970C0E0}">
          <p14:sldIdLst>
            <p14:sldId id="258"/>
            <p14:sldId id="500"/>
            <p14:sldId id="523"/>
            <p14:sldId id="285"/>
            <p14:sldId id="270"/>
            <p14:sldId id="1908"/>
            <p14:sldId id="1899"/>
            <p14:sldId id="1909"/>
            <p14:sldId id="1885"/>
            <p14:sldId id="1894"/>
            <p14:sldId id="1906"/>
            <p14:sldId id="1910"/>
            <p14:sldId id="474"/>
            <p14:sldId id="3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099" autoAdjust="0"/>
  </p:normalViewPr>
  <p:slideViewPr>
    <p:cSldViewPr>
      <p:cViewPr varScale="1">
        <p:scale>
          <a:sx n="117" d="100"/>
          <a:sy n="117" d="100"/>
        </p:scale>
        <p:origin x="108" y="2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6"/>
    </p:cViewPr>
  </p:sorterViewPr>
  <p:notesViewPr>
    <p:cSldViewPr>
      <p:cViewPr varScale="1">
        <p:scale>
          <a:sx n="145" d="100"/>
          <a:sy n="145" d="100"/>
        </p:scale>
        <p:origin x="2982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230981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273685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 dirty="0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802.24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54050" y="95706"/>
            <a:ext cx="2736850" cy="215444"/>
          </a:xfrm>
          <a:ln/>
        </p:spPr>
        <p:txBody>
          <a:bodyPr/>
          <a:lstStyle/>
          <a:p>
            <a:r>
              <a:rPr lang="en-US" altLang="en-US" dirty="0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Tim Godfrey (EPRI)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85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04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8281"/>
            <a:ext cx="21336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3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475413"/>
            <a:ext cx="4165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7198" y="6475413"/>
            <a:ext cx="859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89600" y="394156"/>
            <a:ext cx="5588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802.24-25-0015r0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948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81000"/>
            <a:ext cx="5791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226047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4/24-24-0027-01-0000-proposed-an-extended-outline-for-adding-use-cases-of-integrated-charging-infrastructure-with-distributed-energy-resources-building-and-grid-level-energy-management-systems-in-clause-3-of-the-afv-draft-outline-doc-24-24-0025-00-0000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pri.webex.com/epri/j.php?MTID=m5ca7d23a458e8c55b53a40fe547c9147" TargetMode="External"/><Relationship Id="rId2" Type="http://schemas.openxmlformats.org/officeDocument/2006/relationships/hyperlink" Target="https://touchpoint.eventsair.com/2025-may-ieee-802-wireless-interim-sess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5/24-25-0014-00-IoTg-internet-of-things-white-paper-2025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24/24-24-0014-07-sgtg-802-24-smart-grid-white-paper-2024-update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Closing Report</a:t>
            </a:r>
          </a:p>
          <a:p>
            <a:endParaRPr lang="en-US" dirty="0"/>
          </a:p>
          <a:p>
            <a:r>
              <a:rPr lang="en-US" dirty="0"/>
              <a:t>May 2025 Interim Session</a:t>
            </a:r>
          </a:p>
          <a:p>
            <a:r>
              <a:rPr lang="en-US" dirty="0"/>
              <a:t>Warsaw, Poland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458AC-6707-2437-E2E2-5A4F235FA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related to AFV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E19B1-EFE7-27F1-5563-8F9A45ED5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802.24-25-0011r0 IEEE 802 Networks for Last mile Energy Orchestration Framework</a:t>
            </a:r>
          </a:p>
          <a:p>
            <a:pPr lvl="1"/>
            <a:r>
              <a:rPr lang="en-US" dirty="0"/>
              <a:t>Jin Seek Choi (Hanyang University), Hyeong Ho Lee (</a:t>
            </a:r>
            <a:r>
              <a:rPr lang="en-US" dirty="0" err="1"/>
              <a:t>Netvision</a:t>
            </a:r>
            <a:r>
              <a:rPr lang="en-US" dirty="0"/>
              <a:t> Telecom Inc.)</a:t>
            </a:r>
          </a:p>
          <a:p>
            <a:pPr lvl="1"/>
            <a:endParaRPr lang="en-US" dirty="0"/>
          </a:p>
          <a:p>
            <a:r>
              <a:rPr lang="en-US" dirty="0"/>
              <a:t>802.24-25-0010r0 – Minutes of 1-May-2025 teleconference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87469F-A51B-06F6-AD18-6AF26EE35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A9CF6C-9393-3956-4285-82E300034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571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8EFCD-8A8D-957A-0CE8-38AF80D0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AFV Next Steps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FDD37-72B0-4FAE-7CBC-9468C93E1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209800"/>
            <a:ext cx="10363200" cy="4114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New draft in 802.24-25-0011r0</a:t>
            </a:r>
          </a:p>
          <a:p>
            <a:endParaRPr lang="en-US" dirty="0"/>
          </a:p>
          <a:p>
            <a:r>
              <a:rPr lang="en-US" dirty="0"/>
              <a:t>Output document of combined outline:</a:t>
            </a:r>
          </a:p>
          <a:p>
            <a:pPr lvl="1"/>
            <a:r>
              <a:rPr lang="en-US" dirty="0">
                <a:hlinkClick r:id="rId2"/>
              </a:rPr>
              <a:t>24-24-0027-01-0000</a:t>
            </a:r>
            <a:r>
              <a:rPr lang="en-US" dirty="0"/>
              <a:t>-proposed-an-extended-outline-for-adding-use-cases-of-integrated-charging-infrastructure-with-distributed-energy-resources-building-and-grid-level-energy-management-systems-in-clause-3—1</a:t>
            </a:r>
          </a:p>
          <a:p>
            <a:endParaRPr lang="en-US" dirty="0"/>
          </a:p>
          <a:p>
            <a:r>
              <a:rPr lang="en-US" dirty="0"/>
              <a:t>Latest AFV White Paper Outline in 802.24-24-28r0</a:t>
            </a:r>
          </a:p>
          <a:p>
            <a:endParaRPr lang="en-US" dirty="0"/>
          </a:p>
          <a:p>
            <a:r>
              <a:rPr lang="en-US" dirty="0"/>
              <a:t>No update to AFV draft coming out of May 2025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8B9800-A99B-5731-BD15-D13059708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A4418C-DB5F-77BE-86C9-69D7F0FAF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14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8586E-E716-0160-38CE-308AEBB9F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New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D39AA-154B-4146-538C-F5F11105E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05000"/>
            <a:ext cx="10363200" cy="4191000"/>
          </a:xfrm>
        </p:spPr>
        <p:txBody>
          <a:bodyPr>
            <a:normAutofit/>
          </a:bodyPr>
          <a:lstStyle/>
          <a:p>
            <a:r>
              <a:rPr lang="en-US" dirty="0"/>
              <a:t>Discussion on 802.11 Auto TIG collaboration</a:t>
            </a:r>
          </a:p>
          <a:p>
            <a:pPr lvl="1"/>
            <a:r>
              <a:rPr lang="en-US" dirty="0"/>
              <a:t>Auto TIG will continue to meet through January 2026.</a:t>
            </a:r>
          </a:p>
          <a:p>
            <a:pPr lvl="1"/>
            <a:r>
              <a:rPr lang="en-US" dirty="0"/>
              <a:t>Potential collaboration or follow white paper from 802.11 Auto TIG based on input from Jim Lansford. </a:t>
            </a:r>
          </a:p>
          <a:p>
            <a:pPr lvl="1"/>
            <a:r>
              <a:rPr lang="en-US" dirty="0"/>
              <a:t>Possible joint meetings of TIG and 802.24 later in 2025.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D0084-4144-DEAC-83FA-2FA9B42E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8A2925-0B5E-4BDE-54E8-ACDC3F819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923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947B-1EDB-4267-BCE9-FF9BB855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TAG Activity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52FBF-CC55-4915-9C7F-4AC2887D9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828800"/>
            <a:ext cx="10363200" cy="4495800"/>
          </a:xfrm>
        </p:spPr>
        <p:txBody>
          <a:bodyPr>
            <a:normAutofit fontScale="55000" lnSpcReduction="20000"/>
          </a:bodyPr>
          <a:lstStyle/>
          <a:p>
            <a:pPr lvl="1"/>
            <a:endParaRPr lang="en-US" dirty="0"/>
          </a:p>
          <a:p>
            <a:r>
              <a:rPr lang="en-US" dirty="0"/>
              <a:t>A whitepaper/document for application-specific use cases of Sub 1GHz standards 802.15.4g and 802.11ah. How use mechanisms in 802.19.3 and new amendment 802.19.3a</a:t>
            </a:r>
          </a:p>
          <a:p>
            <a:pPr lvl="1"/>
            <a:r>
              <a:rPr lang="en-US" dirty="0"/>
              <a:t>Can this also include applying 802.15.4s-2018 (Spectrum Resource Measurement Capability) in sub-1GHz spectrum?</a:t>
            </a:r>
          </a:p>
          <a:p>
            <a:pPr lvl="1"/>
            <a:r>
              <a:rPr lang="en-US" dirty="0"/>
              <a:t>New activities in Sub-1GHz.  Update to 11ah possible in 802.11-rev, also changes in 802.15. </a:t>
            </a:r>
          </a:p>
          <a:p>
            <a:pPr lvl="1"/>
            <a:r>
              <a:rPr lang="en-US" dirty="0"/>
              <a:t>Aspect of unique communications requirements for DER integration- dispatch/provisioning vs protection.</a:t>
            </a:r>
          </a:p>
          <a:p>
            <a:pPr lvl="1"/>
            <a:r>
              <a:rPr lang="en-US" dirty="0"/>
              <a:t>Review possible activity in mid-2025?</a:t>
            </a:r>
          </a:p>
          <a:p>
            <a:pPr lvl="1"/>
            <a:endParaRPr lang="en-US" dirty="0"/>
          </a:p>
          <a:p>
            <a:r>
              <a:rPr lang="en-US" dirty="0"/>
              <a:t>Possible topic follow up on AFV.</a:t>
            </a:r>
          </a:p>
          <a:p>
            <a:pPr lvl="1"/>
            <a:r>
              <a:rPr lang="en-US" dirty="0"/>
              <a:t>Future state of integrated networks for Energy Management Systems across electric vehicle, home, building, and grid. </a:t>
            </a:r>
          </a:p>
          <a:p>
            <a:pPr lvl="1"/>
            <a:endParaRPr lang="en-US" dirty="0"/>
          </a:p>
          <a:p>
            <a:r>
              <a:rPr lang="en-US" dirty="0"/>
              <a:t>TSN – movement of 802.1 and 802.3 towards specific profiles (related to vertical applications)  AVB, Industrial Automation, Automotive, Aerospace.  Select features out of base standards. TSN is a toolbox, profiles provide interoperability.  Integration of TSN into 802.11 and high availability, could affect TSN profiles. </a:t>
            </a:r>
          </a:p>
          <a:p>
            <a:pPr lvl="1"/>
            <a:r>
              <a:rPr lang="en-US" dirty="0"/>
              <a:t>Maybe future white paper on TSN integrating into Wireless networks with various technologies. 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BC836-DB99-4A9C-BF1F-70C5E50F7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CB22E-C047-418D-813A-FEEE7AD3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341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39400" cy="483127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Action Items</a:t>
            </a:r>
          </a:p>
          <a:p>
            <a:pPr lvl="1"/>
            <a:r>
              <a:rPr lang="en-US" dirty="0"/>
              <a:t>Tim – upload clean updates to SG and IoT WPs</a:t>
            </a:r>
          </a:p>
          <a:p>
            <a:pPr lvl="1"/>
            <a:r>
              <a:rPr lang="en-US" dirty="0"/>
              <a:t>Raquel contribute text to both updates.</a:t>
            </a:r>
          </a:p>
          <a:p>
            <a:pPr lvl="1"/>
            <a:r>
              <a:rPr lang="en-US" dirty="0"/>
              <a:t>Ben and/or Raquel on spectrum sharing</a:t>
            </a:r>
          </a:p>
          <a:p>
            <a:pPr lvl="1"/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Phil Beecher – update on energy constrained, low power devices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pPr lvl="1"/>
            <a:endParaRPr lang="en-US" dirty="0"/>
          </a:p>
          <a:p>
            <a:r>
              <a:rPr lang="en-US" dirty="0"/>
              <a:t>Next Meeting</a:t>
            </a:r>
          </a:p>
          <a:p>
            <a:pPr marL="742950" lvl="2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July 2025 – Madrid Spain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US" dirty="0"/>
              <a:t>Adjourn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36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3048000"/>
            <a:ext cx="10439400" cy="3124200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		Tim Godfrey</a:t>
            </a:r>
          </a:p>
          <a:p>
            <a:pPr lvl="1"/>
            <a:r>
              <a:rPr lang="en-US" altLang="en-US" sz="2900" dirty="0"/>
              <a:t>Secretary &amp; TAG Vice Chair:	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&lt;open&gt;</a:t>
            </a:r>
          </a:p>
          <a:p>
            <a:r>
              <a:rPr lang="en-US" altLang="en-US" dirty="0"/>
              <a:t>21 Voting 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  <p:grpSp>
        <p:nvGrpSpPr>
          <p:cNvPr id="5" name="Group 12">
            <a:extLst>
              <a:ext uri="{FF2B5EF4-FFF2-40B4-BE49-F238E27FC236}">
                <a16:creationId xmlns:a16="http://schemas.microsoft.com/office/drawing/2014/main" id="{FE3287ED-0E24-4B57-A95A-5B7F1E934678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600200"/>
            <a:ext cx="5943600" cy="1391444"/>
            <a:chOff x="827584" y="1412776"/>
            <a:chExt cx="7704856" cy="144016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35C678F-AFE1-47E9-8110-D7B68D53D3DB}"/>
                </a:ext>
              </a:extLst>
            </p:cNvPr>
            <p:cNvSpPr/>
            <p:nvPr/>
          </p:nvSpPr>
          <p:spPr bwMode="auto">
            <a:xfrm>
              <a:off x="1855152" y="1412776"/>
              <a:ext cx="5549051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802.24 Vertical Applications TAG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9BA5A7E-7E6B-4781-BC0A-3BFD25FDE636}"/>
                </a:ext>
              </a:extLst>
            </p:cNvPr>
            <p:cNvSpPr/>
            <p:nvPr/>
          </p:nvSpPr>
          <p:spPr bwMode="auto">
            <a:xfrm>
              <a:off x="827584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802.24.1 Smart Grid TG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9B4D763-FEF0-42EF-8BA2-5EEF1856AB96}"/>
                </a:ext>
              </a:extLst>
            </p:cNvPr>
            <p:cNvSpPr/>
            <p:nvPr/>
          </p:nvSpPr>
          <p:spPr bwMode="auto">
            <a:xfrm>
              <a:off x="4787622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802.24.2 IoT TG</a:t>
              </a:r>
            </a:p>
          </p:txBody>
        </p:sp>
        <p:cxnSp>
          <p:nvCxnSpPr>
            <p:cNvPr id="10" name="Elbow Connector 9">
              <a:extLst>
                <a:ext uri="{FF2B5EF4-FFF2-40B4-BE49-F238E27FC236}">
                  <a16:creationId xmlns:a16="http://schemas.microsoft.com/office/drawing/2014/main" id="{9B22EF9D-286E-4B26-9C13-C251DE26C408}"/>
                </a:ext>
              </a:extLst>
            </p:cNvPr>
            <p:cNvCxnSpPr>
              <a:cxnSpLocks noChangeShapeType="1"/>
              <a:stCxn id="7" idx="2"/>
              <a:endCxn id="8" idx="0"/>
            </p:cNvCxnSpPr>
            <p:nvPr/>
          </p:nvCxnSpPr>
          <p:spPr bwMode="auto">
            <a:xfrm rot="5400000">
              <a:off x="3448445" y="1168015"/>
              <a:ext cx="432782" cy="1929684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11" name="Elbow Connector 11">
              <a:extLst>
                <a:ext uri="{FF2B5EF4-FFF2-40B4-BE49-F238E27FC236}">
                  <a16:creationId xmlns:a16="http://schemas.microsoft.com/office/drawing/2014/main" id="{A0E07E63-52F2-4AAB-9C72-78B29DB7E554}"/>
                </a:ext>
              </a:extLst>
            </p:cNvPr>
            <p:cNvCxnSpPr>
              <a:cxnSpLocks noChangeShapeType="1"/>
              <a:stCxn id="7" idx="2"/>
              <a:endCxn id="9" idx="0"/>
            </p:cNvCxnSpPr>
            <p:nvPr/>
          </p:nvCxnSpPr>
          <p:spPr bwMode="auto">
            <a:xfrm rot="16200000" flipH="1">
              <a:off x="5428463" y="1117678"/>
              <a:ext cx="432782" cy="2030355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95346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15DA3-F549-4831-9490-80BC7A811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US" dirty="0"/>
              <a:t>802.24 May Interim - Meeting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9E525-D164-4700-8950-E8042AC09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849" y="1304925"/>
            <a:ext cx="11049000" cy="4648200"/>
          </a:xfrm>
        </p:spPr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Registration</a:t>
            </a:r>
            <a:r>
              <a:rPr lang="en-US" sz="2000" dirty="0"/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is required</a:t>
            </a:r>
          </a:p>
          <a:p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Two slots: </a:t>
            </a:r>
          </a:p>
          <a:p>
            <a:pPr lvl="1"/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Tuesday PM2</a:t>
            </a:r>
          </a:p>
          <a:p>
            <a:pPr lvl="1"/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Wednesday PM2   </a:t>
            </a:r>
          </a:p>
          <a:p>
            <a:r>
              <a:rPr lang="en-US" sz="2800" dirty="0">
                <a:latin typeface="Arial" panose="020B0604020202020204" pitchFamily="34" charset="0"/>
              </a:rPr>
              <a:t>Accredited Hybrid Meeting with Remote Participation</a:t>
            </a:r>
            <a:endParaRPr lang="en-US" sz="2800" dirty="0">
              <a:latin typeface="Arial" panose="020B0604020202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sz="2400" u="sng" dirty="0">
              <a:solidFill>
                <a:srgbClr val="CC00C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4C0347-A1D7-4439-8C0D-B600FAF71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184666"/>
          </a:xfrm>
        </p:spPr>
        <p:txBody>
          <a:bodyPr/>
          <a:lstStyle/>
          <a:p>
            <a:r>
              <a:rPr lang="en-US" altLang="en-US" dirty="0"/>
              <a:t> Tim Godfrey, EPRI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FCC63C-A524-4D35-9DC1-3B13A39F5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49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E06ED11D-62EF-4426-BE34-ACD435831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023CD6-FC62-4A83-9EAE-A6F907B49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1049000" cy="4419600"/>
          </a:xfrm>
        </p:spPr>
        <p:txBody>
          <a:bodyPr>
            <a:normAutofit fontScale="85000" lnSpcReduction="20000"/>
          </a:bodyPr>
          <a:lstStyle/>
          <a:p>
            <a:pPr fontAlgn="t">
              <a:lnSpc>
                <a:spcPct val="120000"/>
              </a:lnSpc>
            </a:pPr>
            <a:r>
              <a:rPr lang="en-US" dirty="0"/>
              <a:t>Call session to order / “Guidelines for IEEE SA meetings”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Review of Agenda / Approval of Agenda / Approve Minutes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Liaison Updates / Regulatory</a:t>
            </a:r>
          </a:p>
          <a:p>
            <a:pPr fontAlgn="t">
              <a:lnSpc>
                <a:spcPct val="120000"/>
              </a:lnSpc>
            </a:pPr>
            <a:r>
              <a:rPr lang="en-US" dirty="0"/>
              <a:t>IoT white paper Development and Contributions</a:t>
            </a:r>
          </a:p>
          <a:p>
            <a:pPr fontAlgn="b">
              <a:lnSpc>
                <a:spcPct val="120000"/>
              </a:lnSpc>
            </a:pPr>
            <a:r>
              <a:rPr lang="en-US" dirty="0"/>
              <a:t>Development of update to Smart Grid White paper.</a:t>
            </a:r>
          </a:p>
          <a:p>
            <a:pPr fontAlgn="b">
              <a:lnSpc>
                <a:spcPct val="120000"/>
              </a:lnSpc>
            </a:pPr>
            <a:r>
              <a:rPr lang="en-US" dirty="0"/>
              <a:t>AFV Infrastructure communications white paper: Review contributions and white paper draft</a:t>
            </a:r>
          </a:p>
          <a:p>
            <a:pPr fontAlgn="b">
              <a:lnSpc>
                <a:spcPct val="120000"/>
              </a:lnSpc>
            </a:pPr>
            <a:r>
              <a:rPr lang="en-US" dirty="0"/>
              <a:t>Discussion: new work?</a:t>
            </a:r>
          </a:p>
          <a:p>
            <a:pPr fontAlgn="b">
              <a:lnSpc>
                <a:spcPct val="120000"/>
              </a:lnSpc>
            </a:pPr>
            <a:r>
              <a:rPr lang="en-US" dirty="0" err="1"/>
              <a:t>AoB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non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>
                <a:spcAft>
                  <a:spcPts val="600"/>
                </a:spcAft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Opening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566400" cy="4114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Approve March 2025 TAG minutes</a:t>
            </a:r>
          </a:p>
          <a:p>
            <a:pPr lvl="1"/>
            <a:r>
              <a:rPr lang="en-US" dirty="0"/>
              <a:t>802.24-25-0006r0</a:t>
            </a:r>
          </a:p>
          <a:p>
            <a:pPr lvl="2"/>
            <a:r>
              <a:rPr lang="en-US" dirty="0"/>
              <a:t>Approved unanimous consent</a:t>
            </a: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pPr lvl="1"/>
            <a:endParaRPr lang="en-US" dirty="0"/>
          </a:p>
          <a:p>
            <a:r>
              <a:rPr lang="en-US" dirty="0"/>
              <a:t>Action Items from March</a:t>
            </a:r>
          </a:p>
          <a:p>
            <a:pPr lvl="1"/>
            <a:r>
              <a:rPr lang="en-US" dirty="0"/>
              <a:t>Continuing action items on IoT whitepaper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Opening Notes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D38C3-D865-19BF-D1DB-4FCC6E309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White Paper Discussion from May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74ED6-A201-85D5-4505-9DE3D4C9C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Section 5, and Section 8 – Comment for Ben to pull in content from Chris </a:t>
            </a:r>
            <a:r>
              <a:rPr lang="en-US" dirty="0" err="1"/>
              <a:t>DiMinico</a:t>
            </a:r>
            <a:r>
              <a:rPr lang="en-US" dirty="0"/>
              <a:t> contribution </a:t>
            </a:r>
          </a:p>
          <a:p>
            <a:pPr lvl="1"/>
            <a:r>
              <a:rPr lang="en-US" dirty="0"/>
              <a:t>Need to review offline to understand what content is referenced. </a:t>
            </a:r>
          </a:p>
          <a:p>
            <a:r>
              <a:rPr lang="en-US" dirty="0"/>
              <a:t>Section 7 – import from WI-SUN smart cities. </a:t>
            </a:r>
          </a:p>
          <a:p>
            <a:r>
              <a:rPr lang="en-US" dirty="0"/>
              <a:t>Section 10 - (Create a table of 802.11 PHY vs applicable band)</a:t>
            </a:r>
          </a:p>
          <a:p>
            <a:pPr lvl="1"/>
            <a:r>
              <a:rPr lang="en-US" dirty="0"/>
              <a:t>Extract from frequency table - Document EC-22-0266 added</a:t>
            </a:r>
          </a:p>
          <a:p>
            <a:r>
              <a:rPr lang="en-US" dirty="0"/>
              <a:t>New draft with these in 802.24-22-0011r12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IoT White Paper and contribution plan</a:t>
            </a:r>
          </a:p>
          <a:p>
            <a:pPr lvl="1"/>
            <a:r>
              <a:rPr lang="en-US" dirty="0"/>
              <a:t>Remove closed comments and revision marks, update to new doc number for 2025.  New WP Draft: </a:t>
            </a:r>
            <a:r>
              <a:rPr lang="en-US" dirty="0">
                <a:hlinkClick r:id="rId2"/>
              </a:rPr>
              <a:t>802.24-25-0014r0</a:t>
            </a:r>
            <a:endParaRPr lang="en-US" dirty="0"/>
          </a:p>
          <a:p>
            <a:pPr lvl="1"/>
            <a:r>
              <a:rPr lang="en-US" dirty="0"/>
              <a:t>Raquel will expand text on Page 7 w.r.t Matter from comment in the new document and upload a revision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DBCFA8-C980-4E92-E1E4-141536827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830A82-06AA-BE11-2D40-17A5CAA49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879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947B-1EDB-4267-BCE9-FF9BB8551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dirty="0"/>
              <a:t>Smart Grid white paper 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52FBF-CC55-4915-9C7F-4AC2887D9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828800"/>
            <a:ext cx="10363200" cy="4495800"/>
          </a:xfrm>
        </p:spPr>
        <p:txBody>
          <a:bodyPr>
            <a:normAutofit/>
          </a:bodyPr>
          <a:lstStyle/>
          <a:p>
            <a:r>
              <a:rPr lang="en-US" dirty="0"/>
              <a:t>Update of first Smart Grid white paper to address latest amendments of 802.15.4 u, v, w, x, y, Rev-me,  and new organization of documents to clarify UWB vs Narrowband</a:t>
            </a:r>
          </a:p>
          <a:p>
            <a:endParaRPr lang="en-US" dirty="0"/>
          </a:p>
          <a:p>
            <a:r>
              <a:rPr lang="en-US" dirty="0"/>
              <a:t>New baseline document 0014 for 2024 revision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BC836-DB99-4A9C-BF1F-70C5E50F7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CB22E-C047-418D-813A-FEEE7AD3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254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2E778-EF74-E856-BF3B-C2331E257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Grid white paper discussion from May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E5C86-7EAA-84A6-DB58-1A511AE5F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Provide draft to Phil for update on energy constrained, low power devices</a:t>
            </a:r>
          </a:p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Decision to remove OneM2M.</a:t>
            </a:r>
          </a:p>
          <a:p>
            <a:r>
              <a:rPr lang="en-US" dirty="0"/>
              <a:t>Extract text to send to Tero on security. Page 4. responded, minor edits applied.</a:t>
            </a:r>
          </a:p>
          <a:p>
            <a:endParaRPr lang="en-US" dirty="0"/>
          </a:p>
          <a:p>
            <a:r>
              <a:rPr lang="en-US" dirty="0"/>
              <a:t>Raquel’s comments on Smart Grid WP in 24-25-0013r0. </a:t>
            </a:r>
          </a:p>
          <a:p>
            <a:pPr lvl="1"/>
            <a:r>
              <a:rPr lang="en-US" dirty="0"/>
              <a:t>Tim will incorporate in update </a:t>
            </a:r>
            <a:r>
              <a:rPr lang="en-US" dirty="0">
                <a:hlinkClick r:id="rId2"/>
              </a:rPr>
              <a:t>24-24-0014r7</a:t>
            </a:r>
            <a:r>
              <a:rPr lang="en-US" dirty="0"/>
              <a:t>, (remove change marks) then Raquel can expand those sections as needed. </a:t>
            </a:r>
          </a:p>
          <a:p>
            <a:pPr lvl="1"/>
            <a:r>
              <a:rPr lang="en-US" dirty="0"/>
              <a:t>Either as separate document to be merged, or in main document 24-0014 with change marks. </a:t>
            </a:r>
          </a:p>
          <a:p>
            <a:endParaRPr lang="en-US" dirty="0"/>
          </a:p>
          <a:p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Output draft from May 2025: </a:t>
            </a:r>
            <a:r>
              <a:rPr lang="en-US" sz="3200" dirty="0">
                <a:hlinkClick r:id="rId2"/>
              </a:rPr>
              <a:t>24-24-0014-07-sgtg-802.24 </a:t>
            </a:r>
            <a:endParaRPr lang="en-US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C6140F-08F8-3208-D42C-EF6797B90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321952-9AA3-F9EF-197A-ECBDF2D8E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067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EA66A-B61C-A0A4-158F-F167C54CA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AFV Communications -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B9829-47E1-77D0-6522-97BC8503E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Types of AFV sites:  residential, commercial vehicle depot, public transport site, long haul freight transportation.  (Public parking facilities)</a:t>
            </a:r>
          </a:p>
          <a:p>
            <a:r>
              <a:rPr lang="en-US" dirty="0"/>
              <a:t>Communications requirements: data volume, resilience, reliability. </a:t>
            </a:r>
          </a:p>
          <a:p>
            <a:pPr lvl="1"/>
            <a:r>
              <a:rPr lang="en-US" dirty="0"/>
              <a:t>Ancillary communication to vehicles (maps, firmware and software updates for vehicles, inventory tracking, logistics, media,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Relate to the use of IEEE 802 technologies as the solution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1E627-34F5-A0F2-9FF1-8CAAC040A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914825-F8E7-DD30-0299-52882595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965789"/>
      </p:ext>
    </p:extLst>
  </p:cSld>
  <p:clrMapOvr>
    <a:masterClrMapping/>
  </p:clrMapOvr>
</p:sld>
</file>

<file path=ppt/theme/theme1.xml><?xml version="1.0" encoding="utf-8"?>
<a:theme xmlns:a="http://schemas.openxmlformats.org/drawingml/2006/main" name="802-24-Theme1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24-Theme1" id="{71AA4CE9-9702-411B-A30F-4CFFB88909A4}" vid="{122AA4A9-5C12-4562-9898-C288264059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54072</TotalTime>
  <Words>959</Words>
  <Application>Microsoft Office PowerPoint</Application>
  <PresentationFormat>Widescreen</PresentationFormat>
  <Paragraphs>158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802-24-Theme1</vt:lpstr>
      <vt:lpstr>802.24 Vertical Applications TAG</vt:lpstr>
      <vt:lpstr>802.24 Overview</vt:lpstr>
      <vt:lpstr>802.24 May Interim - Meeting Plan</vt:lpstr>
      <vt:lpstr>Agenda</vt:lpstr>
      <vt:lpstr>802.24 TAG Opening</vt:lpstr>
      <vt:lpstr>IoT White Paper Discussion from May 2025</vt:lpstr>
      <vt:lpstr>Smart Grid white paper revision</vt:lpstr>
      <vt:lpstr>Smart Grid white paper discussion from May 2025</vt:lpstr>
      <vt:lpstr>AFV Communications - White Paper</vt:lpstr>
      <vt:lpstr>Contributions related to AFV White Paper</vt:lpstr>
      <vt:lpstr>AFV Next Steps </vt:lpstr>
      <vt:lpstr>Wednesday New Item</vt:lpstr>
      <vt:lpstr>Future TAG Activity Planning</vt:lpstr>
      <vt:lpstr>802.24 TAG 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Vertical Applications TAG</dc:title>
  <dc:creator>Godfrey, Tim</dc:creator>
  <cp:lastModifiedBy>Godfrey, Tim</cp:lastModifiedBy>
  <cp:revision>522</cp:revision>
  <dcterms:created xsi:type="dcterms:W3CDTF">2020-10-13T15:01:18Z</dcterms:created>
  <dcterms:modified xsi:type="dcterms:W3CDTF">2025-05-15T08:45:32Z</dcterms:modified>
</cp:coreProperties>
</file>