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8" r:id="rId2"/>
    <p:sldId id="500" r:id="rId3"/>
    <p:sldId id="285" r:id="rId4"/>
    <p:sldId id="1898" r:id="rId5"/>
    <p:sldId id="1901" r:id="rId6"/>
    <p:sldId id="486" r:id="rId7"/>
    <p:sldId id="1885" r:id="rId8"/>
    <p:sldId id="1899" r:id="rId9"/>
    <p:sldId id="1902" r:id="rId10"/>
    <p:sldId id="391" r:id="rId1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1898"/>
            <p14:sldId id="1901"/>
            <p14:sldId id="486"/>
            <p14:sldId id="1885"/>
            <p14:sldId id="1899"/>
            <p14:sldId id="1902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78" autoAdjust="0"/>
    <p:restoredTop sz="94099" autoAdjust="0"/>
  </p:normalViewPr>
  <p:slideViewPr>
    <p:cSldViewPr>
      <p:cViewPr varScale="1">
        <p:scale>
          <a:sx n="102" d="100"/>
          <a:sy n="102" d="100"/>
        </p:scale>
        <p:origin x="603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802.24-24-0010r0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1-IoTg-internet-of-things-white-pape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33-03-0000-editor-d1-low-latency-communication-white-paper-forreview-docx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08-00-0000-editor-d2-802-networks-for-vertical-applications-forreview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3/24-23-0007-04-0000-afv-white-paper.docx" TargetMode="External"/><Relationship Id="rId2" Type="http://schemas.openxmlformats.org/officeDocument/2006/relationships/hyperlink" Target="https://mentor.ieee.org/802.24/dcn/24/24-24-0005-00-0000-wbms-wireless-battery-management-system-for-ev-electrical-vehicl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Liaison Report</a:t>
            </a:r>
          </a:p>
          <a:p>
            <a:endParaRPr lang="en-US" dirty="0"/>
          </a:p>
          <a:p>
            <a:r>
              <a:rPr lang="en-US" dirty="0"/>
              <a:t>March 2024 Interim Meeting</a:t>
            </a:r>
          </a:p>
          <a:p>
            <a:r>
              <a:rPr lang="en-US" dirty="0"/>
              <a:t>Denver, Colorado, USA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439400" cy="4831279"/>
          </a:xfrm>
        </p:spPr>
        <p:txBody>
          <a:bodyPr>
            <a:normAutofit/>
          </a:bodyPr>
          <a:lstStyle/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2024, Warsaw, Poland Interim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July 2024, Montral, QC, Canada Plenary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419600"/>
          </a:xfrm>
        </p:spPr>
        <p:txBody>
          <a:bodyPr>
            <a:normAutofit fontScale="70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t">
              <a:lnSpc>
                <a:spcPct val="120000"/>
              </a:lnSpc>
            </a:pPr>
            <a:r>
              <a:rPr lang="en-US" u="sng" dirty="0"/>
              <a:t>Special Agenda Item </a:t>
            </a:r>
            <a:r>
              <a:rPr lang="en-US" dirty="0"/>
              <a:t>– Tuesday 4:30 pm Conduct Elections 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Continue resolving comments on draft for “Low Latency White Paper”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Publishing draft review of “"IEEE 802 Networks for Vertical Applications White Paper"”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Discuss and scope update for Smart Grid White paper.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B35-BC5A-24B1-B83D-2FE197B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F6D2-A283-FFA1-BE9A-D3F5D79A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WP draft </a:t>
            </a:r>
            <a:r>
              <a:rPr lang="en-US" dirty="0">
                <a:hlinkClick r:id="rId2"/>
              </a:rPr>
              <a:t>24-22-0011-02-IoTg-internet-of-things-white-paper</a:t>
            </a:r>
            <a:endParaRPr lang="en-US" dirty="0"/>
          </a:p>
          <a:p>
            <a:r>
              <a:rPr lang="en-US" dirty="0"/>
              <a:t>SPE (Chris </a:t>
            </a:r>
            <a:r>
              <a:rPr lang="en-US" dirty="0" err="1"/>
              <a:t>DiMinico</a:t>
            </a:r>
            <a:r>
              <a:rPr lang="en-US" dirty="0"/>
              <a:t>) 24-23-0013-00-IoTg-802-24-2-iot-10base-t1l-spe-switches-and-adapters.pdf</a:t>
            </a:r>
          </a:p>
          <a:p>
            <a:endParaRPr lang="en-US" dirty="0"/>
          </a:p>
          <a:p>
            <a:r>
              <a:rPr lang="en-US" dirty="0"/>
              <a:t>Ad-Hoc teleconference to progress this document</a:t>
            </a:r>
          </a:p>
          <a:p>
            <a:pPr lvl="1"/>
            <a:r>
              <a:rPr lang="en-US" dirty="0"/>
              <a:t>Tuesday April 9, 8am PT, 11am ET,  for 1 hour.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B950C-8079-E2C2-FF20-2CD1C6F0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6D5E9-E3DC-D1C1-F85D-1FD9DAF3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3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5400-8FA6-56F9-E5DF-AAE2B837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Latency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AE89-9069-339B-ACF0-1EED06CD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Latest Draft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24-23-0033-03-0000-low-latency-communication-white-paper_forreview.docx   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Reviewed in March, no comments or revisions. Forward to IEEE for publication.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F0A05-AF53-630B-BE96-C43C0A1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F0A84-6947-5FC0-D4B7-5D71A2C7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4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68" y="1828800"/>
            <a:ext cx="10747131" cy="4419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Final Review draft in </a:t>
            </a:r>
            <a:r>
              <a:rPr lang="en-US" dirty="0">
                <a:hlinkClick r:id="rId2"/>
              </a:rPr>
              <a:t>24-24-0008-00-0000-Editor-D2-Networks-for-vertical-applications-March2024review draft</a:t>
            </a:r>
            <a:endParaRPr lang="en-US" dirty="0"/>
          </a:p>
          <a:p>
            <a:endParaRPr lang="en-US" dirty="0"/>
          </a:p>
          <a:p>
            <a:r>
              <a:rPr lang="en-US" dirty="0"/>
              <a:t>Approved for publication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Types of Alternate Fuel Vehicle sites:  residential, commercial vehicle depot, public transport site, long haul freight transportation.  (Public parking facilities)</a:t>
            </a:r>
          </a:p>
          <a:p>
            <a:pPr lvl="1"/>
            <a:r>
              <a:rPr lang="en-US" dirty="0"/>
              <a:t>Relate to the use of IEEE 802 technologies as the solution</a:t>
            </a:r>
          </a:p>
          <a:p>
            <a:endParaRPr lang="fr-FR" dirty="0"/>
          </a:p>
          <a:p>
            <a:r>
              <a:rPr lang="fr-FR" dirty="0"/>
              <a:t>Contribution: </a:t>
            </a:r>
            <a:r>
              <a:rPr lang="fr-FR" dirty="0">
                <a:hlinkClick r:id="rId2"/>
              </a:rPr>
              <a:t>802.24-24-0005r0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WBMS (Wireless Battery Management System) for EV (</a:t>
            </a:r>
            <a:r>
              <a:rPr lang="fr-FR" dirty="0" err="1"/>
              <a:t>Electrical</a:t>
            </a:r>
            <a:r>
              <a:rPr lang="fr-FR" dirty="0"/>
              <a:t> </a:t>
            </a:r>
            <a:r>
              <a:rPr lang="fr-FR" dirty="0" err="1"/>
              <a:t>Vehicle</a:t>
            </a:r>
            <a:r>
              <a:rPr lang="fr-FR" dirty="0"/>
              <a:t>) </a:t>
            </a:r>
          </a:p>
          <a:p>
            <a:pPr lvl="1"/>
            <a:r>
              <a:rPr lang="fr-FR" dirty="0" err="1"/>
              <a:t>Hyeong</a:t>
            </a:r>
            <a:r>
              <a:rPr lang="fr-FR" dirty="0"/>
              <a:t> Ho Lee (Seoul National </a:t>
            </a:r>
            <a:r>
              <a:rPr lang="fr-FR" dirty="0" err="1"/>
              <a:t>University</a:t>
            </a:r>
            <a:r>
              <a:rPr lang="fr-FR" dirty="0"/>
              <a:t> of Science &amp; Technology/</a:t>
            </a:r>
            <a:r>
              <a:rPr lang="fr-FR" dirty="0" err="1"/>
              <a:t>Netvision</a:t>
            </a:r>
            <a:r>
              <a:rPr lang="fr-FR" dirty="0"/>
              <a:t> Telecom Inc.), Jin </a:t>
            </a:r>
            <a:r>
              <a:rPr lang="fr-FR" dirty="0" err="1"/>
              <a:t>Seek</a:t>
            </a:r>
            <a:r>
              <a:rPr lang="fr-FR" dirty="0"/>
              <a:t> Choi (</a:t>
            </a:r>
            <a:r>
              <a:rPr lang="fr-FR" dirty="0" err="1"/>
              <a:t>Hanyang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Latest</a:t>
            </a:r>
            <a:r>
              <a:rPr lang="fr-FR" dirty="0"/>
              <a:t> Draft of AFV White Paper</a:t>
            </a:r>
          </a:p>
          <a:p>
            <a:pPr lvl="1"/>
            <a:r>
              <a:rPr lang="fr-FR" dirty="0"/>
              <a:t>8</a:t>
            </a:r>
            <a:r>
              <a:rPr lang="fr-FR" dirty="0">
                <a:hlinkClick r:id="rId3"/>
              </a:rPr>
              <a:t>02.24-23-0007r4 </a:t>
            </a:r>
            <a:r>
              <a:rPr lang="fr-FR" dirty="0"/>
              <a:t>	AFV White Paper 	Craig Rodine (</a:t>
            </a:r>
            <a:r>
              <a:rPr lang="fr-FR" dirty="0" err="1"/>
              <a:t>Sandia</a:t>
            </a:r>
            <a:r>
              <a:rPr lang="fr-FR" dirty="0"/>
              <a:t> National </a:t>
            </a:r>
            <a:r>
              <a:rPr lang="fr-FR" dirty="0" err="1"/>
              <a:t>Laboratories</a:t>
            </a:r>
            <a:r>
              <a:rPr lang="fr-FR" dirty="0"/>
              <a:t>)</a:t>
            </a:r>
          </a:p>
          <a:p>
            <a:pPr lvl="2"/>
            <a:r>
              <a:rPr lang="fr-FR" dirty="0" err="1"/>
              <a:t>Comments</a:t>
            </a:r>
            <a:r>
              <a:rPr lang="fr-FR" dirty="0"/>
              <a:t> and feedback are </a:t>
            </a:r>
            <a:r>
              <a:rPr lang="fr-FR" dirty="0" err="1"/>
              <a:t>requested</a:t>
            </a:r>
            <a:r>
              <a:rPr lang="fr-FR" dirty="0"/>
              <a:t> to Craig Rodine</a:t>
            </a:r>
          </a:p>
          <a:p>
            <a:pPr lvl="2"/>
            <a:r>
              <a:rPr lang="fr-FR" dirty="0"/>
              <a:t>A new section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for the WBMS use case (</a:t>
            </a:r>
            <a:r>
              <a:rPr lang="fr-FR" dirty="0" err="1"/>
              <a:t>also</a:t>
            </a:r>
            <a:r>
              <a:rPr lang="fr-FR" dirty="0"/>
              <a:t> cyber </a:t>
            </a:r>
            <a:r>
              <a:rPr lang="fr-FR" dirty="0" err="1"/>
              <a:t>security</a:t>
            </a:r>
            <a:r>
              <a:rPr lang="fr-FR" dirty="0"/>
              <a:t> </a:t>
            </a:r>
            <a:r>
              <a:rPr lang="fr-FR" dirty="0" err="1"/>
              <a:t>considerations</a:t>
            </a:r>
            <a:r>
              <a:rPr lang="fr-FR" dirty="0"/>
              <a:t> for WBMS)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 of first Smart Grid white paper to address latest amendments of 802.15.4 u, v, w, x, y, Rev-me,  and new organization of documents to clarify UWB vs Narrowband</a:t>
            </a:r>
          </a:p>
          <a:p>
            <a:r>
              <a:rPr lang="en-US" dirty="0"/>
              <a:t>Last version before IEEE publication: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24-14-0028-03-sgtg-802.24 </a:t>
            </a:r>
            <a:r>
              <a:rPr lang="en-US" dirty="0"/>
              <a:t>white paper (2014-11-revision)</a:t>
            </a:r>
          </a:p>
          <a:p>
            <a:endParaRPr lang="en-US" dirty="0"/>
          </a:p>
          <a:p>
            <a:r>
              <a:rPr lang="en-US" dirty="0"/>
              <a:t>This is the last version in an editable form per the IEEE editors – will be the baseline for the update.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5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1E94-85E3-3216-B1EA-80294C6D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5ECAB-F203-23AA-5846-E6419311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132" y="2057400"/>
            <a:ext cx="10363200" cy="4114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New Standards</a:t>
            </a:r>
          </a:p>
          <a:p>
            <a:pPr lvl="1"/>
            <a:r>
              <a:rPr lang="en-US" dirty="0"/>
              <a:t>Amendments of 802.15.4  (SUN) u, v, x, y, ac, ad/NG,  (4me revision)    Phil Beecher, Gary Stuebing, Don Sturek, Jeorg</a:t>
            </a:r>
          </a:p>
          <a:p>
            <a:pPr lvl="1"/>
            <a:r>
              <a:rPr lang="en-US" dirty="0"/>
              <a:t>LECIM/LPWAN  802.15.4w  Jeorg</a:t>
            </a:r>
          </a:p>
          <a:p>
            <a:pPr lvl="1"/>
            <a:r>
              <a:rPr lang="en-US" dirty="0"/>
              <a:t>802.15.9      Tero </a:t>
            </a:r>
          </a:p>
          <a:p>
            <a:pPr lvl="1"/>
            <a:r>
              <a:rPr lang="en-US" dirty="0"/>
              <a:t>802.1 TSN     Reference to the TSN White Paper  (Janos)</a:t>
            </a:r>
          </a:p>
          <a:p>
            <a:pPr lvl="1"/>
            <a:r>
              <a:rPr lang="en-US" dirty="0"/>
              <a:t>802.11ah and 11ax                 (Dave </a:t>
            </a:r>
            <a:r>
              <a:rPr lang="en-US" dirty="0" err="1"/>
              <a:t>Halasz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802.16s, 16t       (Tim, Harry)</a:t>
            </a:r>
          </a:p>
          <a:p>
            <a:pPr lvl="1"/>
            <a:r>
              <a:rPr lang="en-US" dirty="0"/>
              <a:t>802.19.3   sub-1 GHz coexistence    (Ben)</a:t>
            </a:r>
          </a:p>
          <a:p>
            <a:pPr lvl="1"/>
            <a:endParaRPr lang="en-US" dirty="0"/>
          </a:p>
          <a:p>
            <a:r>
              <a:rPr lang="en-US" dirty="0"/>
              <a:t>New topics</a:t>
            </a:r>
          </a:p>
          <a:p>
            <a:pPr lvl="1"/>
            <a:r>
              <a:rPr lang="en-US" dirty="0"/>
              <a:t>Integration of Gas/Water into electric metering</a:t>
            </a:r>
          </a:p>
          <a:p>
            <a:pPr lvl="1"/>
            <a:r>
              <a:rPr lang="en-US" dirty="0"/>
              <a:t>Battery leaf nodes for low power</a:t>
            </a:r>
          </a:p>
          <a:p>
            <a:pPr lvl="1"/>
            <a:r>
              <a:rPr lang="en-US" dirty="0"/>
              <a:t>Sensors</a:t>
            </a:r>
          </a:p>
          <a:p>
            <a:pPr lvl="1"/>
            <a:r>
              <a:rPr lang="en-US" dirty="0"/>
              <a:t>Situational Awareness</a:t>
            </a:r>
          </a:p>
          <a:p>
            <a:pPr lvl="1"/>
            <a:r>
              <a:rPr lang="en-US" dirty="0"/>
              <a:t>Physical Security</a:t>
            </a:r>
          </a:p>
          <a:p>
            <a:pPr lvl="1"/>
            <a:r>
              <a:rPr lang="en-US" dirty="0"/>
              <a:t>Wildfire detection and prevention</a:t>
            </a:r>
          </a:p>
          <a:p>
            <a:pPr lvl="1"/>
            <a:r>
              <a:rPr lang="en-US" dirty="0"/>
              <a:t>Any others identified by contributors.</a:t>
            </a:r>
          </a:p>
          <a:p>
            <a:pPr lvl="1"/>
            <a:endParaRPr lang="en-US" dirty="0"/>
          </a:p>
          <a:p>
            <a:r>
              <a:rPr lang="en-US" dirty="0"/>
              <a:t>Reach out to individuals and request contributions.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700C9-1047-E737-C4A6-AD601B25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3E089-E3B6-D15D-2A51-C1A21283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222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36487</TotalTime>
  <Words>651</Words>
  <Application>Microsoft Office PowerPoint</Application>
  <PresentationFormat>Widescreen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Agenda</vt:lpstr>
      <vt:lpstr>IoT White Paper</vt:lpstr>
      <vt:lpstr>Low Latency White Paper</vt:lpstr>
      <vt:lpstr>"IEEE 802 Solutions for Vertical Applications"</vt:lpstr>
      <vt:lpstr>AFV Communications - White Paper</vt:lpstr>
      <vt:lpstr>Smart Grid white paper revision</vt:lpstr>
      <vt:lpstr>Smart Grid White Paper Revision Plan</vt:lpstr>
      <vt:lpstr>802.24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425</cp:revision>
  <dcterms:created xsi:type="dcterms:W3CDTF">2020-10-13T15:01:18Z</dcterms:created>
  <dcterms:modified xsi:type="dcterms:W3CDTF">2024-03-14T14:52:58Z</dcterms:modified>
</cp:coreProperties>
</file>