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8"/>
  </p:notesMasterIdLst>
  <p:handoutMasterIdLst>
    <p:handoutMasterId r:id="rId19"/>
  </p:handoutMasterIdLst>
  <p:sldIdLst>
    <p:sldId id="258" r:id="rId2"/>
    <p:sldId id="500" r:id="rId3"/>
    <p:sldId id="523" r:id="rId4"/>
    <p:sldId id="285" r:id="rId5"/>
    <p:sldId id="1898" r:id="rId6"/>
    <p:sldId id="1900" r:id="rId7"/>
    <p:sldId id="420" r:id="rId8"/>
    <p:sldId id="475" r:id="rId9"/>
    <p:sldId id="1901" r:id="rId10"/>
    <p:sldId id="486" r:id="rId11"/>
    <p:sldId id="1885" r:id="rId12"/>
    <p:sldId id="1904" r:id="rId13"/>
    <p:sldId id="1899" r:id="rId14"/>
    <p:sldId id="1902" r:id="rId15"/>
    <p:sldId id="474" r:id="rId16"/>
    <p:sldId id="391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1898"/>
            <p14:sldId id="1900"/>
            <p14:sldId id="420"/>
            <p14:sldId id="475"/>
            <p14:sldId id="1901"/>
            <p14:sldId id="486"/>
            <p14:sldId id="1885"/>
            <p14:sldId id="1904"/>
            <p14:sldId id="1899"/>
            <p14:sldId id="1902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78" autoAdjust="0"/>
    <p:restoredTop sz="94099" autoAdjust="0"/>
  </p:normalViewPr>
  <p:slideViewPr>
    <p:cSldViewPr>
      <p:cViewPr>
        <p:scale>
          <a:sx n="115" d="100"/>
          <a:sy n="115" d="100"/>
        </p:scale>
        <p:origin x="104" y="3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802.24-24-0009r0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cvent.me/vKY5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1-IoTg-internet-of-things-white-pape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1/files/public/docs2018/60802-industrial-use-cases-0818-v1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March 2024 Interim Meeting</a:t>
            </a:r>
          </a:p>
          <a:p>
            <a:r>
              <a:rPr lang="en-US" dirty="0"/>
              <a:t>Denver, Colorado, USA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68" y="1828800"/>
            <a:ext cx="10747131" cy="4419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Final Review draft in 24-24-0008-00-0000-Editor-D2-Networks-for-vertical-applications-March2024review draft</a:t>
            </a:r>
          </a:p>
          <a:p>
            <a:endParaRPr lang="en-US" dirty="0"/>
          </a:p>
          <a:p>
            <a:r>
              <a:rPr lang="en-US" dirty="0"/>
              <a:t>Approved for publication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A5F0-9093-CFE1-1F92-3EA47904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A9C29-6FC9-423D-F866-6FADC4744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Contribution: 802.24-24-0005r0 </a:t>
            </a:r>
          </a:p>
          <a:p>
            <a:pPr lvl="1"/>
            <a:r>
              <a:rPr lang="fr-FR" dirty="0"/>
              <a:t>WBMS (Wireless Battery Management System) for EV (</a:t>
            </a:r>
            <a:r>
              <a:rPr lang="fr-FR" dirty="0" err="1"/>
              <a:t>Electrical</a:t>
            </a:r>
            <a:r>
              <a:rPr lang="fr-FR" dirty="0"/>
              <a:t> </a:t>
            </a:r>
            <a:r>
              <a:rPr lang="fr-FR" dirty="0" err="1"/>
              <a:t>Vehicle</a:t>
            </a:r>
            <a:r>
              <a:rPr lang="fr-FR" dirty="0"/>
              <a:t>) </a:t>
            </a:r>
          </a:p>
          <a:p>
            <a:pPr lvl="1"/>
            <a:r>
              <a:rPr lang="fr-FR" dirty="0" err="1"/>
              <a:t>Hyeong</a:t>
            </a:r>
            <a:r>
              <a:rPr lang="fr-FR" dirty="0"/>
              <a:t> Ho Lee (Seoul National </a:t>
            </a:r>
            <a:r>
              <a:rPr lang="fr-FR" dirty="0" err="1"/>
              <a:t>University</a:t>
            </a:r>
            <a:r>
              <a:rPr lang="fr-FR" dirty="0"/>
              <a:t> of Science &amp; Technology/</a:t>
            </a:r>
            <a:r>
              <a:rPr lang="fr-FR" dirty="0" err="1"/>
              <a:t>Netvision</a:t>
            </a:r>
            <a:r>
              <a:rPr lang="fr-FR" dirty="0"/>
              <a:t> Telecom Inc.), Jin </a:t>
            </a:r>
            <a:r>
              <a:rPr lang="fr-FR" dirty="0" err="1"/>
              <a:t>Seek</a:t>
            </a:r>
            <a:r>
              <a:rPr lang="fr-FR" dirty="0"/>
              <a:t> Choi (</a:t>
            </a:r>
            <a:r>
              <a:rPr lang="fr-FR" dirty="0" err="1"/>
              <a:t>Hanyang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 err="1"/>
              <a:t>Latest</a:t>
            </a:r>
            <a:r>
              <a:rPr lang="fr-FR" dirty="0"/>
              <a:t> Draft of AFV White Paper</a:t>
            </a:r>
          </a:p>
          <a:p>
            <a:pPr lvl="1"/>
            <a:r>
              <a:rPr lang="fr-FR" dirty="0"/>
              <a:t>802.24-23-0007r4 	AFV White Paper 	Craig Rodine (</a:t>
            </a:r>
            <a:r>
              <a:rPr lang="fr-FR" dirty="0" err="1"/>
              <a:t>Sandia</a:t>
            </a:r>
            <a:r>
              <a:rPr lang="fr-FR" dirty="0"/>
              <a:t> National </a:t>
            </a:r>
            <a:r>
              <a:rPr lang="fr-FR" dirty="0" err="1"/>
              <a:t>Laboratories</a:t>
            </a:r>
            <a:r>
              <a:rPr lang="fr-FR" dirty="0"/>
              <a:t>)</a:t>
            </a:r>
          </a:p>
          <a:p>
            <a:pPr lvl="2"/>
            <a:r>
              <a:rPr lang="fr-FR" dirty="0" err="1"/>
              <a:t>Comments</a:t>
            </a:r>
            <a:r>
              <a:rPr lang="fr-FR" dirty="0"/>
              <a:t> and feedback are </a:t>
            </a:r>
            <a:r>
              <a:rPr lang="fr-FR" dirty="0" err="1"/>
              <a:t>requested</a:t>
            </a:r>
            <a:r>
              <a:rPr lang="fr-FR" dirty="0"/>
              <a:t> to Craig Rodine</a:t>
            </a:r>
          </a:p>
          <a:p>
            <a:pPr lvl="2"/>
            <a:r>
              <a:rPr lang="fr-FR" dirty="0"/>
              <a:t>A new section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for the WBMS use case (</a:t>
            </a:r>
            <a:r>
              <a:rPr lang="fr-FR" dirty="0" err="1"/>
              <a:t>also</a:t>
            </a:r>
            <a:r>
              <a:rPr lang="fr-FR" dirty="0"/>
              <a:t> cyber </a:t>
            </a:r>
            <a:r>
              <a:rPr lang="fr-FR" dirty="0" err="1"/>
              <a:t>security</a:t>
            </a:r>
            <a:r>
              <a:rPr lang="fr-FR" dirty="0"/>
              <a:t> </a:t>
            </a:r>
            <a:r>
              <a:rPr lang="fr-FR" dirty="0" err="1"/>
              <a:t>considerations</a:t>
            </a:r>
            <a:r>
              <a:rPr lang="fr-FR" dirty="0"/>
              <a:t> for WBMS)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45799-9A93-CC63-3C3C-0FC459BD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680E7-DFB6-7F44-CF4B-36416257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6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 of first Smart Grid white paper to address latest amendments of 802.15.4 u, v, w, x, y, Rev-me,  and new organization of documents to clarify UWB vs Narrowband</a:t>
            </a:r>
          </a:p>
          <a:p>
            <a:r>
              <a:rPr lang="en-US" dirty="0"/>
              <a:t>Last version before IEEE publication: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24-14-0028-03-sgtg-802.24 </a:t>
            </a:r>
            <a:r>
              <a:rPr lang="en-US" dirty="0"/>
              <a:t>white paper (2014-11-revision)</a:t>
            </a:r>
          </a:p>
          <a:p>
            <a:endParaRPr lang="en-US" dirty="0"/>
          </a:p>
          <a:p>
            <a:r>
              <a:rPr lang="en-US" dirty="0"/>
              <a:t>This is the last version in an editable form per the IEEE editors – will be the baseline for the update.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5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1E94-85E3-3216-B1EA-80294C6D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Revision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5ECAB-F203-23AA-5846-E6419311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61882"/>
            <a:ext cx="10363200" cy="41148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New Standards</a:t>
            </a:r>
          </a:p>
          <a:p>
            <a:pPr lvl="1"/>
            <a:r>
              <a:rPr lang="en-US" dirty="0"/>
              <a:t>Amendments of 802.15.4  (SUN) u, v, x, y, ac, ad/NG,  (4me revision)    Phil Beecher, Gary Stuebing, Don Sturek, Jeorg</a:t>
            </a:r>
          </a:p>
          <a:p>
            <a:pPr lvl="1"/>
            <a:r>
              <a:rPr lang="en-US" dirty="0"/>
              <a:t>LECIM/LPWAN  802.15.4w  Jeorg</a:t>
            </a:r>
          </a:p>
          <a:p>
            <a:pPr lvl="1"/>
            <a:r>
              <a:rPr lang="en-US" dirty="0"/>
              <a:t>802.15.9      Tero </a:t>
            </a:r>
          </a:p>
          <a:p>
            <a:pPr lvl="1"/>
            <a:r>
              <a:rPr lang="en-US" dirty="0"/>
              <a:t>802.1 TSN     Reference to the TSN White Paper  (Janos)</a:t>
            </a:r>
          </a:p>
          <a:p>
            <a:pPr lvl="1"/>
            <a:r>
              <a:rPr lang="en-US" dirty="0"/>
              <a:t>802.11ah and 11ax                 (Dave </a:t>
            </a:r>
            <a:r>
              <a:rPr lang="en-US" dirty="0" err="1"/>
              <a:t>Halasz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802.16s, 16t       (Tim, Harry)</a:t>
            </a:r>
          </a:p>
          <a:p>
            <a:pPr lvl="1"/>
            <a:r>
              <a:rPr lang="en-US" dirty="0"/>
              <a:t>802.19.3   sub-1 GHz coexistence    (Ben)</a:t>
            </a:r>
          </a:p>
          <a:p>
            <a:pPr lvl="1"/>
            <a:endParaRPr lang="en-US" dirty="0"/>
          </a:p>
          <a:p>
            <a:r>
              <a:rPr lang="en-US" dirty="0"/>
              <a:t>New topics</a:t>
            </a:r>
          </a:p>
          <a:p>
            <a:pPr lvl="1"/>
            <a:r>
              <a:rPr lang="en-US" dirty="0"/>
              <a:t>Integration of Gas/Water into electric metering</a:t>
            </a:r>
          </a:p>
          <a:p>
            <a:pPr lvl="1"/>
            <a:r>
              <a:rPr lang="en-US" dirty="0"/>
              <a:t>Battery leaf nodes for low power</a:t>
            </a:r>
          </a:p>
          <a:p>
            <a:pPr lvl="1"/>
            <a:r>
              <a:rPr lang="en-US" dirty="0"/>
              <a:t>Sensors</a:t>
            </a:r>
          </a:p>
          <a:p>
            <a:pPr lvl="1"/>
            <a:r>
              <a:rPr lang="en-US" dirty="0"/>
              <a:t>Situational Awareness</a:t>
            </a:r>
          </a:p>
          <a:p>
            <a:pPr lvl="1"/>
            <a:r>
              <a:rPr lang="en-US" dirty="0"/>
              <a:t>Physical Security</a:t>
            </a:r>
          </a:p>
          <a:p>
            <a:pPr lvl="1"/>
            <a:r>
              <a:rPr lang="en-US" dirty="0"/>
              <a:t>Wildfire detection and prevention</a:t>
            </a:r>
          </a:p>
          <a:p>
            <a:pPr lvl="1"/>
            <a:r>
              <a:rPr lang="en-US" dirty="0"/>
              <a:t>Any others identified by contributors.</a:t>
            </a:r>
          </a:p>
          <a:p>
            <a:pPr lvl="1"/>
            <a:endParaRPr lang="en-US" dirty="0"/>
          </a:p>
          <a:p>
            <a:r>
              <a:rPr lang="en-US" dirty="0"/>
              <a:t>Complementary role of IEEE 802 with cellular technologies</a:t>
            </a:r>
          </a:p>
          <a:p>
            <a:endParaRPr lang="en-US" dirty="0"/>
          </a:p>
          <a:p>
            <a:r>
              <a:rPr lang="en-US" dirty="0"/>
              <a:t>Reach out to individuals and request contributions.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700C9-1047-E737-C4A6-AD601B25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3E089-E3B6-D15D-2A51-C1A21283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2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 fontScale="625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A whitepaper/document for application-specific use cases of Sub 1GHz standards 802.15.4g and 802.11ah. How use mechanisms in 802.19.3 and new amendment 802.19.3a</a:t>
            </a:r>
          </a:p>
          <a:p>
            <a:pPr lvl="1"/>
            <a:r>
              <a:rPr lang="en-US" dirty="0"/>
              <a:t>Can this also include applying 802.15.4s-2018 (Spectrum Resource Measurement Capability) in sub-1GHz spectrum?</a:t>
            </a:r>
          </a:p>
          <a:p>
            <a:pPr lvl="1"/>
            <a:r>
              <a:rPr lang="en-US" dirty="0"/>
              <a:t>New activities in Sub-1GHz.  Update to 11ah possible in 802.11-rev, also changes in 802.15. </a:t>
            </a:r>
          </a:p>
          <a:p>
            <a:pPr lvl="1"/>
            <a:r>
              <a:rPr lang="en-US" dirty="0"/>
              <a:t>Aspect of unique communications requirements for DER integration- dispatch/provisioning vs protection.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TSN – movement of 802.1 and 802.3 towards specific profiles (related to vertical applications)  AVB, Industrial Automation, Automotive, Aerospace.  Select features out of base standards. TSN is a toolbox, profiles provide interoperability.  Integration of TSN into 802.11 and high availability, could affect TSN profiles.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439400" cy="48312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Schedule teleconference on IoT White Paper Tuesday April 9, 8am PT, 11am ET,  for 1 hour. </a:t>
            </a:r>
          </a:p>
          <a:p>
            <a:pPr lvl="1"/>
            <a:r>
              <a:rPr lang="en-US" dirty="0"/>
              <a:t>Consider an AFV teleconference. Week of April 15</a:t>
            </a:r>
            <a:r>
              <a:rPr lang="en-US" baseline="30000" dirty="0"/>
              <a:t>th</a:t>
            </a:r>
            <a:r>
              <a:rPr lang="en-US" dirty="0"/>
              <a:t>? Take offline for date. 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2024, Warsaw, Poland Interim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July 2024, Montral, QC, Canada Plenary</a:t>
            </a:r>
          </a:p>
          <a:p>
            <a:r>
              <a:rPr lang="en-US" dirty="0"/>
              <a:t>Adjourn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March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March 12, PM2   4PM MDT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March 13, PM2  4PM MDT</a:t>
            </a:r>
          </a:p>
          <a:p>
            <a:r>
              <a:rPr lang="en-US" sz="2400" dirty="0">
                <a:latin typeface="Arial" panose="020B0604020202020204" pitchFamily="34" charset="0"/>
              </a:rPr>
              <a:t>Accredited Hybrid Meeting with Remote Participation</a:t>
            </a:r>
            <a:endParaRPr lang="en-US" sz="24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419600"/>
          </a:xfrm>
        </p:spPr>
        <p:txBody>
          <a:bodyPr>
            <a:normAutofit fontScale="70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t">
              <a:lnSpc>
                <a:spcPct val="120000"/>
              </a:lnSpc>
            </a:pPr>
            <a:r>
              <a:rPr lang="en-US" u="sng" dirty="0"/>
              <a:t>Special Agenda Item </a:t>
            </a:r>
            <a:r>
              <a:rPr lang="en-US" dirty="0"/>
              <a:t>– Tuesday 4:30 pm Conduct Elections 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Continue resolving comments on draft for “Low Latency White Paper”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Publishing draft review of “"IEEE 802 Networks for Vertical Applications White Paper"”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Discuss and scope update for Smart Grid White paper.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4B35-BC5A-24B1-B83D-2FE197BD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F6D2-A283-FFA1-BE9A-D3F5D79A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WP draft </a:t>
            </a:r>
            <a:r>
              <a:rPr lang="en-US" dirty="0">
                <a:hlinkClick r:id="rId2"/>
              </a:rPr>
              <a:t>24-22-0011-02-IoTg-internet-of-things-white-paper</a:t>
            </a:r>
            <a:endParaRPr lang="en-US" dirty="0"/>
          </a:p>
          <a:p>
            <a:r>
              <a:rPr lang="en-US" dirty="0"/>
              <a:t>SPE (Chris </a:t>
            </a:r>
            <a:r>
              <a:rPr lang="en-US" dirty="0" err="1"/>
              <a:t>DiMinico</a:t>
            </a:r>
            <a:r>
              <a:rPr lang="en-US" dirty="0"/>
              <a:t>) 24-23-0013-00-IoTg-802-24-2-iot-10base-t1l-spe-switches-and-adapters.pdf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B950C-8079-E2C2-FF20-2CD1C6F0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6D5E9-E3DC-D1C1-F85D-1FD9DAF3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33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127E-77C4-9A2B-6061-485A3EBE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81B5-DAB3-D859-36C1-2B53B141F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Discussions on how to proceed</a:t>
            </a:r>
          </a:p>
          <a:p>
            <a:pPr lvl="1"/>
            <a:r>
              <a:rPr lang="en-US" dirty="0"/>
              <a:t>Disambiguate the general poor state of available information on IoT, and highlight the IEEE 802 solutions that address them.</a:t>
            </a:r>
          </a:p>
          <a:p>
            <a:pPr lvl="1"/>
            <a:r>
              <a:rPr lang="en-US" dirty="0"/>
              <a:t>Need to distinguish “Internet” public vs private. OT network for highly secure, isolated networks. </a:t>
            </a:r>
          </a:p>
          <a:p>
            <a:pPr lvl="1"/>
            <a:endParaRPr lang="en-US" dirty="0"/>
          </a:p>
          <a:p>
            <a:r>
              <a:rPr lang="en-US" dirty="0"/>
              <a:t>Plan a teleconference to progress this document. Ad-hoc teleconference. </a:t>
            </a:r>
          </a:p>
          <a:p>
            <a:pPr lvl="1"/>
            <a:r>
              <a:rPr lang="en-US" dirty="0"/>
              <a:t>Tuesday April 9, 8am PT, 11am ET,  for 1 hour. </a:t>
            </a:r>
          </a:p>
          <a:p>
            <a:pPr lvl="1"/>
            <a:r>
              <a:rPr lang="en-US" dirty="0"/>
              <a:t>Announce on 802.24 reflector.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EB72B-F617-1B84-32B8-81B674BE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3AB79-0A74-68FA-C925-0EB222DA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4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TAG: Election of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6680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Procedure in 802.24 Operations Manual  document 24-14-0007-00-0000</a:t>
            </a:r>
          </a:p>
          <a:p>
            <a:r>
              <a:rPr lang="en-US" dirty="0"/>
              <a:t>Announced Candidates</a:t>
            </a:r>
          </a:p>
          <a:p>
            <a:pPr lvl="1"/>
            <a:r>
              <a:rPr lang="en-US" dirty="0"/>
              <a:t>Tim Godfrey (Chair)</a:t>
            </a:r>
          </a:p>
          <a:p>
            <a:pPr lvl="1"/>
            <a:r>
              <a:rPr lang="en-US" dirty="0"/>
              <a:t>Ben Rolfe (Vice Chair)</a:t>
            </a:r>
          </a:p>
          <a:p>
            <a:r>
              <a:rPr lang="en-US" dirty="0"/>
              <a:t>No other candidates were announced by closing March 8th</a:t>
            </a:r>
          </a:p>
          <a:p>
            <a:r>
              <a:rPr lang="en-US" dirty="0"/>
              <a:t>Election of Chair</a:t>
            </a:r>
          </a:p>
          <a:p>
            <a:pPr lvl="1"/>
            <a:r>
              <a:rPr lang="en-US" dirty="0"/>
              <a:t>Counted Vote: 10, 0, 1</a:t>
            </a:r>
          </a:p>
          <a:p>
            <a:r>
              <a:rPr lang="en-US" dirty="0"/>
              <a:t>Election of Vice Chair</a:t>
            </a:r>
          </a:p>
          <a:p>
            <a:pPr lvl="1"/>
            <a:r>
              <a:rPr lang="en-US" dirty="0"/>
              <a:t>Counted Vote: 9, 0, 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81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9800"/>
            <a:ext cx="10515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Document 802.24-23-10r6 “Low Latency Communication White Paper”  forwarded to IEEE editors for editing, formatting, and publishing process.</a:t>
            </a:r>
          </a:p>
          <a:p>
            <a:endParaRPr lang="en-US" dirty="0"/>
          </a:p>
          <a:p>
            <a:r>
              <a:rPr lang="en-US" dirty="0"/>
              <a:t>Editor (Catherine Berger) returned two documents:</a:t>
            </a:r>
          </a:p>
          <a:p>
            <a:pPr lvl="1"/>
            <a:r>
              <a:rPr lang="en-US" dirty="0"/>
              <a:t>24-23-0032-00-0000-Changes_low-latency-communication.docx</a:t>
            </a:r>
          </a:p>
          <a:p>
            <a:pPr lvl="1"/>
            <a:r>
              <a:rPr lang="en-US" dirty="0"/>
              <a:t>24-23-0033-00-0000-low-latency-communication-white-paper_forreview.docx</a:t>
            </a:r>
          </a:p>
          <a:p>
            <a:r>
              <a:rPr lang="en-US" dirty="0"/>
              <a:t>Questions for TAG are embedded in “</a:t>
            </a:r>
            <a:r>
              <a:rPr lang="en-US" dirty="0" err="1"/>
              <a:t>forrreview</a:t>
            </a:r>
            <a:r>
              <a:rPr lang="en-US" dirty="0"/>
              <a:t>” document. </a:t>
            </a:r>
          </a:p>
          <a:p>
            <a:pPr lvl="1"/>
            <a:r>
              <a:rPr lang="en-US" dirty="0"/>
              <a:t>Section 2.1.1 on Security – but is really introducing new applications – re-write? </a:t>
            </a:r>
          </a:p>
          <a:p>
            <a:pPr lvl="1"/>
            <a:r>
              <a:rPr lang="en-US" dirty="0"/>
              <a:t>Removed “</a:t>
            </a:r>
            <a:r>
              <a:rPr lang="en-US" sz="22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Use Cases for Industrial Automation</a:t>
            </a:r>
            <a:r>
              <a:rPr lang="en-US" dirty="0"/>
              <a:t>”</a:t>
            </a:r>
          </a:p>
          <a:p>
            <a:r>
              <a:rPr lang="en-US" dirty="0"/>
              <a:t>The group was unable to address the issues during the meeting, so we will seek volunteers to re-write section 2.1.1 to improve topical organization.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5400-8FA6-56F9-E5DF-AAE2B837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on Low Latency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AE89-9069-339B-ACF0-1EED06CDD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24-23-0033-03-0000-low-latency-communication-white-paper_forreview.docx    </a:t>
            </a:r>
          </a:p>
          <a:p>
            <a:pPr lvl="1"/>
            <a:r>
              <a:rPr lang="en-US" dirty="0"/>
              <a:t>with edits from January Interim</a:t>
            </a:r>
          </a:p>
          <a:p>
            <a:r>
              <a:rPr lang="en-US" dirty="0"/>
              <a:t>Review and feedback before March 2024. Target to complete at March Plenary. </a:t>
            </a:r>
          </a:p>
          <a:p>
            <a:endParaRPr lang="en-US" dirty="0"/>
          </a:p>
          <a:p>
            <a:r>
              <a:rPr lang="en-US" dirty="0"/>
              <a:t>Reviewed in March, no comments or revisions. Forward to IEEE for publication.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F0A05-AF53-630B-BE96-C43C0A1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F0A84-6947-5FC0-D4B7-5D71A2C7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486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36476</TotalTime>
  <Words>1175</Words>
  <Application>Microsoft Office PowerPoint</Application>
  <PresentationFormat>Widescreen</PresentationFormat>
  <Paragraphs>177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March Plenary - Meeting Plan</vt:lpstr>
      <vt:lpstr>Agenda</vt:lpstr>
      <vt:lpstr>IoT White Paper Strategy</vt:lpstr>
      <vt:lpstr>Discussion</vt:lpstr>
      <vt:lpstr>802.24 TAG: Election of Officers</vt:lpstr>
      <vt:lpstr>“Low latency” White Paper</vt:lpstr>
      <vt:lpstr>Review on Low Latency White Paper</vt:lpstr>
      <vt:lpstr>"IEEE 802 Solutions for Vertical Applications"</vt:lpstr>
      <vt:lpstr>AFV Communications - White Paper</vt:lpstr>
      <vt:lpstr>AFV Discussion</vt:lpstr>
      <vt:lpstr>Smart Grid white paper revision</vt:lpstr>
      <vt:lpstr>Smart Grid White Paper Revision Plan</vt:lpstr>
      <vt:lpstr>Future TAG Activity Planning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424</cp:revision>
  <dcterms:created xsi:type="dcterms:W3CDTF">2020-10-13T15:01:18Z</dcterms:created>
  <dcterms:modified xsi:type="dcterms:W3CDTF">2024-03-13T23:39:53Z</dcterms:modified>
</cp:coreProperties>
</file>