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258" r:id="rId2"/>
    <p:sldId id="500" r:id="rId3"/>
    <p:sldId id="523" r:id="rId4"/>
    <p:sldId id="285" r:id="rId5"/>
    <p:sldId id="1893" r:id="rId6"/>
    <p:sldId id="1898" r:id="rId7"/>
    <p:sldId id="1900" r:id="rId8"/>
    <p:sldId id="1899" r:id="rId9"/>
    <p:sldId id="1885" r:id="rId10"/>
    <p:sldId id="1894" r:id="rId11"/>
    <p:sldId id="1886" r:id="rId12"/>
    <p:sldId id="391" r:id="rId1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523"/>
            <p14:sldId id="285"/>
            <p14:sldId id="1893"/>
            <p14:sldId id="1898"/>
            <p14:sldId id="1900"/>
            <p14:sldId id="1899"/>
            <p14:sldId id="1885"/>
            <p14:sldId id="1894"/>
            <p14:sldId id="1886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8" autoAdjust="0"/>
    <p:restoredTop sz="94099" autoAdjust="0"/>
  </p:normalViewPr>
  <p:slideViewPr>
    <p:cSldViewPr>
      <p:cViewPr varScale="1">
        <p:scale>
          <a:sx n="103" d="100"/>
          <a:sy n="103" d="100"/>
        </p:scale>
        <p:origin x="56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802.24-23-0021r0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3/24-23-0007-03-0000-afv-white-paper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pri.webex.com/epri/globalcallin.php?MTID=m260bc5a98bc37ae0e07076658829e469" TargetMode="External"/><Relationship Id="rId3" Type="http://schemas.openxmlformats.org/officeDocument/2006/relationships/hyperlink" Target="https://epri.webex.com/epri/j.php?MTID=m5ca7d23a458e8c55b53a40fe547c9147" TargetMode="External"/><Relationship Id="rId7" Type="http://schemas.openxmlformats.org/officeDocument/2006/relationships/hyperlink" Target="https://epri.webex.com/epri/j.php?MTID=mdb12d82e9fba8a2e248f2431cf3914b3" TargetMode="External"/><Relationship Id="rId2" Type="http://schemas.openxmlformats.org/officeDocument/2006/relationships/hyperlink" Target="https://cvent.me/NK7v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bex.com/pdf/tollfree_restrictions.pdf" TargetMode="External"/><Relationship Id="rId5" Type="http://schemas.openxmlformats.org/officeDocument/2006/relationships/hyperlink" Target="https://epri.webex.com/epri/globalcallin.php?MTID=m1081e09c8b9ce6b4c64b48511407e6b9" TargetMode="External"/><Relationship Id="rId4" Type="http://schemas.openxmlformats.org/officeDocument/2006/relationships/hyperlink" Target="https://epri.webex.com/epri/j.php?MTID=me15df82a9188758eec8caf09398e3e8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Report</a:t>
            </a:r>
          </a:p>
          <a:p>
            <a:endParaRPr lang="en-US" dirty="0"/>
          </a:p>
          <a:p>
            <a:r>
              <a:rPr lang="en-US" dirty="0"/>
              <a:t>July 2023 Plenary Meeting</a:t>
            </a:r>
          </a:p>
          <a:p>
            <a:r>
              <a:rPr lang="en-US" dirty="0"/>
              <a:t>Berlin, Germany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58AC-6707-2437-E2E2-5A4F235F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related to AFV White Paper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1EC442D-DB2C-CB84-B8C0-5AD6354EA0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690068"/>
              </p:ext>
            </p:extLst>
          </p:nvPr>
        </p:nvGraphicFramePr>
        <p:xfrm>
          <a:off x="914400" y="1996440"/>
          <a:ext cx="10363200" cy="1737360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196428787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33897733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529859474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44365238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33493502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31494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2023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TAG documents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Proposed Texts and Figures of Clause 4.1.4 in the draft-afv-whitepaper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Jin Seek Choi (</a:t>
                      </a:r>
                      <a:r>
                        <a:rPr lang="en-US" dirty="0" err="1"/>
                        <a:t>Hanyang</a:t>
                      </a:r>
                      <a:r>
                        <a:rPr lang="en-US" dirty="0"/>
                        <a:t> University)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36808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7469F-A51B-06F6-AD18-6AF26EE3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9CF6C-9393-3956-4285-82E30003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57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7810-54EE-142D-AA9A-A4744CDE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20870-9BD7-E889-B7E5-061EA43C5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Output from July Plenary </a:t>
            </a:r>
          </a:p>
          <a:p>
            <a:r>
              <a:rPr lang="en-US" dirty="0"/>
              <a:t>Draft AFV white paper  </a:t>
            </a:r>
            <a:r>
              <a:rPr lang="en-US" dirty="0">
                <a:hlinkClick r:id="rId2"/>
              </a:rPr>
              <a:t>802.24-23-0007r3</a:t>
            </a:r>
            <a:r>
              <a:rPr lang="en-US" dirty="0"/>
              <a:t> 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710D9-6CE2-E2AD-FF0E-74BD51F5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8213C-8592-06C4-B942-BF5C93FA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42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439400" cy="483127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Initiate next phase 802 WG comment collection for 802 Solutions and Low Latency white papers</a:t>
            </a:r>
          </a:p>
          <a:p>
            <a:pPr lvl="1"/>
            <a:r>
              <a:rPr lang="en-US" dirty="0"/>
              <a:t>Jin Seek to inquire about document access for ISO/IEC EMA Protocol specifications for 802.24 TAG reference</a:t>
            </a:r>
          </a:p>
          <a:p>
            <a:pPr lvl="1"/>
            <a:r>
              <a:rPr lang="en-US" dirty="0"/>
              <a:t>Announce AFV White paper draft for informal comments and contributions. 7r3</a:t>
            </a:r>
          </a:p>
          <a:p>
            <a:pPr lvl="1"/>
            <a:r>
              <a:rPr lang="en-US" dirty="0"/>
              <a:t>IoT White Paper - New draft from Ben and Allan w/ Roadmap for consolidation by September.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r>
              <a:rPr lang="en-US" dirty="0"/>
              <a:t>Next Meeting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September 2023, Atlanta, GA, USA  Wireless Interim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November 2023  Oahu, Hawaii, USA  Plenary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Adjourn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25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July Plenary - Meeting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51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Registration</a:t>
            </a:r>
            <a:r>
              <a:rPr lang="en-US" sz="2000" dirty="0"/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required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slots: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 July 11,  PM2   4PM CET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 July 12,  PM2  4PM CET</a:t>
            </a:r>
          </a:p>
          <a:p>
            <a:r>
              <a:rPr lang="en-US" sz="2400" dirty="0">
                <a:latin typeface="Arial" panose="020B0604020202020204" pitchFamily="34" charset="0"/>
              </a:rPr>
              <a:t>Accredited Hybrid Meeting with Remote Participation</a:t>
            </a:r>
            <a:endParaRPr lang="en-US" sz="2400" dirty="0"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0347-A1D7-4439-8C0D-B600FAF7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CC63C-A524-4D35-9DC1-3B13A39F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E5D482E2-CB05-D926-9C61-F6A1CFAC1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23102"/>
            <a:ext cx="528319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PM2: 4 PM CET, Tuesday July 11, 2023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u="sng" dirty="0">
                <a:solidFill>
                  <a:srgbClr val="00AFF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Join WebEx meeting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Meeting</a:t>
            </a:r>
            <a:r>
              <a:rPr lang="en-US" sz="18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number: 2420 913 6121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Meeting password: stVMXtxH566  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Join by phone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+1-855-797-9485 US Toll free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+1-415-655-0002 US Toll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Access code: 2420 913 6121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u="sng" dirty="0">
                <a:solidFill>
                  <a:srgbClr val="005E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Global call-in numbers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|  </a:t>
            </a:r>
            <a:r>
              <a:rPr lang="en-US" sz="1800" u="sng" dirty="0">
                <a:solidFill>
                  <a:srgbClr val="005E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Toll-free calling restrictions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 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C5CA8CD-ACD7-A647-6329-68E5CCCEE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593" y="3623102"/>
            <a:ext cx="554420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PM2: 4 PM  CET, Wednesday July 12, 2023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u="sng" dirty="0">
                <a:solidFill>
                  <a:srgbClr val="00AFF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Join WebEx meeting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Meeting</a:t>
            </a:r>
            <a:r>
              <a:rPr lang="en-US" sz="18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number: 2421 303 8265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Meeting password: 9irW7JPgc4y  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Join by phone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+1-855-797-9485 US Toll free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+1-415-655-0002 US Toll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Access code: 2421 303 8265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u="sng" dirty="0">
                <a:solidFill>
                  <a:srgbClr val="005E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Global call-in numbers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|  </a:t>
            </a:r>
            <a:r>
              <a:rPr lang="en-US" sz="1800" u="sng" dirty="0">
                <a:solidFill>
                  <a:srgbClr val="005E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Toll-free calling restrictions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 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20400" cy="4419600"/>
          </a:xfrm>
        </p:spPr>
        <p:txBody>
          <a:bodyPr>
            <a:normAutofit fontScale="850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en-US" dirty="0"/>
              <a:t>Call session to order / “Guidelines for IEEE SA meetings”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Review of Agenda / Approval of Agenda / Approve Minutes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Liaison Updates / Regulatory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"IEEE 802 Solutions for Vertical Applications" White Paper Comment Review 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IoT white paper Development and Contributions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Low Latency White Paper  - Comment Review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AFV Infrastructure communications white paper: Review contributions and white paper draft</a:t>
            </a:r>
          </a:p>
          <a:p>
            <a:pPr fontAlgn="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06071-079C-2147-2A2E-57F6B1C3B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DDB7-8DE5-F3DF-B04E-839867362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Contributions for July:</a:t>
            </a:r>
          </a:p>
          <a:p>
            <a:pPr lvl="1"/>
            <a:r>
              <a:rPr lang="en-US" dirty="0"/>
              <a:t>2023-0013r0 	IoT Task Group 	802.24.2 IOT-10BASE-T1L SPE Switches and Adapters 	Christopher </a:t>
            </a:r>
            <a:r>
              <a:rPr lang="en-US" dirty="0" err="1"/>
              <a:t>DiMinico</a:t>
            </a:r>
            <a:r>
              <a:rPr lang="en-US" dirty="0"/>
              <a:t> – </a:t>
            </a:r>
            <a:r>
              <a:rPr lang="en-US" dirty="0" err="1"/>
              <a:t>SenTekse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AC6E2-C120-270C-6C83-8533321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1D4E1-1D94-D2A7-65A8-D3C90890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17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34B35-BC5A-24B1-B83D-2FE197BD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F6D2-A283-FFA1-BE9A-D3F5D79A3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WP draft 24-22-11r2 Alan Berkema</a:t>
            </a:r>
          </a:p>
          <a:p>
            <a:r>
              <a:rPr lang="en-US" dirty="0"/>
              <a:t>SPE (Chris </a:t>
            </a:r>
            <a:r>
              <a:rPr lang="en-US" dirty="0" err="1"/>
              <a:t>DiMinico</a:t>
            </a:r>
            <a:r>
              <a:rPr lang="en-US" dirty="0"/>
              <a:t>) 24-23-0013-00-IoTg-802-24-2-iot-10base-t1l-spe-switches-and-adapters.pdf</a:t>
            </a:r>
          </a:p>
          <a:p>
            <a:r>
              <a:rPr lang="en-US" dirty="0"/>
              <a:t>New draft from Ben and Allan </a:t>
            </a:r>
          </a:p>
          <a:p>
            <a:pPr lvl="1"/>
            <a:r>
              <a:rPr lang="en-US" dirty="0"/>
              <a:t>Roadmap for consolidation by September. </a:t>
            </a:r>
          </a:p>
          <a:p>
            <a:endParaRPr lang="en-US" dirty="0"/>
          </a:p>
          <a:p>
            <a:r>
              <a:rPr lang="en-US" dirty="0"/>
              <a:t>Need to refine the wireless standards aspects of IoT.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B950C-8079-E2C2-FF20-2CD1C6F0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6D5E9-E3DC-D1C1-F85D-1FD9DAF3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33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6C11-6670-1E21-7F16-C2354313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	IEEE 802 Networks for Vertical Applications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9ABA3-5D88-DC69-F8A9-9AAA98528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/>
              <a:t>Contains July Updates: </a:t>
            </a:r>
          </a:p>
          <a:p>
            <a:pPr lvl="2"/>
            <a:r>
              <a:rPr lang="en-US" dirty="0"/>
              <a:t>Clean version: 24-23-0020-00-0000-ieee-802-networks-for-vertical-applications-word-for-comment.docx</a:t>
            </a:r>
          </a:p>
          <a:p>
            <a:pPr lvl="3"/>
            <a:r>
              <a:rPr lang="en-US" dirty="0"/>
              <a:t>Acronyms to be added, update to 20r1</a:t>
            </a:r>
          </a:p>
          <a:p>
            <a:pPr lvl="2"/>
            <a:r>
              <a:rPr lang="en-US" dirty="0"/>
              <a:t>Comment Resolutions: 24-23-0018-01-0000-802solutions-poll-comments.xlsx</a:t>
            </a:r>
          </a:p>
          <a:p>
            <a:pPr lvl="1"/>
            <a:r>
              <a:rPr lang="en-US" dirty="0"/>
              <a:t>To be sent out for comment collection </a:t>
            </a:r>
            <a:r>
              <a:rPr lang="en-US" dirty="0" err="1"/>
              <a:t>ePoll</a:t>
            </a:r>
            <a:r>
              <a:rPr lang="en-US" dirty="0"/>
              <a:t> after July: (header has to be changed to 24-23-0012-01 before generating PDF)</a:t>
            </a:r>
          </a:p>
          <a:p>
            <a:pPr lvl="2"/>
            <a:r>
              <a:rPr lang="en-US" dirty="0"/>
              <a:t>24-23-0012-01-0000-ieee-802-networks-for-vertical-applications-pdf-for-comment.pdf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B1333-8B0D-6D21-1853-57D74B22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49979-FEA1-C43F-D38E-2CD33F56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49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6C11-6670-1E21-7F16-C2354313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White Paper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9ABA3-5D88-DC69-F8A9-9AAA98528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Contains July Updates: </a:t>
            </a:r>
          </a:p>
          <a:p>
            <a:pPr lvl="2"/>
            <a:r>
              <a:rPr lang="en-US" dirty="0"/>
              <a:t>24-23-0010-04-0000-low-latency-communication-white-paper-word-for-comments.docx   uploaded after July Meeting</a:t>
            </a:r>
          </a:p>
          <a:p>
            <a:pPr lvl="3"/>
            <a:r>
              <a:rPr lang="en-US" dirty="0"/>
              <a:t>Acronyms will be added as 10r5. </a:t>
            </a:r>
          </a:p>
          <a:p>
            <a:pPr lvl="2"/>
            <a:r>
              <a:rPr lang="en-US" dirty="0"/>
              <a:t>Comment Resolutions: 24-23-0019-04-0000-low-latency-poll-comments.xlsx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To be sent out for comment collection </a:t>
            </a:r>
            <a:r>
              <a:rPr lang="en-US" dirty="0" err="1"/>
              <a:t>ePoll</a:t>
            </a:r>
            <a:r>
              <a:rPr lang="en-US" dirty="0"/>
              <a:t> after July: (header has to be changed to 24-23-0011-02 before generating PDF)</a:t>
            </a:r>
          </a:p>
          <a:p>
            <a:pPr lvl="2"/>
            <a:r>
              <a:rPr lang="en-US" dirty="0"/>
              <a:t>24-23-0011-02-0000-low-latency-communications-white-paper-pdf-for-comment.pdf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B1333-8B0D-6D21-1853-57D74B22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49979-FEA1-C43F-D38E-2CD33F56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7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Types of AFV sites:  residential, commercial vehicle depot, public transport site, long haul freight transportation.  (Public parking facilities)</a:t>
            </a:r>
          </a:p>
          <a:p>
            <a:r>
              <a:rPr lang="en-US" dirty="0"/>
              <a:t>Communications requirements: data volume, resilience, reliability. </a:t>
            </a:r>
          </a:p>
          <a:p>
            <a:pPr lvl="1"/>
            <a:r>
              <a:rPr lang="en-US" dirty="0"/>
              <a:t>Ancillary communication to vehicles (maps, firmware and software updates for vehicles, inventory tracking, logistics, media,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Relate to the use of IEEE 802 technologies as the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23402</TotalTime>
  <Words>746</Words>
  <Application>Microsoft Office PowerPoint</Application>
  <PresentationFormat>Widescreen</PresentationFormat>
  <Paragraphs>119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July Plenary - Meeting Plan</vt:lpstr>
      <vt:lpstr>Agenda</vt:lpstr>
      <vt:lpstr>IoT White Paper</vt:lpstr>
      <vt:lpstr>IoT White Paper Strategy</vt:lpstr>
      <vt:lpstr>  IEEE 802 Networks for Vertical Applications Comment Resolutions</vt:lpstr>
      <vt:lpstr>Low Latency White Paper Comment Resolution</vt:lpstr>
      <vt:lpstr>AFV Communications - White Paper</vt:lpstr>
      <vt:lpstr>Contributions related to AFV White Paper</vt:lpstr>
      <vt:lpstr>AFV White Paper</vt:lpstr>
      <vt:lpstr>802.24 TAG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350</cp:revision>
  <dcterms:created xsi:type="dcterms:W3CDTF">2020-10-13T15:01:18Z</dcterms:created>
  <dcterms:modified xsi:type="dcterms:W3CDTF">2023-07-13T13:12:14Z</dcterms:modified>
</cp:coreProperties>
</file>