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8" r:id="rId1"/>
  </p:sldMasterIdLst>
  <p:notesMasterIdLst>
    <p:notesMasterId r:id="rId7"/>
  </p:notesMasterIdLst>
  <p:handoutMasterIdLst>
    <p:handoutMasterId r:id="rId8"/>
  </p:handoutMasterIdLst>
  <p:sldIdLst>
    <p:sldId id="256" r:id="rId2"/>
    <p:sldId id="338" r:id="rId3"/>
    <p:sldId id="339" r:id="rId4"/>
    <p:sldId id="340" r:id="rId5"/>
    <p:sldId id="341" r:id="rId6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60" autoAdjust="0"/>
    <p:restoredTop sz="86398" autoAdjust="0"/>
  </p:normalViewPr>
  <p:slideViewPr>
    <p:cSldViewPr>
      <p:cViewPr varScale="1">
        <p:scale>
          <a:sx n="41" d="100"/>
          <a:sy n="41" d="100"/>
        </p:scale>
        <p:origin x="24" y="24"/>
      </p:cViewPr>
      <p:guideLst>
        <p:guide orient="horz" pos="2160"/>
        <p:guide pos="3840"/>
      </p:guideLst>
    </p:cSldViewPr>
  </p:slideViewPr>
  <p:outlineViewPr>
    <p:cViewPr varScale="1"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802-11-18-0293r1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March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Jon Rosdahl (Qualcomm)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802-11-18-0293r1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March 2018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Jon Rosdahl (Qualcomm)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802-11-18-0293r1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March 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Jon Rosdahl (Qualcomm)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/>
              <a:t>March 2018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25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914402" y="304014"/>
            <a:ext cx="1710397" cy="303208"/>
          </a:xfrm>
          <a:ln/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March 2018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xfrm>
            <a:off x="8760296" y="6475416"/>
            <a:ext cx="2701498" cy="27699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Jon Rosdahl (Qualcomm)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xfrm>
            <a:off x="5793320" y="6475416"/>
            <a:ext cx="878744" cy="382584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0554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March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Jon Rosdahl (Qualcomm)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3A4934C6-33C0-44EA-8053-B7FE352B788A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813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2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/>
              <a:t>March 2018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2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buFont typeface="Times New Roman" pitchFamily="18" charset="0"/>
              <a:buNone/>
              <a:tabLst/>
              <a:defRPr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defTabSz="445234"/>
            <a:r>
              <a:rPr lang="en-US"/>
              <a:t>March 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53" y="6475416"/>
            <a:ext cx="3865033" cy="180975"/>
          </a:xfrm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2431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/>
              <a:t>March 2018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789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March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Jon Rosdahl (Qualcomm)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Slide </a:t>
            </a:r>
            <a:fld id="{15ECB0D5-842F-47F7-9F0C-DE88E9DC97C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22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/>
              <a:t>March 2018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410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2" y="685803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3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US"/>
              <a:t>March 2018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594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2" y="685803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2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9" y="303217"/>
            <a:ext cx="1710397" cy="3032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45234"/>
            <a:r>
              <a:rPr lang="en-US"/>
              <a:t>March 2018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8688288" y="6475416"/>
            <a:ext cx="2701498" cy="27699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 sz="18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defTabSz="445234"/>
            <a:r>
              <a:rPr lang="en-GB"/>
              <a:t>Jon Rosdahl (Qualcomm)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663952" y="6475416"/>
            <a:ext cx="83421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 defTabSz="445234"/>
            <a:r>
              <a:rPr lang="en-GB"/>
              <a:t>Slide </a:t>
            </a:r>
            <a:fld id="{D09C756B-EB39-4236-ADBB-73052B179AE4}" type="slidenum">
              <a:rPr lang="en-GB" smtClean="0"/>
              <a:pPr defTabSz="445234"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1800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6" y="6475413"/>
            <a:ext cx="628377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800" dirty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+mn-cs"/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GB" sz="1800">
              <a:latin typeface="Times New Roman" pitchFamily="16" charset="0"/>
              <a:ea typeface="MS Gothic" charset="-128"/>
              <a:cs typeface="+mn-cs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4775201" y="357188"/>
            <a:ext cx="6496051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>
            <a:lvl1pPr>
              <a:defRPr/>
            </a:lvl1pPr>
          </a:lstStyle>
          <a:p>
            <a:pPr algn="r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b="1" dirty="0">
                <a:solidFill>
                  <a:schemeClr val="tx1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t>doc.: </a:t>
            </a:r>
            <a:r>
              <a:rPr lang="en-GB" sz="1800" b="1" dirty="0">
                <a:solidFill>
                  <a:schemeClr val="tx1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t>IEEE</a:t>
            </a:r>
            <a:r>
              <a:rPr lang="en-GB" sz="2000" b="1" dirty="0">
                <a:solidFill>
                  <a:schemeClr val="tx1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t> </a:t>
            </a:r>
            <a:r>
              <a:rPr lang="en-GB" sz="2000" b="1" dirty="0" smtClean="0">
                <a:solidFill>
                  <a:schemeClr val="tx1"/>
                </a:solidFill>
                <a:latin typeface="Times New Roman" pitchFamily="16" charset="0"/>
                <a:ea typeface="MS Gothic" charset="-128"/>
                <a:cs typeface="Arial Unicode MS" charset="0"/>
              </a:rPr>
              <a:t>802.</a:t>
            </a:r>
            <a:r>
              <a:rPr lang="en-US" sz="2000" b="1" dirty="0" smtClean="0"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  <a:cs typeface="+mn-cs"/>
              </a:rPr>
              <a:t>22</a:t>
            </a:r>
            <a:r>
              <a:rPr lang="en-US" sz="2000" b="1" dirty="0" smtClean="0">
                <a:solidFill>
                  <a:schemeClr val="tx1"/>
                </a:solidFill>
                <a:effectLst/>
              </a:rPr>
              <a:t>-18-0016r0</a:t>
            </a:r>
            <a:endParaRPr lang="en-GB" sz="2000" b="1" dirty="0">
              <a:solidFill>
                <a:schemeClr val="tx1"/>
              </a:solidFill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4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+mj-lt"/>
          <a:ea typeface="+mj-ea"/>
          <a:cs typeface="MS Gothic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rgbClr val="000000"/>
          </a:solidFill>
          <a:latin typeface="Times New Roman" pitchFamily="16" charset="0"/>
          <a:ea typeface="MS Gothic" charset="-128"/>
          <a:cs typeface="MS Gothic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000000"/>
          </a:solidFill>
          <a:latin typeface="+mn-lt"/>
          <a:ea typeface="+mn-ea"/>
          <a:cs typeface="MS Gothic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S Gothic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MS Gothic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MS Gothic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22/dcn/14/22-14-0061-07-0003-802-22-spectrum-characterization-and-occupancy-sensing-csd.docx" TargetMode="External"/><Relationship Id="rId2" Type="http://schemas.openxmlformats.org/officeDocument/2006/relationships/hyperlink" Target="https://mentor.ieee.org/802.22/dcn/18/22-18-0005-00-0003-802-22-3-par-modification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802.22.3 PAR Comments and Responses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2018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>
          <a:xfrm>
            <a:off x="7536160" y="6475416"/>
            <a:ext cx="3925634" cy="382584"/>
          </a:xfrm>
        </p:spPr>
        <p:txBody>
          <a:bodyPr/>
          <a:lstStyle/>
          <a:p>
            <a:r>
              <a:rPr lang="en-GB" dirty="0" smtClean="0"/>
              <a:t>Apurva N. Mody (BAE Systems)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93823DB3-BAA4-4F4A-B4B3-ED9ABE70E97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0" name="Rectangle 6"/>
          <p:cNvSpPr txBox="1">
            <a:spLocks noChangeArrowheads="1"/>
          </p:cNvSpPr>
          <p:nvPr/>
        </p:nvSpPr>
        <p:spPr bwMode="auto">
          <a:xfrm>
            <a:off x="2423592" y="2204864"/>
            <a:ext cx="7772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MS Gothic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  <a:cs typeface="MS Gothic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+mn-lt"/>
                <a:ea typeface="+mn-ea"/>
                <a:cs typeface="MS Gothic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>
                <a:solidFill>
                  <a:srgbClr val="000000"/>
                </a:solidFill>
                <a:latin typeface="+mn-lt"/>
                <a:ea typeface="+mn-ea"/>
                <a:cs typeface="MS Gothic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>
                <a:solidFill>
                  <a:srgbClr val="000000"/>
                </a:solidFill>
                <a:latin typeface="+mn-lt"/>
                <a:ea typeface="+mn-ea"/>
                <a:cs typeface="MS Gothic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ctr">
              <a:buFontTx/>
              <a:buNone/>
            </a:pPr>
            <a:r>
              <a:rPr lang="en-US" altLang="en-US" sz="20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IEEE P802.22 Wireless RANs          Date:</a:t>
            </a:r>
            <a:r>
              <a:rPr lang="en-US" altLang="en-US" sz="20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2018-03-07</a:t>
            </a:r>
            <a:endParaRPr lang="en-US" altLang="en-US" sz="20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2384351"/>
              </p:ext>
            </p:extLst>
          </p:nvPr>
        </p:nvGraphicFramePr>
        <p:xfrm>
          <a:off x="479376" y="2987502"/>
          <a:ext cx="11374774" cy="2025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2" name="Document" r:id="rId4" imgW="8277855" imgH="1482908" progId="Word.Document.8">
                  <p:embed/>
                </p:oleObj>
              </mc:Choice>
              <mc:Fallback>
                <p:oleObj name="Document" r:id="rId4" imgW="8277855" imgH="1482908" progId="Word.Document.8">
                  <p:embed/>
                  <p:pic>
                    <p:nvPicPr>
                      <p:cNvPr id="37894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376" y="2987502"/>
                        <a:ext cx="11374774" cy="20256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271192" y="2636664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</a:rPr>
              <a:t>Authors:</a:t>
            </a:r>
            <a:endParaRPr lang="en-US" altLang="en-US" sz="2000" b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F6D31-67A6-4AC5-9976-EDF527224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802.22.3 - Standard: Spectrum Characterization and Occupancy Sensing </a:t>
            </a:r>
            <a:r>
              <a:rPr lang="en-US" sz="32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PAR Modification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CSD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AF5AE-5AB1-45B3-A9E3-50FA3AB97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802.22 Working Group received the same comment from 802.3 and 802.11 Working Groups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Comment: CSD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1.2.3 a) misspelled “</a:t>
            </a:r>
            <a:r>
              <a:rPr lang="en-GB" sz="2800" dirty="0" err="1">
                <a:latin typeface="Arial" panose="020B0604020202020204" pitchFamily="34" charset="0"/>
                <a:cs typeface="Arial" panose="020B0604020202020204" pitchFamily="34" charset="0"/>
              </a:rPr>
              <a:t>Characteization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” – change to “Characterization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Comment Resolution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802.22 WG Accepts the change as proposed by the 802.11 WG. Changed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2800" dirty="0" err="1">
                <a:latin typeface="Arial" panose="020B0604020202020204" pitchFamily="34" charset="0"/>
                <a:cs typeface="Arial" panose="020B0604020202020204" pitchFamily="34" charset="0"/>
              </a:rPr>
              <a:t>Characteization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–to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“Characterization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en-GB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B0521-D866-4A19-9C5B-7FFBDE125F1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March 2018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517C8-E8A9-4033-9CBE-BE3217A7A4E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7464152" y="6475416"/>
            <a:ext cx="3997642" cy="382584"/>
          </a:xfrm>
        </p:spPr>
        <p:txBody>
          <a:bodyPr/>
          <a:lstStyle/>
          <a:p>
            <a:r>
              <a:rPr lang="en-GB" dirty="0"/>
              <a:t>Apurva N. Mody (BAE </a:t>
            </a:r>
            <a:r>
              <a:rPr lang="en-GB" dirty="0" smtClean="0"/>
              <a:t>Systems)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ED025-695A-4C84-ADF8-C19A81ABBFD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45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F6D31-67A6-4AC5-9976-EDF527224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802.22.3 </a:t>
            </a:r>
            <a:r>
              <a:rPr lang="en-US" sz="32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– Additional Comments from Paul Nikolich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AF5AE-5AB1-45B3-A9E3-50FA3AB97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0213" y="1827982"/>
            <a:ext cx="10361084" cy="4113213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Regarding the 802.22.3 PAR extension request, please consider adding or revising the following to your request: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1) Active participation: 6 to 10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1a) Number of 802.22 voting members that are active participants. 6?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Comment Response: Agree. We have made the corresponding change to the PAR Form which shows that the Number of Active Participants are 10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B0521-D866-4A19-9C5B-7FFBDE125F1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March 2018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517C8-E8A9-4033-9CBE-BE3217A7A4E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8328248" y="6475416"/>
            <a:ext cx="3133546" cy="265952"/>
          </a:xfrm>
        </p:spPr>
        <p:txBody>
          <a:bodyPr/>
          <a:lstStyle/>
          <a:p>
            <a:r>
              <a:rPr lang="en-GB" dirty="0"/>
              <a:t>Apurva N. Mody (BAE </a:t>
            </a:r>
            <a:r>
              <a:rPr lang="en-GB" dirty="0" smtClean="0"/>
              <a:t>Systems)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ED025-695A-4C84-ADF8-C19A81ABBFD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000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F6D31-67A6-4AC5-9976-EDF527224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802.22.3 </a:t>
            </a:r>
            <a:r>
              <a:rPr lang="en-US" sz="32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– Additional Comments from Paul Nikolich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AF5AE-5AB1-45B3-A9E3-50FA3AB97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0213" y="1827982"/>
            <a:ext cx="10361084" cy="411321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2) Most recent WG ballot numerical result: Y/N/Abs/DNV,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Total Number of Voters: 18 excluding the ex-officio who did not vote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Ballot Start Date: October 2017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Ballot End Date: November 2017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B0521-D866-4A19-9C5B-7FFBDE125F1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March 2018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517C8-E8A9-4033-9CBE-BE3217A7A4E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7896200" y="6475416"/>
            <a:ext cx="3451294" cy="382584"/>
          </a:xfrm>
        </p:spPr>
        <p:txBody>
          <a:bodyPr/>
          <a:lstStyle/>
          <a:p>
            <a:r>
              <a:rPr lang="en-GB" dirty="0"/>
              <a:t>Apurva N. Mody (BAE </a:t>
            </a:r>
            <a:r>
              <a:rPr lang="en-GB" dirty="0" smtClean="0"/>
              <a:t>Systems)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ED025-695A-4C84-ADF8-C19A81ABBFD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192713" y="34623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655890"/>
              </p:ext>
            </p:extLst>
          </p:nvPr>
        </p:nvGraphicFramePr>
        <p:xfrm>
          <a:off x="1128713" y="3689087"/>
          <a:ext cx="5543351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03191">
                  <a:extLst>
                    <a:ext uri="{9D8B030D-6E8A-4147-A177-3AD203B41FA5}">
                      <a16:colId xmlns:a16="http://schemas.microsoft.com/office/drawing/2014/main" val="9765430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7700781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3028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Approve</a:t>
                      </a:r>
                      <a:endParaRPr lang="en-US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71751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Disapprove</a:t>
                      </a:r>
                      <a:endParaRPr lang="en-US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4887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Disapprove with  comments</a:t>
                      </a:r>
                      <a:endParaRPr lang="en-US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60589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Abstain</a:t>
                      </a:r>
                      <a:endParaRPr lang="en-US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55418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DNV</a:t>
                      </a:r>
                      <a:endParaRPr lang="en-US" sz="2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en-US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87164907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23392" y="5914127"/>
            <a:ext cx="11305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Group Letter Ballot on Draft 3.0 started in Feb 2018. It is on-going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32104" y="3689087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Return Ratio: 78%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Approval Ratio: 43% 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02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F6D31-67A6-4AC5-9976-EDF527224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802.22.3 </a:t>
            </a:r>
            <a:r>
              <a:rPr lang="en-US" sz="32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– Additional Comments from Paul Nikolich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AF5AE-5AB1-45B3-A9E3-50FA3AB97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0213" y="1556792"/>
            <a:ext cx="10361084" cy="530120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2a) approximately the number of comments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received: </a:t>
            </a:r>
          </a:p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95 for WG Letter Ballot 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approximate page count of most recent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draft: </a:t>
            </a:r>
          </a:p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106 Pages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3) Estimate the number of WG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recircs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needed before starting Sponsor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ballot: </a:t>
            </a:r>
          </a:p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: 3-4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4) Estimate when Sponsor ballot will begin and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complete: </a:t>
            </a:r>
          </a:p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Begin in March 2019 and End in December 2019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B0521-D866-4A19-9C5B-7FFBDE125F1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March 2018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517C8-E8A9-4033-9CBE-BE3217A7A4E1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7896200" y="6475416"/>
            <a:ext cx="3451294" cy="382584"/>
          </a:xfrm>
        </p:spPr>
        <p:txBody>
          <a:bodyPr/>
          <a:lstStyle/>
          <a:p>
            <a:r>
              <a:rPr lang="en-GB" dirty="0"/>
              <a:t>Apurva N. Mody (BAE </a:t>
            </a:r>
            <a:r>
              <a:rPr lang="en-GB" dirty="0" smtClean="0"/>
              <a:t>Systems)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ED025-695A-4C84-ADF8-C19A81ABBFD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192713" y="34623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95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16165C"/>
      </a:accent6>
      <a:hlink>
        <a:srgbClr val="2D2DB9"/>
      </a:hlink>
      <a:folHlink>
        <a:srgbClr val="7777DE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35563</TotalTime>
  <Words>285</Words>
  <Application>Microsoft Office PowerPoint</Application>
  <PresentationFormat>Widescreen</PresentationFormat>
  <Paragraphs>65</Paragraphs>
  <Slides>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 Unicode MS</vt:lpstr>
      <vt:lpstr>Batang</vt:lpstr>
      <vt:lpstr>MS Gothic</vt:lpstr>
      <vt:lpstr>Arial</vt:lpstr>
      <vt:lpstr>Calibri</vt:lpstr>
      <vt:lpstr>Times New Roman</vt:lpstr>
      <vt:lpstr>802-11 Theme</vt:lpstr>
      <vt:lpstr>Microsoft Word 97 - 2003 Document</vt:lpstr>
      <vt:lpstr>802.22.3 PAR Comments and Responses</vt:lpstr>
      <vt:lpstr>802.22.3 - Standard: Spectrum Characterization and Occupancy Sensing , PAR Modification, and CSD</vt:lpstr>
      <vt:lpstr>802.22.3 – Additional Comments from Paul Nikolich</vt:lpstr>
      <vt:lpstr>802.22.3 – Additional Comments from Paul Nikolich</vt:lpstr>
      <vt:lpstr>802.22.3 – Additional Comments from Paul Nikolich</vt:lpstr>
    </vt:vector>
  </TitlesOfParts>
  <Company>Qualcomm Technologies,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 Review - Meeting Agenda and Comment slides - March 2018 - Rosemont</dc:title>
  <dc:subject>March 2018</dc:subject>
  <dc:creator>Jon Rosdahl</dc:creator>
  <cp:keywords>Agenda and Meeting Slides</cp:keywords>
  <dc:description>Jon Rosdahl (Qualcomm)</dc:description>
  <cp:lastModifiedBy>Mody, Apurva (US)</cp:lastModifiedBy>
  <cp:revision>238</cp:revision>
  <cp:lastPrinted>1601-01-01T00:00:00Z</cp:lastPrinted>
  <dcterms:created xsi:type="dcterms:W3CDTF">2014-04-14T10:59:07Z</dcterms:created>
  <dcterms:modified xsi:type="dcterms:W3CDTF">2018-03-07T21:29:10Z</dcterms:modified>
  <cp:category>Agenda, Report</cp:category>
</cp:coreProperties>
</file>