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79" r:id="rId8"/>
    <p:sldId id="580"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22-14-0042-00-000b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2014-3-13</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Mar. </a:t>
            </a:r>
            <a:r>
              <a:rPr lang="en-US" altLang="ja-JP" dirty="0" smtClean="0">
                <a:ea typeface="ＭＳ Ｐゴシック" pitchFamily="50" charset="-128"/>
              </a:rPr>
              <a:t>13th</a:t>
            </a:r>
            <a:r>
              <a:rPr lang="en-US" altLang="ja-JP" dirty="0" smtClean="0">
                <a:ea typeface="ＭＳ Ｐゴシック" pitchFamily="50" charset="-128"/>
              </a:rPr>
              <a:t>, 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Mar. </a:t>
            </a:r>
            <a:r>
              <a:rPr lang="en-US" altLang="ja-JP" dirty="0" smtClean="0">
                <a:ea typeface="ＭＳ Ｐゴシック" charset="-128"/>
              </a:rPr>
              <a:t>13th</a:t>
            </a:r>
            <a:r>
              <a:rPr lang="en-US" altLang="ja-JP" dirty="0" smtClean="0">
                <a:ea typeface="ＭＳ Ｐゴシック" charset="-128"/>
              </a:rPr>
              <a:t>,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 </a:t>
            </a:r>
            <a:r>
              <a:rPr lang="en-US" altLang="ja-JP" sz="2000" dirty="0" smtClean="0">
                <a:ea typeface="ＭＳ Ｐゴシック" pitchFamily="50" charset="-128"/>
              </a:rPr>
              <a:t>13th</a:t>
            </a:r>
            <a:r>
              <a:rPr lang="en-US" altLang="ja-JP" sz="2000" dirty="0" smtClean="0">
                <a:ea typeface="ＭＳ Ｐゴシック" pitchFamily="50" charset="-128"/>
              </a:rPr>
              <a:t>, </a:t>
            </a:r>
            <a:r>
              <a:rPr lang="en-US" altLang="ja-JP" sz="2000" dirty="0" smtClean="0">
                <a:ea typeface="ＭＳ Ｐゴシック" pitchFamily="50" charset="-128"/>
              </a:rPr>
              <a:t>2014 </a:t>
            </a:r>
            <a:r>
              <a:rPr lang="en-US" altLang="ja-JP" sz="2000" dirty="0" smtClean="0">
                <a:ea typeface="ＭＳ Ｐゴシック" pitchFamily="50" charset="-128"/>
              </a:rPr>
              <a:t>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MIMO</a:t>
            </a:r>
          </a:p>
          <a:p>
            <a:pPr lvl="1"/>
            <a:r>
              <a:rPr lang="en-US" altLang="ja-JP" dirty="0" smtClean="0"/>
              <a:t>Spatial Multiplexing using 4 Antennas</a:t>
            </a:r>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Fe</a:t>
                      </a:r>
                      <a:r>
                        <a:rPr lang="en-US" sz="1800" b="0" i="0" u="none" strike="noStrike" baseline="0" dirty="0" smtClean="0">
                          <a:solidFill>
                            <a:srgbClr val="000000"/>
                          </a:solidFill>
                          <a:latin typeface="ＭＳ Ｐゴシック"/>
                        </a:rPr>
                        <a:t>b</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65873</TotalTime>
  <Words>444</Words>
  <Application>Microsoft Office PowerPoint</Application>
  <PresentationFormat>画面に合わせる (4:3)</PresentationFormat>
  <Paragraphs>557</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Mar. 13th, 8:00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1430</cp:revision>
  <cp:lastPrinted>1998-02-10T13:28:06Z</cp:lastPrinted>
  <dcterms:created xsi:type="dcterms:W3CDTF">2006-06-26T04:34:43Z</dcterms:created>
  <dcterms:modified xsi:type="dcterms:W3CDTF">2014-03-14T00:28:22Z</dcterms:modified>
</cp:coreProperties>
</file>