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7"/>
  </p:notesMasterIdLst>
  <p:handoutMasterIdLst>
    <p:handoutMasterId r:id="rId8"/>
  </p:handoutMasterIdLst>
  <p:sldIdLst>
    <p:sldId id="269" r:id="rId3"/>
    <p:sldId id="257" r:id="rId4"/>
    <p:sldId id="332" r:id="rId5"/>
    <p:sldId id="288" r:id="rId6"/>
  </p:sldIdLst>
  <p:sldSz cx="9144000" cy="6858000" type="screen4x3"/>
  <p:notesSz cx="6805613" cy="9939338"/>
  <p:defaultTextStyle>
    <a:defPPr>
      <a:defRPr lang="en-US"/>
    </a:defPPr>
    <a:lvl1pPr algn="l" rtl="0" fontAlgn="base">
      <a:spcBef>
        <a:spcPct val="0"/>
      </a:spcBef>
      <a:spcAft>
        <a:spcPct val="0"/>
      </a:spcAft>
      <a:defRPr sz="3200" b="1" kern="1200">
        <a:solidFill>
          <a:schemeClr val="tx2"/>
        </a:solidFill>
        <a:latin typeface="Times New Roman" pitchFamily="18" charset="0"/>
        <a:ea typeface="ＭＳ Ｐゴシック" charset="-128"/>
        <a:cs typeface="+mn-cs"/>
      </a:defRPr>
    </a:lvl1pPr>
    <a:lvl2pPr marL="4572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2pPr>
    <a:lvl3pPr marL="9144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3pPr>
    <a:lvl4pPr marL="13716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4pPr>
    <a:lvl5pPr marL="18288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5pPr>
    <a:lvl6pPr marL="2286000" algn="l" defTabSz="914400" rtl="0" eaLnBrk="1" latinLnBrk="0" hangingPunct="1">
      <a:defRPr sz="3200" b="1" kern="1200">
        <a:solidFill>
          <a:schemeClr val="tx2"/>
        </a:solidFill>
        <a:latin typeface="Times New Roman" pitchFamily="18" charset="0"/>
        <a:ea typeface="ＭＳ Ｐゴシック" charset="-128"/>
        <a:cs typeface="+mn-cs"/>
      </a:defRPr>
    </a:lvl6pPr>
    <a:lvl7pPr marL="2743200" algn="l" defTabSz="914400" rtl="0" eaLnBrk="1" latinLnBrk="0" hangingPunct="1">
      <a:defRPr sz="3200" b="1" kern="1200">
        <a:solidFill>
          <a:schemeClr val="tx2"/>
        </a:solidFill>
        <a:latin typeface="Times New Roman" pitchFamily="18" charset="0"/>
        <a:ea typeface="ＭＳ Ｐゴシック" charset="-128"/>
        <a:cs typeface="+mn-cs"/>
      </a:defRPr>
    </a:lvl7pPr>
    <a:lvl8pPr marL="3200400" algn="l" defTabSz="914400" rtl="0" eaLnBrk="1" latinLnBrk="0" hangingPunct="1">
      <a:defRPr sz="3200" b="1" kern="1200">
        <a:solidFill>
          <a:schemeClr val="tx2"/>
        </a:solidFill>
        <a:latin typeface="Times New Roman" pitchFamily="18" charset="0"/>
        <a:ea typeface="ＭＳ Ｐゴシック" charset="-128"/>
        <a:cs typeface="+mn-cs"/>
      </a:defRPr>
    </a:lvl8pPr>
    <a:lvl9pPr marL="3657600" algn="l" defTabSz="914400" rtl="0" eaLnBrk="1" latinLnBrk="0" hangingPunct="1">
      <a:defRPr sz="3200" b="1" kern="1200">
        <a:solidFill>
          <a:schemeClr val="tx2"/>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0066FF"/>
    <a:srgbClr val="FFFFCC"/>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4625" autoAdjust="0"/>
  </p:normalViewPr>
  <p:slideViewPr>
    <p:cSldViewPr>
      <p:cViewPr varScale="1">
        <p:scale>
          <a:sx n="78" d="100"/>
          <a:sy n="78" d="100"/>
        </p:scale>
        <p:origin x="-82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2388" y="2820"/>
      </p:cViewPr>
      <p:guideLst>
        <p:guide orient="horz" pos="3130"/>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38588" y="204788"/>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2625" y="204788"/>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3076" name="Rectangle 4"/>
          <p:cNvSpPr>
            <a:spLocks noGrp="1" noChangeArrowheads="1"/>
          </p:cNvSpPr>
          <p:nvPr>
            <p:ph type="ftr" sz="quarter" idx="2"/>
          </p:nvPr>
        </p:nvSpPr>
        <p:spPr bwMode="auto">
          <a:xfrm>
            <a:off x="4565650" y="9620250"/>
            <a:ext cx="16351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36888" y="9620250"/>
            <a:ext cx="5826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Page </a:t>
            </a:r>
            <a:fld id="{4C317B69-44BB-469C-BA02-1D9109A873C5}" type="slidenum">
              <a:rPr lang="en-US"/>
              <a:pPr>
                <a:defRPr/>
              </a:pPr>
              <a:t>&lt;#&gt;</a:t>
            </a:fld>
            <a:endParaRPr lang="en-US"/>
          </a:p>
        </p:txBody>
      </p:sp>
      <p:sp>
        <p:nvSpPr>
          <p:cNvPr id="3078" name="Line 6"/>
          <p:cNvSpPr>
            <a:spLocks noChangeShapeType="1"/>
          </p:cNvSpPr>
          <p:nvPr/>
        </p:nvSpPr>
        <p:spPr bwMode="auto">
          <a:xfrm>
            <a:off x="681038" y="415925"/>
            <a:ext cx="54435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3079" name="Rectangle 7"/>
          <p:cNvSpPr>
            <a:spLocks noChangeArrowheads="1"/>
          </p:cNvSpPr>
          <p:nvPr/>
        </p:nvSpPr>
        <p:spPr bwMode="auto">
          <a:xfrm>
            <a:off x="681038" y="9620250"/>
            <a:ext cx="696912" cy="195263"/>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3080" name="Line 8"/>
          <p:cNvSpPr>
            <a:spLocks noChangeShapeType="1"/>
          </p:cNvSpPr>
          <p:nvPr/>
        </p:nvSpPr>
        <p:spPr bwMode="auto">
          <a:xfrm>
            <a:off x="681038" y="9607550"/>
            <a:ext cx="55959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81450" y="120650"/>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a:t>doc.: IEEE 802.22-yy/xxxxr0</a:t>
            </a:r>
          </a:p>
        </p:txBody>
      </p:sp>
      <p:sp>
        <p:nvSpPr>
          <p:cNvPr id="2051" name="Rectangle 3"/>
          <p:cNvSpPr>
            <a:spLocks noGrp="1" noChangeArrowheads="1"/>
          </p:cNvSpPr>
          <p:nvPr>
            <p:ph type="dt" idx="1"/>
          </p:nvPr>
        </p:nvSpPr>
        <p:spPr bwMode="auto">
          <a:xfrm>
            <a:off x="641350" y="120650"/>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25604"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8050" y="4721225"/>
            <a:ext cx="4989513" cy="44735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83050" y="9623425"/>
            <a:ext cx="2082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ea typeface="+mn-ea"/>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082925" y="9623425"/>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Page </a:t>
            </a:r>
            <a:fld id="{932FFA47-319C-4488-BD4A-8FD0200C0437}" type="slidenum">
              <a:rPr lang="en-US"/>
              <a:pPr>
                <a:defRPr/>
              </a:pPr>
              <a:t>&lt;#&gt;</a:t>
            </a:fld>
            <a:endParaRPr lang="en-US"/>
          </a:p>
        </p:txBody>
      </p:sp>
      <p:sp>
        <p:nvSpPr>
          <p:cNvPr id="2056" name="Rectangle 8"/>
          <p:cNvSpPr>
            <a:spLocks noChangeArrowheads="1"/>
          </p:cNvSpPr>
          <p:nvPr/>
        </p:nvSpPr>
        <p:spPr bwMode="auto">
          <a:xfrm>
            <a:off x="711200" y="9623425"/>
            <a:ext cx="696913" cy="195263"/>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ea typeface="+mn-ea"/>
              </a:rPr>
              <a:t>Submission</a:t>
            </a:r>
          </a:p>
        </p:txBody>
      </p:sp>
      <p:sp>
        <p:nvSpPr>
          <p:cNvPr id="2057" name="Line 9"/>
          <p:cNvSpPr>
            <a:spLocks noChangeShapeType="1"/>
          </p:cNvSpPr>
          <p:nvPr/>
        </p:nvSpPr>
        <p:spPr bwMode="auto">
          <a:xfrm>
            <a:off x="711200" y="9621838"/>
            <a:ext cx="5383213"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058" name="Line 10"/>
          <p:cNvSpPr>
            <a:spLocks noChangeShapeType="1"/>
          </p:cNvSpPr>
          <p:nvPr/>
        </p:nvSpPr>
        <p:spPr bwMode="auto">
          <a:xfrm>
            <a:off x="636588" y="317500"/>
            <a:ext cx="55324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xfrm>
            <a:off x="5529263" y="100013"/>
            <a:ext cx="636587" cy="233362"/>
          </a:xfrm>
        </p:spPr>
        <p:txBody>
          <a:bodyPr/>
          <a:lstStyle/>
          <a:p>
            <a:pPr>
              <a:defRPr/>
            </a:pPr>
            <a:r>
              <a:rPr lang="en-US" altLang="ja-JP" smtClean="0"/>
              <a:t>doc.: IEEE 802.22-yy/xxxxr0</a:t>
            </a:r>
          </a:p>
        </p:txBody>
      </p:sp>
      <p:sp>
        <p:nvSpPr>
          <p:cNvPr id="31746" name="Rectangle 3"/>
          <p:cNvSpPr>
            <a:spLocks noGrp="1" noChangeArrowheads="1"/>
          </p:cNvSpPr>
          <p:nvPr>
            <p:ph type="dt" sz="quarter" idx="1"/>
          </p:nvPr>
        </p:nvSpPr>
        <p:spPr>
          <a:xfrm>
            <a:off x="641350" y="100013"/>
            <a:ext cx="820738" cy="233362"/>
          </a:xfrm>
        </p:spPr>
        <p:txBody>
          <a:bodyPr/>
          <a:lstStyle/>
          <a:p>
            <a:pPr>
              <a:defRPr/>
            </a:pPr>
            <a:r>
              <a:rPr lang="en-US" altLang="ja-JP" smtClean="0"/>
              <a:t>Month Year</a:t>
            </a:r>
          </a:p>
        </p:txBody>
      </p:sp>
      <p:sp>
        <p:nvSpPr>
          <p:cNvPr id="31747" name="Rectangle 6"/>
          <p:cNvSpPr>
            <a:spLocks noGrp="1" noChangeArrowheads="1"/>
          </p:cNvSpPr>
          <p:nvPr>
            <p:ph type="ftr" sz="quarter" idx="4"/>
          </p:nvPr>
        </p:nvSpPr>
        <p:spPr>
          <a:xfrm>
            <a:off x="5259388" y="9623425"/>
            <a:ext cx="906462" cy="200025"/>
          </a:xfrm>
        </p:spPr>
        <p:txBody>
          <a:bodyPr/>
          <a:lstStyle/>
          <a:p>
            <a:pPr lvl="4">
              <a:defRPr/>
            </a:pPr>
            <a:r>
              <a:rPr lang="en-US" altLang="ja-JP" smtClean="0"/>
              <a:t>John Doe, Some Company</a:t>
            </a:r>
          </a:p>
        </p:txBody>
      </p:sp>
      <p:sp>
        <p:nvSpPr>
          <p:cNvPr id="31748" name="Rectangle 7"/>
          <p:cNvSpPr>
            <a:spLocks noGrp="1" noChangeArrowheads="1"/>
          </p:cNvSpPr>
          <p:nvPr>
            <p:ph type="sldNum" sz="quarter" idx="5"/>
          </p:nvPr>
        </p:nvSpPr>
        <p:spPr>
          <a:xfrm>
            <a:off x="3157538" y="9623425"/>
            <a:ext cx="508000" cy="200025"/>
          </a:xfrm>
        </p:spPr>
        <p:txBody>
          <a:bodyPr/>
          <a:lstStyle/>
          <a:p>
            <a:pPr>
              <a:defRPr/>
            </a:pPr>
            <a:r>
              <a:rPr lang="en-US" altLang="ja-JP" smtClean="0"/>
              <a:t>Page </a:t>
            </a:r>
            <a:fld id="{970ACEE7-BF8B-4161-A15A-82FF240600F7}" type="slidenum">
              <a:rPr lang="en-US" altLang="ja-JP" smtClean="0"/>
              <a:pPr>
                <a:defRPr/>
              </a:pPr>
              <a:t>1</a:t>
            </a:fld>
            <a:endParaRPr lang="en-US" altLang="ja-JP" smtClean="0"/>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hdr" sz="quarter"/>
          </p:nvPr>
        </p:nvSpPr>
        <p:spPr>
          <a:xfrm>
            <a:off x="5529263" y="100013"/>
            <a:ext cx="636587" cy="233362"/>
          </a:xfrm>
        </p:spPr>
        <p:txBody>
          <a:bodyPr/>
          <a:lstStyle/>
          <a:p>
            <a:pPr>
              <a:defRPr/>
            </a:pPr>
            <a:r>
              <a:rPr lang="en-US" altLang="ja-JP" smtClean="0"/>
              <a:t>doc.: IEEE 802.22-yy/xxxxr0</a:t>
            </a:r>
          </a:p>
        </p:txBody>
      </p:sp>
      <p:sp>
        <p:nvSpPr>
          <p:cNvPr id="33794" name="Rectangle 3"/>
          <p:cNvSpPr>
            <a:spLocks noGrp="1" noChangeArrowheads="1"/>
          </p:cNvSpPr>
          <p:nvPr>
            <p:ph type="dt" sz="quarter" idx="1"/>
          </p:nvPr>
        </p:nvSpPr>
        <p:spPr>
          <a:xfrm>
            <a:off x="641350" y="100013"/>
            <a:ext cx="820738" cy="233362"/>
          </a:xfrm>
        </p:spPr>
        <p:txBody>
          <a:bodyPr/>
          <a:lstStyle/>
          <a:p>
            <a:pPr>
              <a:defRPr/>
            </a:pPr>
            <a:r>
              <a:rPr lang="en-US" altLang="ja-JP" smtClean="0"/>
              <a:t>Month Year</a:t>
            </a:r>
          </a:p>
        </p:txBody>
      </p:sp>
      <p:sp>
        <p:nvSpPr>
          <p:cNvPr id="33795" name="Rectangle 6"/>
          <p:cNvSpPr>
            <a:spLocks noGrp="1" noChangeArrowheads="1"/>
          </p:cNvSpPr>
          <p:nvPr>
            <p:ph type="ftr" sz="quarter" idx="4"/>
          </p:nvPr>
        </p:nvSpPr>
        <p:spPr>
          <a:xfrm>
            <a:off x="5259388" y="9623425"/>
            <a:ext cx="906462" cy="200025"/>
          </a:xfrm>
        </p:spPr>
        <p:txBody>
          <a:bodyPr/>
          <a:lstStyle/>
          <a:p>
            <a:pPr lvl="4">
              <a:defRPr/>
            </a:pPr>
            <a:r>
              <a:rPr lang="en-US" altLang="ja-JP" smtClean="0"/>
              <a:t>John Doe, Some Company</a:t>
            </a:r>
          </a:p>
        </p:txBody>
      </p:sp>
      <p:sp>
        <p:nvSpPr>
          <p:cNvPr id="33796" name="Rectangle 7"/>
          <p:cNvSpPr>
            <a:spLocks noGrp="1" noChangeArrowheads="1"/>
          </p:cNvSpPr>
          <p:nvPr>
            <p:ph type="sldNum" sz="quarter" idx="5"/>
          </p:nvPr>
        </p:nvSpPr>
        <p:spPr>
          <a:xfrm>
            <a:off x="3157538" y="9623425"/>
            <a:ext cx="508000" cy="200025"/>
          </a:xfrm>
        </p:spPr>
        <p:txBody>
          <a:bodyPr/>
          <a:lstStyle/>
          <a:p>
            <a:pPr>
              <a:defRPr/>
            </a:pPr>
            <a:r>
              <a:rPr lang="en-US" altLang="ja-JP" smtClean="0"/>
              <a:t>Page </a:t>
            </a:r>
            <a:fld id="{5B17F8C0-F6EF-41E5-82BA-0A1B37503427}" type="slidenum">
              <a:rPr lang="en-US" altLang="ja-JP" smtClean="0"/>
              <a:pPr>
                <a:defRPr/>
              </a:pPr>
              <a:t>2</a:t>
            </a:fld>
            <a:endParaRPr lang="en-US" altLang="ja-JP" smtClean="0"/>
          </a:p>
        </p:txBody>
      </p:sp>
      <p:sp>
        <p:nvSpPr>
          <p:cNvPr id="33797" name="Rectangle 2"/>
          <p:cNvSpPr>
            <a:spLocks noGrp="1" noRot="1" noChangeAspect="1" noChangeArrowheads="1" noTextEdit="1"/>
          </p:cNvSpPr>
          <p:nvPr>
            <p:ph type="sldImg"/>
          </p:nvPr>
        </p:nvSpPr>
        <p:spPr>
          <a:ln cap="flat"/>
        </p:spPr>
      </p:sp>
      <p:sp>
        <p:nvSpPr>
          <p:cNvPr id="33798" name="Rectangle 3"/>
          <p:cNvSpPr>
            <a:spLocks noGrp="1" noChangeArrowheads="1"/>
          </p:cNvSpPr>
          <p:nvPr>
            <p:ph type="body" idx="1"/>
          </p:nvPr>
        </p:nvSpPr>
        <p:spPr>
          <a:noFill/>
          <a:ln/>
        </p:spPr>
        <p:txBody>
          <a:bodyPr lIns="93355" rIns="93355"/>
          <a:lstStyle/>
          <a:p>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7"/>
          <p:cNvSpPr>
            <a:spLocks noChangeArrowheads="1"/>
          </p:cNvSpPr>
          <p:nvPr/>
        </p:nvSpPr>
        <p:spPr bwMode="auto">
          <a:xfrm>
            <a:off x="5149850" y="333375"/>
            <a:ext cx="3295650"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802.22-12/0087r1</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8" name="Date Placeholder 3"/>
          <p:cNvSpPr>
            <a:spLocks noGrp="1"/>
          </p:cNvSpPr>
          <p:nvPr>
            <p:ph type="dt" sz="half" idx="10"/>
          </p:nvPr>
        </p:nvSpPr>
        <p:spPr>
          <a:xfrm>
            <a:off x="696913" y="333375"/>
            <a:ext cx="1339850" cy="276225"/>
          </a:xfrm>
        </p:spPr>
        <p:txBody>
          <a:bodyPr/>
          <a:lstStyle>
            <a:lvl1pPr>
              <a:defRPr>
                <a:ea typeface="+mn-ea"/>
              </a:defRPr>
            </a:lvl1pPr>
          </a:lstStyle>
          <a:p>
            <a:pPr>
              <a:defRPr/>
            </a:pPr>
            <a:r>
              <a:rPr lang="en-US"/>
              <a:t>Month Year</a:t>
            </a:r>
          </a:p>
        </p:txBody>
      </p:sp>
      <p:sp>
        <p:nvSpPr>
          <p:cNvPr id="9" name="Footer Placeholder 4"/>
          <p:cNvSpPr>
            <a:spLocks noGrp="1"/>
          </p:cNvSpPr>
          <p:nvPr>
            <p:ph type="ftr" sz="quarter" idx="11"/>
          </p:nvPr>
        </p:nvSpPr>
        <p:spPr/>
        <p:txBody>
          <a:bodyPr/>
          <a:lstStyle>
            <a:lvl1pPr>
              <a:defRPr/>
            </a:lvl1pPr>
          </a:lstStyle>
          <a:p>
            <a:pPr>
              <a:defRPr/>
            </a:pPr>
            <a:r>
              <a:rPr lang="en-US"/>
              <a:t>John Doe, Some Company</a:t>
            </a:r>
          </a:p>
        </p:txBody>
      </p:sp>
      <p:sp>
        <p:nvSpPr>
          <p:cNvPr id="10" name="Slide Number Placeholder 5"/>
          <p:cNvSpPr>
            <a:spLocks noGrp="1"/>
          </p:cNvSpPr>
          <p:nvPr>
            <p:ph type="sldNum" sz="quarter" idx="12"/>
          </p:nvPr>
        </p:nvSpPr>
        <p:spPr/>
        <p:txBody>
          <a:bodyPr/>
          <a:lstStyle>
            <a:lvl1pPr>
              <a:defRPr/>
            </a:lvl1pPr>
          </a:lstStyle>
          <a:p>
            <a:pPr>
              <a:defRPr/>
            </a:pPr>
            <a:r>
              <a:rPr lang="en-US"/>
              <a:t>Slide </a:t>
            </a:r>
            <a:fld id="{9BCAE268-08B1-48C6-9C20-3E54057F390C}" type="slidenum">
              <a:rPr lang="en-US"/>
              <a:pPr>
                <a:defRPr/>
              </a:pPr>
              <a:t>&lt;#&gt;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4" name="Rectangle 7"/>
          <p:cNvSpPr>
            <a:spLocks noChangeArrowheads="1"/>
          </p:cNvSpPr>
          <p:nvPr/>
        </p:nvSpPr>
        <p:spPr bwMode="auto">
          <a:xfrm>
            <a:off x="5149850" y="333375"/>
            <a:ext cx="3295650"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802.22-12/0087r1</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Date Placeholder 3"/>
          <p:cNvSpPr>
            <a:spLocks noGrp="1"/>
          </p:cNvSpPr>
          <p:nvPr>
            <p:ph type="dt" sz="half" idx="10"/>
          </p:nvPr>
        </p:nvSpPr>
        <p:spPr>
          <a:xfrm>
            <a:off x="696913" y="333375"/>
            <a:ext cx="1339850" cy="276225"/>
          </a:xfrm>
        </p:spPr>
        <p:txBody>
          <a:bodyPr/>
          <a:lstStyle>
            <a:lvl1pPr>
              <a:defRPr>
                <a:ea typeface="+mn-ea"/>
              </a:defRPr>
            </a:lvl1pPr>
          </a:lstStyle>
          <a:p>
            <a:pPr>
              <a:defRPr/>
            </a:pPr>
            <a:r>
              <a:rPr lang="en-US"/>
              <a:t>Month Year</a:t>
            </a:r>
          </a:p>
        </p:txBody>
      </p:sp>
      <p:sp>
        <p:nvSpPr>
          <p:cNvPr id="9" name="Footer Placeholder 4"/>
          <p:cNvSpPr>
            <a:spLocks noGrp="1"/>
          </p:cNvSpPr>
          <p:nvPr>
            <p:ph type="ftr" sz="quarter" idx="11"/>
          </p:nvPr>
        </p:nvSpPr>
        <p:spPr/>
        <p:txBody>
          <a:bodyPr/>
          <a:lstStyle>
            <a:lvl1pPr>
              <a:defRPr/>
            </a:lvl1pPr>
          </a:lstStyle>
          <a:p>
            <a:pPr>
              <a:defRPr/>
            </a:pPr>
            <a:r>
              <a:rPr lang="en-US"/>
              <a:t>John Doe, Some Company</a:t>
            </a:r>
          </a:p>
        </p:txBody>
      </p:sp>
      <p:sp>
        <p:nvSpPr>
          <p:cNvPr id="10" name="Slide Number Placeholder 5"/>
          <p:cNvSpPr>
            <a:spLocks noGrp="1"/>
          </p:cNvSpPr>
          <p:nvPr>
            <p:ph type="sldNum" sz="quarter" idx="12"/>
          </p:nvPr>
        </p:nvSpPr>
        <p:spPr/>
        <p:txBody>
          <a:bodyPr/>
          <a:lstStyle>
            <a:lvl1pPr>
              <a:defRPr/>
            </a:lvl1pPr>
          </a:lstStyle>
          <a:p>
            <a:pPr>
              <a:defRPr/>
            </a:pPr>
            <a:r>
              <a:rPr lang="en-US"/>
              <a:t>Slide </a:t>
            </a:r>
            <a:fld id="{B6765C49-B03C-4F3A-98F9-57C6C730CD21}" type="slidenum">
              <a:rPr lang="en-US"/>
              <a:pPr>
                <a:defRPr/>
              </a:pPr>
              <a:t>&lt;#&gt;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Rectangle 7"/>
          <p:cNvSpPr>
            <a:spLocks noChangeArrowheads="1"/>
          </p:cNvSpPr>
          <p:nvPr/>
        </p:nvSpPr>
        <p:spPr bwMode="auto">
          <a:xfrm>
            <a:off x="5149850" y="333375"/>
            <a:ext cx="3295650"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802.22-12/0087r1</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Date Placeholder 3"/>
          <p:cNvSpPr>
            <a:spLocks noGrp="1"/>
          </p:cNvSpPr>
          <p:nvPr>
            <p:ph type="dt" sz="half" idx="10"/>
          </p:nvPr>
        </p:nvSpPr>
        <p:spPr>
          <a:xfrm>
            <a:off x="696913" y="333375"/>
            <a:ext cx="1339850" cy="276225"/>
          </a:xfrm>
        </p:spPr>
        <p:txBody>
          <a:bodyPr/>
          <a:lstStyle>
            <a:lvl1pPr>
              <a:defRPr>
                <a:ea typeface="+mn-ea"/>
              </a:defRPr>
            </a:lvl1pPr>
          </a:lstStyle>
          <a:p>
            <a:pPr>
              <a:defRPr/>
            </a:pPr>
            <a:r>
              <a:rPr lang="en-US"/>
              <a:t>Month Year</a:t>
            </a:r>
          </a:p>
        </p:txBody>
      </p:sp>
      <p:sp>
        <p:nvSpPr>
          <p:cNvPr id="9" name="Footer Placeholder 4"/>
          <p:cNvSpPr>
            <a:spLocks noGrp="1"/>
          </p:cNvSpPr>
          <p:nvPr>
            <p:ph type="ftr" sz="quarter" idx="11"/>
          </p:nvPr>
        </p:nvSpPr>
        <p:spPr/>
        <p:txBody>
          <a:bodyPr/>
          <a:lstStyle>
            <a:lvl1pPr>
              <a:defRPr/>
            </a:lvl1pPr>
          </a:lstStyle>
          <a:p>
            <a:pPr>
              <a:defRPr/>
            </a:pPr>
            <a:r>
              <a:rPr lang="en-US"/>
              <a:t>John Doe, Some Company</a:t>
            </a:r>
          </a:p>
        </p:txBody>
      </p:sp>
      <p:sp>
        <p:nvSpPr>
          <p:cNvPr id="10" name="Slide Number Placeholder 5"/>
          <p:cNvSpPr>
            <a:spLocks noGrp="1"/>
          </p:cNvSpPr>
          <p:nvPr>
            <p:ph type="sldNum" sz="quarter" idx="12"/>
          </p:nvPr>
        </p:nvSpPr>
        <p:spPr/>
        <p:txBody>
          <a:bodyPr/>
          <a:lstStyle>
            <a:lvl1pPr>
              <a:defRPr/>
            </a:lvl1pPr>
          </a:lstStyle>
          <a:p>
            <a:pPr>
              <a:defRPr/>
            </a:pPr>
            <a:r>
              <a:rPr lang="en-US"/>
              <a:t>Slide </a:t>
            </a:r>
            <a:fld id="{CE20F243-1767-4D4F-A23C-26543BCD866D}" type="slidenum">
              <a:rPr lang="en-US"/>
              <a:pPr>
                <a:defRPr/>
              </a:pPr>
              <a:t>&lt;#&gt;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700213"/>
            <a:ext cx="9144000" cy="5157787"/>
          </a:xfrm>
          <a:prstGeom prst="rect">
            <a:avLst/>
          </a:prstGeom>
          <a:gradFill rotWithShape="1">
            <a:gsLst>
              <a:gs pos="0">
                <a:schemeClr val="bg1"/>
              </a:gs>
              <a:gs pos="100000">
                <a:schemeClr val="bg1">
                  <a:gamma/>
                  <a:shade val="63529"/>
                  <a:invGamma/>
                </a:schemeClr>
              </a:gs>
            </a:gsLst>
            <a:lin ang="0" scaled="1"/>
          </a:gra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5" name="Rectangle 4"/>
          <p:cNvSpPr>
            <a:spLocks noChangeArrowheads="1"/>
          </p:cNvSpPr>
          <p:nvPr userDrawn="1"/>
        </p:nvSpPr>
        <p:spPr bwMode="auto">
          <a:xfrm flipV="1">
            <a:off x="0" y="6021388"/>
            <a:ext cx="9144000" cy="836612"/>
          </a:xfrm>
          <a:prstGeom prst="rect">
            <a:avLst/>
          </a:prstGeom>
          <a:gradFill rotWithShape="1">
            <a:gsLst>
              <a:gs pos="0">
                <a:srgbClr val="0E3092"/>
              </a:gs>
              <a:gs pos="100000">
                <a:srgbClr val="06143C"/>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sp>
        <p:nvSpPr>
          <p:cNvPr id="6" name="Rectangle 5"/>
          <p:cNvSpPr>
            <a:spLocks noChangeArrowheads="1"/>
          </p:cNvSpPr>
          <p:nvPr userDrawn="1"/>
        </p:nvSpPr>
        <p:spPr bwMode="auto">
          <a:xfrm rot="10800000" flipH="1" flipV="1">
            <a:off x="0" y="0"/>
            <a:ext cx="9144000" cy="2133600"/>
          </a:xfrm>
          <a:prstGeom prst="rect">
            <a:avLst/>
          </a:prstGeom>
          <a:gradFill rotWithShape="1">
            <a:gsLst>
              <a:gs pos="0">
                <a:srgbClr val="7E9CF2"/>
              </a:gs>
              <a:gs pos="100000">
                <a:srgbClr val="0E3092"/>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pic>
        <p:nvPicPr>
          <p:cNvPr id="7" name="Picture 60" descr="和ロゴ"/>
          <p:cNvPicPr>
            <a:picLocks noChangeAspect="1" noChangeArrowheads="1"/>
          </p:cNvPicPr>
          <p:nvPr userDrawn="1"/>
        </p:nvPicPr>
        <p:blipFill>
          <a:blip r:embed="rId2"/>
          <a:srcRect/>
          <a:stretch>
            <a:fillRect/>
          </a:stretch>
        </p:blipFill>
        <p:spPr bwMode="auto">
          <a:xfrm>
            <a:off x="7170738" y="361950"/>
            <a:ext cx="1630362" cy="539750"/>
          </a:xfrm>
          <a:prstGeom prst="rect">
            <a:avLst/>
          </a:prstGeom>
          <a:noFill/>
          <a:ln w="9525">
            <a:noFill/>
            <a:miter lim="800000"/>
            <a:headEnd/>
            <a:tailEnd/>
          </a:ln>
        </p:spPr>
      </p:pic>
      <p:sp>
        <p:nvSpPr>
          <p:cNvPr id="8" name="Rectangle 61"/>
          <p:cNvSpPr>
            <a:spLocks noChangeArrowheads="1"/>
          </p:cNvSpPr>
          <p:nvPr userDrawn="1"/>
        </p:nvSpPr>
        <p:spPr bwMode="auto">
          <a:xfrm>
            <a:off x="220663" y="6100763"/>
            <a:ext cx="5503862" cy="577850"/>
          </a:xfrm>
          <a:prstGeom prst="rect">
            <a:avLst/>
          </a:prstGeom>
          <a:noFill/>
          <a:ln>
            <a:noFill/>
          </a:ln>
          <a:extLst/>
        </p:spPr>
        <p:txBody>
          <a:bodyPr wrap="none" lIns="108000" tIns="108000" rIns="108000" bIns="108000"/>
          <a:lstStyle/>
          <a:p>
            <a:pPr eaLnBrk="0" hangingPunct="0">
              <a:defRPr/>
            </a:pPr>
            <a:r>
              <a:rPr kumimoji="1" lang="en-US" altLang="ja-JP" sz="1600">
                <a:solidFill>
                  <a:srgbClr val="FFFFFF"/>
                </a:solidFill>
                <a:latin typeface="Arial" charset="0"/>
                <a:ea typeface="ＭＳ ゴシック" pitchFamily="49" charset="-128"/>
              </a:rPr>
              <a:t>Hitachi Kokusai Electric Inc. </a:t>
            </a:r>
            <a:r>
              <a:rPr kumimoji="1" lang="en-US" altLang="ja-JP" sz="1600">
                <a:solidFill>
                  <a:srgbClr val="FFFFFF"/>
                </a:solidFill>
                <a:latin typeface="Arial" charset="0"/>
                <a:ea typeface="+mn-ea"/>
              </a:rPr>
              <a:t>Proprietary &amp; Confidential</a:t>
            </a:r>
          </a:p>
          <a:p>
            <a:pPr eaLnBrk="0" hangingPunct="0">
              <a:defRPr/>
            </a:pPr>
            <a:r>
              <a:rPr lang="en-US" altLang="ja-JP" sz="1300">
                <a:solidFill>
                  <a:srgbClr val="FFFFFF"/>
                </a:solidFill>
                <a:latin typeface="Arial" charset="0"/>
                <a:ea typeface="+mn-ea"/>
              </a:rPr>
              <a:t>Copyright © Hitachi Kokusai Electric Inc. 2012. All rights reserved.</a:t>
            </a:r>
          </a:p>
        </p:txBody>
      </p:sp>
      <p:sp>
        <p:nvSpPr>
          <p:cNvPr id="9" name="Rectangle 62"/>
          <p:cNvSpPr>
            <a:spLocks noChangeArrowheads="1"/>
          </p:cNvSpPr>
          <p:nvPr userDrawn="1"/>
        </p:nvSpPr>
        <p:spPr bwMode="auto">
          <a:xfrm>
            <a:off x="8382000" y="6381750"/>
            <a:ext cx="512763" cy="320675"/>
          </a:xfrm>
          <a:prstGeom prst="rect">
            <a:avLst/>
          </a:prstGeom>
          <a:noFill/>
          <a:ln>
            <a:noFill/>
          </a:ln>
          <a:effectLst/>
          <a:extLst/>
        </p:spPr>
        <p:txBody>
          <a:bodyPr wrap="none">
            <a:spAutoFit/>
          </a:bodyPr>
          <a:lstStyle/>
          <a:p>
            <a:pPr algn="r">
              <a:defRPr/>
            </a:pPr>
            <a:fld id="{EFCC60D4-76BD-4B69-BC08-DE34802FD642}" type="slidenum">
              <a:rPr kumimoji="1" lang="en-US" altLang="ja-JP" sz="1500">
                <a:solidFill>
                  <a:srgbClr val="FFFFFF"/>
                </a:solidFill>
                <a:latin typeface="Arial" charset="0"/>
                <a:ea typeface="+mn-ea"/>
              </a:rPr>
              <a:pPr algn="r">
                <a:defRPr/>
              </a:pPr>
              <a:t>&lt;#&gt;</a:t>
            </a:fld>
            <a:endParaRPr kumimoji="1" lang="en-US" altLang="ja-JP" sz="1500">
              <a:solidFill>
                <a:srgbClr val="FFFFFF"/>
              </a:solidFill>
              <a:latin typeface="Arial" charset="0"/>
              <a:ea typeface="+mn-ea"/>
            </a:endParaRPr>
          </a:p>
        </p:txBody>
      </p:sp>
      <p:pic>
        <p:nvPicPr>
          <p:cNvPr id="10" name="Picture 66" descr="HiKQ_NEGA"/>
          <p:cNvPicPr>
            <a:picLocks noChangeAspect="1" noChangeArrowheads="1"/>
          </p:cNvPicPr>
          <p:nvPr userDrawn="1"/>
        </p:nvPicPr>
        <p:blipFill>
          <a:blip r:embed="rId3"/>
          <a:srcRect/>
          <a:stretch>
            <a:fillRect/>
          </a:stretch>
        </p:blipFill>
        <p:spPr bwMode="auto">
          <a:xfrm>
            <a:off x="323850" y="350838"/>
            <a:ext cx="1687513" cy="611187"/>
          </a:xfrm>
          <a:prstGeom prst="rect">
            <a:avLst/>
          </a:prstGeom>
          <a:noFill/>
          <a:ln w="9525">
            <a:noFill/>
            <a:miter lim="800000"/>
            <a:headEnd/>
            <a:tailEnd/>
          </a:ln>
        </p:spPr>
      </p:pic>
      <p:sp>
        <p:nvSpPr>
          <p:cNvPr id="39999" name="Rectangle 63"/>
          <p:cNvSpPr>
            <a:spLocks noGrp="1" noChangeArrowheads="1"/>
          </p:cNvSpPr>
          <p:nvPr>
            <p:ph type="ctrTitle"/>
          </p:nvPr>
        </p:nvSpPr>
        <p:spPr>
          <a:xfrm>
            <a:off x="820738" y="2349500"/>
            <a:ext cx="7488237" cy="935038"/>
          </a:xfrm>
        </p:spPr>
        <p:txBody>
          <a:bodyPr/>
          <a:lstStyle>
            <a:lvl1pPr algn="ctr">
              <a:defRPr sz="4000"/>
            </a:lvl1pPr>
          </a:lstStyle>
          <a:p>
            <a:pPr lvl="0"/>
            <a:r>
              <a:rPr lang="ja-JP" altLang="en-US" noProof="0" smtClean="0"/>
              <a:t>マスタ タイトルの書式設定</a:t>
            </a:r>
          </a:p>
        </p:txBody>
      </p:sp>
      <p:sp>
        <p:nvSpPr>
          <p:cNvPr id="40000" name="Rectangle 64"/>
          <p:cNvSpPr>
            <a:spLocks noGrp="1" noChangeArrowheads="1"/>
          </p:cNvSpPr>
          <p:nvPr>
            <p:ph type="subTitle" idx="1"/>
          </p:nvPr>
        </p:nvSpPr>
        <p:spPr>
          <a:xfrm>
            <a:off x="1363663" y="3429000"/>
            <a:ext cx="6400800" cy="504825"/>
          </a:xfrm>
        </p:spPr>
        <p:txBody>
          <a:bodyPr/>
          <a:lstStyle>
            <a:lvl1pPr marL="0" indent="0" algn="ctr">
              <a:buFont typeface="Wingdings" pitchFamily="2" charset="2"/>
              <a:buNone/>
              <a:defRPr sz="2400" b="0"/>
            </a:lvl1pPr>
          </a:lstStyle>
          <a:p>
            <a:pPr lvl="0"/>
            <a:r>
              <a:rPr lang="ja-JP" altLang="en-US" noProof="0" smtClean="0"/>
              <a:t>マスタ サブタイトルの書式設定</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385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3" name="タイトル 12"/>
          <p:cNvSpPr>
            <a:spLocks noGrp="1"/>
          </p:cNvSpPr>
          <p:nvPr>
            <p:ph type="title"/>
          </p:nvPr>
        </p:nvSpPr>
        <p:spPr/>
        <p:txBody>
          <a:bodyPr/>
          <a:lstStyle/>
          <a:p>
            <a:r>
              <a:rPr lang="ja-JP" altLang="en-US" dirty="0" smtClean="0"/>
              <a:t>マスター タイトルの書式設定</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Keat-Beng Toh, Hitachi Kokusai Electric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2CC309E-1A7D-4C30-88F1-3E8D38285B95}" type="slidenum">
              <a:rPr lang="en-US"/>
              <a:pPr>
                <a:defRPr/>
              </a:pPr>
              <a:t>&lt;#&gt;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96075" y="0"/>
            <a:ext cx="2124075" cy="62372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23850" y="0"/>
            <a:ext cx="6219825" cy="62372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Rectangle 7"/>
          <p:cNvSpPr>
            <a:spLocks noChangeArrowheads="1"/>
          </p:cNvSpPr>
          <p:nvPr/>
        </p:nvSpPr>
        <p:spPr bwMode="auto">
          <a:xfrm>
            <a:off x="5149850" y="333375"/>
            <a:ext cx="3295650"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802.22-12/0087r1</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8" name="Date Placeholder 3"/>
          <p:cNvSpPr>
            <a:spLocks noGrp="1"/>
          </p:cNvSpPr>
          <p:nvPr>
            <p:ph type="dt" sz="half" idx="10"/>
          </p:nvPr>
        </p:nvSpPr>
        <p:spPr>
          <a:xfrm>
            <a:off x="696913" y="333375"/>
            <a:ext cx="1339850" cy="276225"/>
          </a:xfrm>
        </p:spPr>
        <p:txBody>
          <a:bodyPr/>
          <a:lstStyle>
            <a:lvl1pPr>
              <a:defRPr>
                <a:ea typeface="+mn-ea"/>
              </a:defRPr>
            </a:lvl1pPr>
          </a:lstStyle>
          <a:p>
            <a:pPr>
              <a:defRPr/>
            </a:pPr>
            <a:r>
              <a:rPr lang="en-US"/>
              <a:t>Month Year</a:t>
            </a:r>
          </a:p>
        </p:txBody>
      </p:sp>
      <p:sp>
        <p:nvSpPr>
          <p:cNvPr id="9" name="Footer Placeholder 4"/>
          <p:cNvSpPr>
            <a:spLocks noGrp="1"/>
          </p:cNvSpPr>
          <p:nvPr>
            <p:ph type="ftr" sz="quarter" idx="11"/>
          </p:nvPr>
        </p:nvSpPr>
        <p:spPr/>
        <p:txBody>
          <a:bodyPr/>
          <a:lstStyle>
            <a:lvl1pPr>
              <a:defRPr/>
            </a:lvl1pPr>
          </a:lstStyle>
          <a:p>
            <a:pPr>
              <a:defRPr/>
            </a:pPr>
            <a:r>
              <a:rPr lang="en-US"/>
              <a:t>John Doe, Some Company</a:t>
            </a:r>
          </a:p>
        </p:txBody>
      </p:sp>
      <p:sp>
        <p:nvSpPr>
          <p:cNvPr id="10" name="Slide Number Placeholder 5"/>
          <p:cNvSpPr>
            <a:spLocks noGrp="1"/>
          </p:cNvSpPr>
          <p:nvPr>
            <p:ph type="sldNum" sz="quarter" idx="12"/>
          </p:nvPr>
        </p:nvSpPr>
        <p:spPr/>
        <p:txBody>
          <a:bodyPr/>
          <a:lstStyle>
            <a:lvl1pPr>
              <a:defRPr/>
            </a:lvl1pPr>
          </a:lstStyle>
          <a:p>
            <a:pPr>
              <a:defRPr/>
            </a:pPr>
            <a:r>
              <a:rPr lang="en-US"/>
              <a:t>Slide </a:t>
            </a:r>
            <a:fld id="{4E154C0E-C16B-4F2E-8CB3-EA9CEAFC67B5}" type="slidenum">
              <a:rPr lang="en-US"/>
              <a:pPr>
                <a:defRPr/>
              </a:pPr>
              <a:t>&lt;#&gt;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5" name="Rectangle 7"/>
          <p:cNvSpPr>
            <a:spLocks noChangeArrowheads="1"/>
          </p:cNvSpPr>
          <p:nvPr/>
        </p:nvSpPr>
        <p:spPr bwMode="auto">
          <a:xfrm>
            <a:off x="5149850" y="333375"/>
            <a:ext cx="3295650"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802.22-12/0087r1</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9" name="Date Placeholder 4"/>
          <p:cNvSpPr>
            <a:spLocks noGrp="1"/>
          </p:cNvSpPr>
          <p:nvPr>
            <p:ph type="dt" sz="half" idx="10"/>
          </p:nvPr>
        </p:nvSpPr>
        <p:spPr>
          <a:xfrm>
            <a:off x="696913" y="333375"/>
            <a:ext cx="1339850" cy="276225"/>
          </a:xfrm>
        </p:spPr>
        <p:txBody>
          <a:bodyPr/>
          <a:lstStyle>
            <a:lvl1pPr>
              <a:defRPr>
                <a:ea typeface="+mn-ea"/>
              </a:defRPr>
            </a:lvl1pPr>
          </a:lstStyle>
          <a:p>
            <a:pPr>
              <a:defRPr/>
            </a:pPr>
            <a:r>
              <a:rPr lang="en-US"/>
              <a:t>Month Year</a:t>
            </a:r>
          </a:p>
        </p:txBody>
      </p:sp>
      <p:sp>
        <p:nvSpPr>
          <p:cNvPr id="10" name="Footer Placeholder 5"/>
          <p:cNvSpPr>
            <a:spLocks noGrp="1"/>
          </p:cNvSpPr>
          <p:nvPr>
            <p:ph type="ftr" sz="quarter" idx="11"/>
          </p:nvPr>
        </p:nvSpPr>
        <p:spPr/>
        <p:txBody>
          <a:bodyPr/>
          <a:lstStyle>
            <a:lvl1pPr>
              <a:defRPr/>
            </a:lvl1pPr>
          </a:lstStyle>
          <a:p>
            <a:pPr>
              <a:defRPr/>
            </a:pPr>
            <a:r>
              <a:rPr lang="en-US"/>
              <a:t>John Doe, Some Company</a:t>
            </a:r>
          </a:p>
        </p:txBody>
      </p:sp>
      <p:sp>
        <p:nvSpPr>
          <p:cNvPr id="11" name="Slide Number Placeholder 6"/>
          <p:cNvSpPr>
            <a:spLocks noGrp="1"/>
          </p:cNvSpPr>
          <p:nvPr>
            <p:ph type="sldNum" sz="quarter" idx="12"/>
          </p:nvPr>
        </p:nvSpPr>
        <p:spPr/>
        <p:txBody>
          <a:bodyPr/>
          <a:lstStyle>
            <a:lvl1pPr>
              <a:defRPr/>
            </a:lvl1pPr>
          </a:lstStyle>
          <a:p>
            <a:pPr>
              <a:defRPr/>
            </a:pPr>
            <a:r>
              <a:rPr lang="en-US"/>
              <a:t>Slide </a:t>
            </a:r>
            <a:fld id="{5E421184-A050-49F2-95FB-924CAF29FE78}" type="slidenum">
              <a:rPr lang="en-US"/>
              <a:pPr>
                <a:defRPr/>
              </a:pPr>
              <a:t>&lt;#&gt;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7" name="Rectangle 7"/>
          <p:cNvSpPr>
            <a:spLocks noChangeArrowheads="1"/>
          </p:cNvSpPr>
          <p:nvPr/>
        </p:nvSpPr>
        <p:spPr bwMode="auto">
          <a:xfrm>
            <a:off x="5149850" y="333375"/>
            <a:ext cx="3295650"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802.22-12/0087r1</a:t>
            </a:r>
          </a:p>
        </p:txBody>
      </p:sp>
      <p:sp>
        <p:nvSpPr>
          <p:cNvPr id="8"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9"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10"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Date Placeholder 6"/>
          <p:cNvSpPr>
            <a:spLocks noGrp="1"/>
          </p:cNvSpPr>
          <p:nvPr>
            <p:ph type="dt" sz="half" idx="10"/>
          </p:nvPr>
        </p:nvSpPr>
        <p:spPr>
          <a:xfrm>
            <a:off x="696913" y="333375"/>
            <a:ext cx="1339850" cy="276225"/>
          </a:xfrm>
        </p:spPr>
        <p:txBody>
          <a:bodyPr/>
          <a:lstStyle>
            <a:lvl1pPr>
              <a:defRPr>
                <a:ea typeface="+mn-ea"/>
              </a:defRPr>
            </a:lvl1pPr>
          </a:lstStyle>
          <a:p>
            <a:pPr>
              <a:defRPr/>
            </a:pPr>
            <a:r>
              <a:rPr lang="en-US"/>
              <a:t>Month Year</a:t>
            </a:r>
          </a:p>
        </p:txBody>
      </p:sp>
      <p:sp>
        <p:nvSpPr>
          <p:cNvPr id="12" name="Footer Placeholder 7"/>
          <p:cNvSpPr>
            <a:spLocks noGrp="1"/>
          </p:cNvSpPr>
          <p:nvPr>
            <p:ph type="ftr" sz="quarter" idx="11"/>
          </p:nvPr>
        </p:nvSpPr>
        <p:spPr/>
        <p:txBody>
          <a:bodyPr/>
          <a:lstStyle>
            <a:lvl1pPr>
              <a:defRPr/>
            </a:lvl1pPr>
          </a:lstStyle>
          <a:p>
            <a:pPr>
              <a:defRPr/>
            </a:pPr>
            <a:r>
              <a:rPr lang="en-US"/>
              <a:t>John Doe, Some Company</a:t>
            </a:r>
          </a:p>
        </p:txBody>
      </p:sp>
      <p:sp>
        <p:nvSpPr>
          <p:cNvPr id="13" name="Slide Number Placeholder 8"/>
          <p:cNvSpPr>
            <a:spLocks noGrp="1"/>
          </p:cNvSpPr>
          <p:nvPr>
            <p:ph type="sldNum" sz="quarter" idx="12"/>
          </p:nvPr>
        </p:nvSpPr>
        <p:spPr/>
        <p:txBody>
          <a:bodyPr/>
          <a:lstStyle>
            <a:lvl1pPr>
              <a:defRPr/>
            </a:lvl1pPr>
          </a:lstStyle>
          <a:p>
            <a:pPr>
              <a:defRPr/>
            </a:pPr>
            <a:r>
              <a:rPr lang="en-US"/>
              <a:t>Slide </a:t>
            </a:r>
            <a:fld id="{7420B021-741A-4ED4-A794-E6B11A4E5ED9}" type="slidenum">
              <a:rPr lang="en-US"/>
              <a:pPr>
                <a:defRPr/>
              </a:pPr>
              <a:t>&lt;#&gt;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3" name="Rectangle 7"/>
          <p:cNvSpPr>
            <a:spLocks noChangeArrowheads="1"/>
          </p:cNvSpPr>
          <p:nvPr/>
        </p:nvSpPr>
        <p:spPr bwMode="auto">
          <a:xfrm>
            <a:off x="5149850" y="333375"/>
            <a:ext cx="3295650"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802.22-12/0087r1</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7" name="Date Placeholder 2"/>
          <p:cNvSpPr>
            <a:spLocks noGrp="1"/>
          </p:cNvSpPr>
          <p:nvPr>
            <p:ph type="dt" sz="half" idx="10"/>
          </p:nvPr>
        </p:nvSpPr>
        <p:spPr>
          <a:xfrm>
            <a:off x="696913" y="333375"/>
            <a:ext cx="1339850" cy="276225"/>
          </a:xfrm>
        </p:spPr>
        <p:txBody>
          <a:bodyPr/>
          <a:lstStyle>
            <a:lvl1pPr>
              <a:defRPr>
                <a:ea typeface="+mn-ea"/>
              </a:defRPr>
            </a:lvl1pPr>
          </a:lstStyle>
          <a:p>
            <a:pPr>
              <a:defRPr/>
            </a:pPr>
            <a:r>
              <a:rPr lang="en-US"/>
              <a:t>Month Year</a:t>
            </a:r>
          </a:p>
        </p:txBody>
      </p:sp>
      <p:sp>
        <p:nvSpPr>
          <p:cNvPr id="8" name="Footer Placeholder 3"/>
          <p:cNvSpPr>
            <a:spLocks noGrp="1"/>
          </p:cNvSpPr>
          <p:nvPr>
            <p:ph type="ftr" sz="quarter" idx="11"/>
          </p:nvPr>
        </p:nvSpPr>
        <p:spPr/>
        <p:txBody>
          <a:bodyPr/>
          <a:lstStyle>
            <a:lvl1pPr>
              <a:defRPr/>
            </a:lvl1pPr>
          </a:lstStyle>
          <a:p>
            <a:pPr>
              <a:defRPr/>
            </a:pPr>
            <a:r>
              <a:rPr lang="en-US"/>
              <a:t>John Doe, Some Company</a:t>
            </a:r>
          </a:p>
        </p:txBody>
      </p:sp>
      <p:sp>
        <p:nvSpPr>
          <p:cNvPr id="9" name="Slide Number Placeholder 4"/>
          <p:cNvSpPr>
            <a:spLocks noGrp="1"/>
          </p:cNvSpPr>
          <p:nvPr>
            <p:ph type="sldNum" sz="quarter" idx="12"/>
          </p:nvPr>
        </p:nvSpPr>
        <p:spPr/>
        <p:txBody>
          <a:bodyPr/>
          <a:lstStyle>
            <a:lvl1pPr>
              <a:defRPr/>
            </a:lvl1pPr>
          </a:lstStyle>
          <a:p>
            <a:pPr>
              <a:defRPr/>
            </a:pPr>
            <a:r>
              <a:rPr lang="en-US"/>
              <a:t>Slide </a:t>
            </a:r>
            <a:fld id="{1D292466-C5C7-47A4-9804-53C41A09A144}" type="slidenum">
              <a:rPr lang="en-US"/>
              <a:pPr>
                <a:defRPr/>
              </a:pPr>
              <a:t>&lt;#&gt;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7"/>
          <p:cNvSpPr>
            <a:spLocks noChangeArrowheads="1"/>
          </p:cNvSpPr>
          <p:nvPr/>
        </p:nvSpPr>
        <p:spPr bwMode="auto">
          <a:xfrm>
            <a:off x="5149850" y="333375"/>
            <a:ext cx="3295650"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802.22-12/0087r1</a:t>
            </a:r>
          </a:p>
        </p:txBody>
      </p:sp>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4"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6" name="Date Placeholder 1"/>
          <p:cNvSpPr>
            <a:spLocks noGrp="1"/>
          </p:cNvSpPr>
          <p:nvPr>
            <p:ph type="dt" sz="half" idx="10"/>
          </p:nvPr>
        </p:nvSpPr>
        <p:spPr>
          <a:xfrm>
            <a:off x="696913" y="333375"/>
            <a:ext cx="1339850" cy="276225"/>
          </a:xfrm>
        </p:spPr>
        <p:txBody>
          <a:bodyPr/>
          <a:lstStyle>
            <a:lvl1pPr>
              <a:defRPr>
                <a:ea typeface="+mn-ea"/>
              </a:defRPr>
            </a:lvl1pPr>
          </a:lstStyle>
          <a:p>
            <a:pPr>
              <a:defRPr/>
            </a:pPr>
            <a:r>
              <a:rPr lang="en-US"/>
              <a:t>Month Year</a:t>
            </a:r>
          </a:p>
        </p:txBody>
      </p:sp>
      <p:sp>
        <p:nvSpPr>
          <p:cNvPr id="7" name="Footer Placeholder 2"/>
          <p:cNvSpPr>
            <a:spLocks noGrp="1"/>
          </p:cNvSpPr>
          <p:nvPr>
            <p:ph type="ftr" sz="quarter" idx="11"/>
          </p:nvPr>
        </p:nvSpPr>
        <p:spPr/>
        <p:txBody>
          <a:bodyPr/>
          <a:lstStyle>
            <a:lvl1pPr>
              <a:defRPr/>
            </a:lvl1pPr>
          </a:lstStyle>
          <a:p>
            <a:pPr>
              <a:defRPr/>
            </a:pPr>
            <a:r>
              <a:rPr lang="en-US"/>
              <a:t>John Doe, Some Company</a:t>
            </a:r>
          </a:p>
        </p:txBody>
      </p:sp>
      <p:sp>
        <p:nvSpPr>
          <p:cNvPr id="8" name="Slide Number Placeholder 3"/>
          <p:cNvSpPr>
            <a:spLocks noGrp="1"/>
          </p:cNvSpPr>
          <p:nvPr>
            <p:ph type="sldNum" sz="quarter" idx="12"/>
          </p:nvPr>
        </p:nvSpPr>
        <p:spPr/>
        <p:txBody>
          <a:bodyPr/>
          <a:lstStyle>
            <a:lvl1pPr>
              <a:defRPr/>
            </a:lvl1pPr>
          </a:lstStyle>
          <a:p>
            <a:pPr>
              <a:defRPr/>
            </a:pPr>
            <a:r>
              <a:rPr lang="en-US"/>
              <a:t>Slide </a:t>
            </a:r>
            <a:fld id="{5175347A-F405-450D-B2C6-34BB15CF59B6}" type="slidenum">
              <a:rPr lang="en-US"/>
              <a:pPr>
                <a:defRPr/>
              </a:pPr>
              <a:t>&lt;#&gt;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Rectangle 7"/>
          <p:cNvSpPr>
            <a:spLocks noChangeArrowheads="1"/>
          </p:cNvSpPr>
          <p:nvPr/>
        </p:nvSpPr>
        <p:spPr bwMode="auto">
          <a:xfrm>
            <a:off x="5149850" y="333375"/>
            <a:ext cx="3295650"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802.22-12/0087r1</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Date Placeholder 4"/>
          <p:cNvSpPr>
            <a:spLocks noGrp="1"/>
          </p:cNvSpPr>
          <p:nvPr>
            <p:ph type="dt" sz="half" idx="10"/>
          </p:nvPr>
        </p:nvSpPr>
        <p:spPr>
          <a:xfrm>
            <a:off x="696913" y="333375"/>
            <a:ext cx="1339850" cy="276225"/>
          </a:xfrm>
        </p:spPr>
        <p:txBody>
          <a:bodyPr/>
          <a:lstStyle>
            <a:lvl1pPr>
              <a:defRPr>
                <a:ea typeface="+mn-ea"/>
              </a:defRPr>
            </a:lvl1pPr>
          </a:lstStyle>
          <a:p>
            <a:pPr>
              <a:defRPr/>
            </a:pPr>
            <a:r>
              <a:rPr lang="en-US"/>
              <a:t>Month Year</a:t>
            </a:r>
          </a:p>
        </p:txBody>
      </p:sp>
      <p:sp>
        <p:nvSpPr>
          <p:cNvPr id="10" name="Footer Placeholder 5"/>
          <p:cNvSpPr>
            <a:spLocks noGrp="1"/>
          </p:cNvSpPr>
          <p:nvPr>
            <p:ph type="ftr" sz="quarter" idx="11"/>
          </p:nvPr>
        </p:nvSpPr>
        <p:spPr/>
        <p:txBody>
          <a:bodyPr/>
          <a:lstStyle>
            <a:lvl1pPr>
              <a:defRPr/>
            </a:lvl1pPr>
          </a:lstStyle>
          <a:p>
            <a:pPr>
              <a:defRPr/>
            </a:pPr>
            <a:r>
              <a:rPr lang="en-US"/>
              <a:t>John Doe, Some Company</a:t>
            </a:r>
          </a:p>
        </p:txBody>
      </p:sp>
      <p:sp>
        <p:nvSpPr>
          <p:cNvPr id="11" name="Slide Number Placeholder 6"/>
          <p:cNvSpPr>
            <a:spLocks noGrp="1"/>
          </p:cNvSpPr>
          <p:nvPr>
            <p:ph type="sldNum" sz="quarter" idx="12"/>
          </p:nvPr>
        </p:nvSpPr>
        <p:spPr/>
        <p:txBody>
          <a:bodyPr/>
          <a:lstStyle>
            <a:lvl1pPr>
              <a:defRPr/>
            </a:lvl1pPr>
          </a:lstStyle>
          <a:p>
            <a:pPr>
              <a:defRPr/>
            </a:pPr>
            <a:r>
              <a:rPr lang="en-US"/>
              <a:t>Slide </a:t>
            </a:r>
            <a:fld id="{13426339-ED39-4B02-B858-52356424AEEC}" type="slidenum">
              <a:rPr lang="en-US"/>
              <a:pPr>
                <a:defRPr/>
              </a:pPr>
              <a:t>&lt;#&gt;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Rectangle 7"/>
          <p:cNvSpPr>
            <a:spLocks noChangeArrowheads="1"/>
          </p:cNvSpPr>
          <p:nvPr/>
        </p:nvSpPr>
        <p:spPr bwMode="auto">
          <a:xfrm>
            <a:off x="5149850" y="333375"/>
            <a:ext cx="3295650"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802.22-12/0087r1</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Date Placeholder 4"/>
          <p:cNvSpPr>
            <a:spLocks noGrp="1"/>
          </p:cNvSpPr>
          <p:nvPr>
            <p:ph type="dt" sz="half" idx="10"/>
          </p:nvPr>
        </p:nvSpPr>
        <p:spPr>
          <a:xfrm>
            <a:off x="696913" y="333375"/>
            <a:ext cx="1339850" cy="276225"/>
          </a:xfrm>
        </p:spPr>
        <p:txBody>
          <a:bodyPr/>
          <a:lstStyle>
            <a:lvl1pPr>
              <a:defRPr>
                <a:ea typeface="+mn-ea"/>
              </a:defRPr>
            </a:lvl1pPr>
          </a:lstStyle>
          <a:p>
            <a:pPr>
              <a:defRPr/>
            </a:pPr>
            <a:r>
              <a:rPr lang="en-US"/>
              <a:t>Month Year</a:t>
            </a:r>
          </a:p>
        </p:txBody>
      </p:sp>
      <p:sp>
        <p:nvSpPr>
          <p:cNvPr id="10" name="Footer Placeholder 5"/>
          <p:cNvSpPr>
            <a:spLocks noGrp="1"/>
          </p:cNvSpPr>
          <p:nvPr>
            <p:ph type="ftr" sz="quarter" idx="11"/>
          </p:nvPr>
        </p:nvSpPr>
        <p:spPr/>
        <p:txBody>
          <a:bodyPr/>
          <a:lstStyle>
            <a:lvl1pPr>
              <a:defRPr/>
            </a:lvl1pPr>
          </a:lstStyle>
          <a:p>
            <a:pPr>
              <a:defRPr/>
            </a:pPr>
            <a:r>
              <a:rPr lang="en-US"/>
              <a:t>John Doe, Some Company</a:t>
            </a:r>
          </a:p>
        </p:txBody>
      </p:sp>
      <p:sp>
        <p:nvSpPr>
          <p:cNvPr id="11" name="Slide Number Placeholder 6"/>
          <p:cNvSpPr>
            <a:spLocks noGrp="1"/>
          </p:cNvSpPr>
          <p:nvPr>
            <p:ph type="sldNum" sz="quarter" idx="12"/>
          </p:nvPr>
        </p:nvSpPr>
        <p:spPr/>
        <p:txBody>
          <a:bodyPr/>
          <a:lstStyle>
            <a:lvl1pPr>
              <a:defRPr/>
            </a:lvl1pPr>
          </a:lstStyle>
          <a:p>
            <a:pPr>
              <a:defRPr/>
            </a:pPr>
            <a:r>
              <a:rPr lang="en-US"/>
              <a:t>Slide </a:t>
            </a:r>
            <a:fld id="{A9F0E61C-5AAE-4F4D-AC50-5FC87F54AFE5}" type="slidenum">
              <a:rPr lang="en-US"/>
              <a:pPr>
                <a:defRPr/>
              </a:pPr>
              <a:t>&lt;#&gt;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96913" y="334963"/>
            <a:ext cx="95885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a:solidFill>
                  <a:schemeClr val="tx1"/>
                </a:solidFill>
              </a:defRPr>
            </a:lvl1pPr>
          </a:lstStyle>
          <a:p>
            <a:pPr>
              <a:defRPr/>
            </a:pPr>
            <a:r>
              <a:rPr lang="en-US" altLang="ja-JP"/>
              <a:t>May 2013</a:t>
            </a:r>
          </a:p>
        </p:txBody>
      </p:sp>
      <p:sp>
        <p:nvSpPr>
          <p:cNvPr id="1029" name="Rectangle 5"/>
          <p:cNvSpPr>
            <a:spLocks noGrp="1" noChangeArrowheads="1"/>
          </p:cNvSpPr>
          <p:nvPr>
            <p:ph type="ftr" sz="quarter" idx="3"/>
          </p:nvPr>
        </p:nvSpPr>
        <p:spPr bwMode="auto">
          <a:xfrm>
            <a:off x="5997575" y="6475413"/>
            <a:ext cx="25463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Keat-Beng Toh, Hitachi Kokusai Electric</a:t>
            </a:r>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Slide </a:t>
            </a:r>
            <a:fld id="{A74D514B-4431-4BA1-866B-A4A3B1032CE9}" type="slidenum">
              <a:rPr lang="en-US"/>
              <a:pPr>
                <a:defRPr/>
              </a:pPr>
              <a:t>&lt;#&gt;</a:t>
            </a:fld>
            <a:endParaRPr lang="en-US"/>
          </a:p>
        </p:txBody>
      </p:sp>
      <p:sp>
        <p:nvSpPr>
          <p:cNvPr id="1031" name="Rectangle 7"/>
          <p:cNvSpPr>
            <a:spLocks noChangeArrowheads="1"/>
          </p:cNvSpPr>
          <p:nvPr/>
        </p:nvSpPr>
        <p:spPr bwMode="auto">
          <a:xfrm>
            <a:off x="5181600" y="334963"/>
            <a:ext cx="3263900" cy="274637"/>
          </a:xfrm>
          <a:prstGeom prst="rect">
            <a:avLst/>
          </a:prstGeom>
          <a:noFill/>
          <a:ln w="9525">
            <a:noFill/>
            <a:miter lim="800000"/>
            <a:headEnd/>
            <a:tailEnd/>
          </a:ln>
          <a:effectLst/>
        </p:spPr>
        <p:txBody>
          <a:bodyPr wrap="none" lIns="0" tIns="0" rIns="0" bIns="0" anchor="b">
            <a:spAutoFit/>
          </a:bodyPr>
          <a:lstStyle/>
          <a:p>
            <a:pPr marL="457200" lvl="4" algn="r" eaLnBrk="0" hangingPunct="0"/>
            <a:r>
              <a:rPr lang="en-US" altLang="ja-JP" sz="1800">
                <a:solidFill>
                  <a:schemeClr val="tx1"/>
                </a:solidFill>
              </a:rPr>
              <a:t>doc.: IEEE 802.22-13/0083r0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cSld>
  <p:clrMap bg1="lt1" tx1="dk1" bg2="lt2" tx2="dk2" accent1="accent1" accent2="accent2" accent3="accent3" accent4="accent4" accent5="accent5" accent6="accent6" hlink="hlink" folHlink="folHlink"/>
  <p:sldLayoutIdLst>
    <p:sldLayoutId id="2147483683" r:id="rId1"/>
    <p:sldLayoutId id="2147483672"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41" name="Rectangle 29"/>
          <p:cNvSpPr>
            <a:spLocks noChangeArrowheads="1"/>
          </p:cNvSpPr>
          <p:nvPr userDrawn="1"/>
        </p:nvSpPr>
        <p:spPr bwMode="auto">
          <a:xfrm>
            <a:off x="0" y="6429375"/>
            <a:ext cx="9144000" cy="431800"/>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42" name="Text Box 30"/>
          <p:cNvSpPr txBox="1">
            <a:spLocks noChangeArrowheads="1"/>
          </p:cNvSpPr>
          <p:nvPr userDrawn="1"/>
        </p:nvSpPr>
        <p:spPr bwMode="auto">
          <a:xfrm>
            <a:off x="236538" y="6427788"/>
            <a:ext cx="4562475" cy="427037"/>
          </a:xfrm>
          <a:prstGeom prst="rect">
            <a:avLst/>
          </a:prstGeom>
          <a:noFill/>
          <a:ln>
            <a:noFill/>
          </a:ln>
          <a:effectLst/>
          <a:extLst/>
        </p:spPr>
        <p:txBody>
          <a:bodyPr>
            <a:spAutoFit/>
          </a:bodyPr>
          <a:lstStyle/>
          <a:p>
            <a:pPr>
              <a:defRPr/>
            </a:pPr>
            <a:r>
              <a:rPr kumimoji="1" lang="en-US" altLang="ja-JP" sz="1200">
                <a:solidFill>
                  <a:srgbClr val="000000"/>
                </a:solidFill>
                <a:latin typeface="Arial" charset="0"/>
                <a:ea typeface="+mn-ea"/>
              </a:rPr>
              <a:t>Hitachi Kokusai Electric Inc. Proprietary &amp; Confidential</a:t>
            </a:r>
          </a:p>
          <a:p>
            <a:pPr>
              <a:defRPr/>
            </a:pPr>
            <a:r>
              <a:rPr kumimoji="1" lang="en-US" altLang="ja-JP" sz="1000">
                <a:solidFill>
                  <a:srgbClr val="000000"/>
                </a:solidFill>
                <a:latin typeface="Arial" charset="0"/>
                <a:ea typeface="+mn-ea"/>
              </a:rPr>
              <a:t>Copyright © Hitachi Kokusai Electric Inc. 2012. All rights reserved.</a:t>
            </a:r>
          </a:p>
        </p:txBody>
      </p:sp>
      <p:sp>
        <p:nvSpPr>
          <p:cNvPr id="38943" name="Rectangle 31"/>
          <p:cNvSpPr>
            <a:spLocks noChangeArrowheads="1"/>
          </p:cNvSpPr>
          <p:nvPr userDrawn="1"/>
        </p:nvSpPr>
        <p:spPr bwMode="auto">
          <a:xfrm>
            <a:off x="8382000" y="6492875"/>
            <a:ext cx="512763" cy="320675"/>
          </a:xfrm>
          <a:prstGeom prst="rect">
            <a:avLst/>
          </a:prstGeom>
          <a:noFill/>
          <a:ln>
            <a:noFill/>
          </a:ln>
          <a:effectLst/>
          <a:extLst/>
        </p:spPr>
        <p:txBody>
          <a:bodyPr wrap="none">
            <a:spAutoFit/>
          </a:bodyPr>
          <a:lstStyle/>
          <a:p>
            <a:pPr algn="r">
              <a:defRPr/>
            </a:pPr>
            <a:fld id="{01C61381-237E-4CDD-BC60-7D35797171FB}" type="slidenum">
              <a:rPr kumimoji="1" lang="en-US" altLang="ja-JP" sz="1500">
                <a:solidFill>
                  <a:srgbClr val="000000"/>
                </a:solidFill>
                <a:latin typeface="Arial" charset="0"/>
                <a:ea typeface="+mn-ea"/>
              </a:rPr>
              <a:pPr algn="r">
                <a:defRPr/>
              </a:pPr>
              <a:t>&lt;#&gt;</a:t>
            </a:fld>
            <a:endParaRPr kumimoji="1" lang="en-US" altLang="ja-JP" sz="1500">
              <a:solidFill>
                <a:srgbClr val="000000"/>
              </a:solidFill>
              <a:latin typeface="Arial" charset="0"/>
              <a:ea typeface="+mn-ea"/>
            </a:endParaRPr>
          </a:p>
        </p:txBody>
      </p:sp>
      <p:sp>
        <p:nvSpPr>
          <p:cNvPr id="38915" name="Rectangle 3"/>
          <p:cNvSpPr>
            <a:spLocks noChangeArrowheads="1"/>
          </p:cNvSpPr>
          <p:nvPr userDrawn="1"/>
        </p:nvSpPr>
        <p:spPr bwMode="auto">
          <a:xfrm>
            <a:off x="0" y="17463"/>
            <a:ext cx="9144000" cy="765175"/>
          </a:xfrm>
          <a:prstGeom prst="rect">
            <a:avLst/>
          </a:prstGeom>
          <a:solidFill>
            <a:schemeClr val="bg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17" name="Rectangle 5"/>
          <p:cNvSpPr>
            <a:spLocks noChangeArrowheads="1"/>
          </p:cNvSpPr>
          <p:nvPr userDrawn="1"/>
        </p:nvSpPr>
        <p:spPr bwMode="auto">
          <a:xfrm>
            <a:off x="0" y="0"/>
            <a:ext cx="9144000" cy="765175"/>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23" name="Rectangle 11"/>
          <p:cNvSpPr>
            <a:spLocks noChangeArrowheads="1"/>
          </p:cNvSpPr>
          <p:nvPr userDrawn="1"/>
        </p:nvSpPr>
        <p:spPr bwMode="auto">
          <a:xfrm>
            <a:off x="347663" y="981075"/>
            <a:ext cx="8424862" cy="5400675"/>
          </a:xfrm>
          <a:prstGeom prst="rect">
            <a:avLst/>
          </a:prstGeom>
          <a:no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31" name="Rectangle 19"/>
          <p:cNvSpPr>
            <a:spLocks noChangeArrowheads="1"/>
          </p:cNvSpPr>
          <p:nvPr userDrawn="1"/>
        </p:nvSpPr>
        <p:spPr bwMode="auto">
          <a:xfrm>
            <a:off x="7380288" y="0"/>
            <a:ext cx="1763712" cy="765175"/>
          </a:xfrm>
          <a:prstGeom prst="rect">
            <a:avLst/>
          </a:prstGeom>
          <a:solidFill>
            <a:srgbClr val="0E309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pic>
        <p:nvPicPr>
          <p:cNvPr id="13321" name="Picture 20" descr="HiKQ_nega_090713"/>
          <p:cNvPicPr>
            <a:picLocks noChangeAspect="1" noChangeArrowheads="1"/>
          </p:cNvPicPr>
          <p:nvPr userDrawn="1"/>
        </p:nvPicPr>
        <p:blipFill>
          <a:blip r:embed="rId13"/>
          <a:srcRect/>
          <a:stretch>
            <a:fillRect/>
          </a:stretch>
        </p:blipFill>
        <p:spPr bwMode="auto">
          <a:xfrm>
            <a:off x="7518400" y="115888"/>
            <a:ext cx="1511300" cy="544512"/>
          </a:xfrm>
          <a:prstGeom prst="rect">
            <a:avLst/>
          </a:prstGeom>
          <a:noFill/>
          <a:ln w="9525">
            <a:noFill/>
            <a:miter lim="800000"/>
            <a:headEnd/>
            <a:tailEnd/>
          </a:ln>
        </p:spPr>
      </p:pic>
      <p:sp>
        <p:nvSpPr>
          <p:cNvPr id="66572" name="Rectangle 12"/>
          <p:cNvSpPr>
            <a:spLocks noChangeArrowheads="1"/>
          </p:cNvSpPr>
          <p:nvPr userDrawn="1"/>
        </p:nvSpPr>
        <p:spPr bwMode="auto">
          <a:xfrm>
            <a:off x="7380288" y="0"/>
            <a:ext cx="1763712" cy="765175"/>
          </a:xfrm>
          <a:prstGeom prst="rect">
            <a:avLst/>
          </a:prstGeom>
          <a:solidFill>
            <a:srgbClr val="0E3092"/>
          </a:solidFill>
          <a:ln w="9525">
            <a:noFill/>
            <a:miter lim="800000"/>
            <a:headEnd/>
            <a:tailEnd/>
          </a:ln>
          <a:effectLst/>
        </p:spPr>
        <p:txBody>
          <a:bodyPr wrap="none" anchor="ctr"/>
          <a:lstStyle/>
          <a:p>
            <a:pPr eaLnBrk="0" hangingPunct="0">
              <a:defRPr/>
            </a:pPr>
            <a:endParaRPr lang="ja-JP" altLang="en-US" sz="1800" b="0">
              <a:solidFill>
                <a:srgbClr val="000000"/>
              </a:solidFill>
              <a:latin typeface="Arial" charset="0"/>
              <a:ea typeface="+mn-ea"/>
            </a:endParaRPr>
          </a:p>
        </p:txBody>
      </p:sp>
      <p:sp>
        <p:nvSpPr>
          <p:cNvPr id="13323" name="Rectangle 32"/>
          <p:cNvSpPr>
            <a:spLocks noGrp="1" noChangeArrowheads="1"/>
          </p:cNvSpPr>
          <p:nvPr>
            <p:ph type="body" idx="1"/>
          </p:nvPr>
        </p:nvSpPr>
        <p:spPr bwMode="auto">
          <a:xfrm>
            <a:off x="323850" y="981075"/>
            <a:ext cx="84963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第３レベル</a:t>
            </a:r>
          </a:p>
        </p:txBody>
      </p:sp>
      <p:sp>
        <p:nvSpPr>
          <p:cNvPr id="13324" name="Rectangle 33"/>
          <p:cNvSpPr>
            <a:spLocks noGrp="1" noChangeArrowheads="1"/>
          </p:cNvSpPr>
          <p:nvPr>
            <p:ph type="title"/>
          </p:nvPr>
        </p:nvSpPr>
        <p:spPr bwMode="auto">
          <a:xfrm>
            <a:off x="323850" y="0"/>
            <a:ext cx="7056438" cy="765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3325" name="Picture 36" descr="HiKQ_NEGA"/>
          <p:cNvPicPr>
            <a:picLocks noChangeAspect="1" noChangeArrowheads="1"/>
          </p:cNvPicPr>
          <p:nvPr userDrawn="1"/>
        </p:nvPicPr>
        <p:blipFill>
          <a:blip r:embed="rId14"/>
          <a:srcRect/>
          <a:stretch>
            <a:fillRect/>
          </a:stretch>
        </p:blipFill>
        <p:spPr bwMode="auto">
          <a:xfrm>
            <a:off x="7640638" y="157163"/>
            <a:ext cx="1292225" cy="468312"/>
          </a:xfrm>
          <a:prstGeom prst="rect">
            <a:avLst/>
          </a:prstGeom>
          <a:noFill/>
          <a:ln w="9525">
            <a:noFill/>
            <a:miter lim="800000"/>
            <a:headEnd/>
            <a:tailEnd/>
          </a:ln>
        </p:spPr>
      </p:pic>
      <p:pic>
        <p:nvPicPr>
          <p:cNvPr id="13326" name="Picture 37" descr="red_confidential"/>
          <p:cNvPicPr>
            <a:picLocks noChangeAspect="1" noChangeArrowheads="1"/>
          </p:cNvPicPr>
          <p:nvPr userDrawn="1"/>
        </p:nvPicPr>
        <p:blipFill>
          <a:blip r:embed="rId15"/>
          <a:srcRect/>
          <a:stretch>
            <a:fillRect/>
          </a:stretch>
        </p:blipFill>
        <p:spPr bwMode="auto">
          <a:xfrm>
            <a:off x="7805738" y="763588"/>
            <a:ext cx="1338262" cy="250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rtl="0" eaLnBrk="0" fontAlgn="base" hangingPunct="0">
        <a:spcBef>
          <a:spcPct val="0"/>
        </a:spcBef>
        <a:spcAft>
          <a:spcPct val="0"/>
        </a:spcAft>
        <a:defRPr kumimoji="1" sz="3000">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9pPr>
    </p:titleStyle>
    <p:bodyStyle>
      <a:lvl1pPr marL="180975" indent="-180975" algn="l" rtl="0" eaLnBrk="0" fontAlgn="base" hangingPunct="0">
        <a:spcBef>
          <a:spcPct val="20000"/>
        </a:spcBef>
        <a:spcAft>
          <a:spcPct val="0"/>
        </a:spcAft>
        <a:buFont typeface="Wingdings" pitchFamily="2" charset="2"/>
        <a:buChar char=""/>
        <a:defRPr kumimoji="1" sz="2200" b="1">
          <a:solidFill>
            <a:schemeClr val="tx1"/>
          </a:solidFill>
          <a:latin typeface="+mn-lt"/>
          <a:ea typeface="+mn-ea"/>
          <a:cs typeface="+mn-cs"/>
        </a:defRPr>
      </a:lvl1pPr>
      <a:lvl2pPr marL="542925" indent="-182563" algn="l" rtl="0" eaLnBrk="0" fontAlgn="base" hangingPunct="0">
        <a:spcBef>
          <a:spcPct val="20000"/>
        </a:spcBef>
        <a:spcAft>
          <a:spcPct val="0"/>
        </a:spcAft>
        <a:buFont typeface="Wingdings" pitchFamily="2" charset="2"/>
        <a:buChar char="ü"/>
        <a:defRPr kumimoji="1" b="1">
          <a:solidFill>
            <a:schemeClr val="tx1"/>
          </a:solidFill>
          <a:latin typeface="+mn-lt"/>
          <a:ea typeface="+mn-ea"/>
        </a:defRPr>
      </a:lvl2pPr>
      <a:lvl3pPr marL="895350" indent="-173038" algn="l" rtl="0" eaLnBrk="0" fontAlgn="base" hangingPunct="0">
        <a:spcBef>
          <a:spcPct val="20000"/>
        </a:spcBef>
        <a:spcAft>
          <a:spcPct val="0"/>
        </a:spcAft>
        <a:buFont typeface="Wingdings" pitchFamily="2" charset="2"/>
        <a:buChar char="ü"/>
        <a:defRPr kumimoji="1">
          <a:solidFill>
            <a:schemeClr val="tx1"/>
          </a:solidFill>
          <a:latin typeface="HGPｺﾞｼｯｸE" pitchFamily="50" charset="-128"/>
          <a:ea typeface="+mn-ea"/>
        </a:defRPr>
      </a:lvl3pPr>
      <a:lvl4pPr marL="1662113"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4pPr>
      <a:lvl5pPr marL="2070100"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5pPr>
      <a:lvl6pPr marL="2527300" indent="-228600" algn="l" rtl="0" fontAlgn="base">
        <a:spcBef>
          <a:spcPct val="20000"/>
        </a:spcBef>
        <a:spcAft>
          <a:spcPct val="0"/>
        </a:spcAft>
        <a:buChar char="»"/>
        <a:defRPr kumimoji="1" sz="2000">
          <a:solidFill>
            <a:schemeClr val="tx1"/>
          </a:solidFill>
          <a:latin typeface="HGPｺﾞｼｯｸE" pitchFamily="50" charset="-128"/>
          <a:ea typeface="+mn-ea"/>
        </a:defRPr>
      </a:lvl6pPr>
      <a:lvl7pPr marL="2984500" indent="-228600" algn="l" rtl="0" fontAlgn="base">
        <a:spcBef>
          <a:spcPct val="20000"/>
        </a:spcBef>
        <a:spcAft>
          <a:spcPct val="0"/>
        </a:spcAft>
        <a:buChar char="»"/>
        <a:defRPr kumimoji="1" sz="2000">
          <a:solidFill>
            <a:schemeClr val="tx1"/>
          </a:solidFill>
          <a:latin typeface="HGPｺﾞｼｯｸE" pitchFamily="50" charset="-128"/>
          <a:ea typeface="+mn-ea"/>
        </a:defRPr>
      </a:lvl7pPr>
      <a:lvl8pPr marL="3441700" indent="-228600" algn="l" rtl="0" fontAlgn="base">
        <a:spcBef>
          <a:spcPct val="20000"/>
        </a:spcBef>
        <a:spcAft>
          <a:spcPct val="0"/>
        </a:spcAft>
        <a:buChar char="»"/>
        <a:defRPr kumimoji="1" sz="2000">
          <a:solidFill>
            <a:schemeClr val="tx1"/>
          </a:solidFill>
          <a:latin typeface="HGPｺﾞｼｯｸE" pitchFamily="50" charset="-128"/>
          <a:ea typeface="+mn-ea"/>
        </a:defRPr>
      </a:lvl8pPr>
      <a:lvl9pPr marL="3898900" indent="-228600" algn="l" rtl="0" fontAlgn="base">
        <a:spcBef>
          <a:spcPct val="20000"/>
        </a:spcBef>
        <a:spcAft>
          <a:spcPct val="0"/>
        </a:spcAft>
        <a:buChar char="»"/>
        <a:defRPr kumimoji="1" sz="2000">
          <a:solidFill>
            <a:schemeClr val="tx1"/>
          </a:solidFill>
          <a:latin typeface="HGPｺﾞｼｯｸE" pitchFamily="50" charset="-128"/>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5" name="Date Placeholder 3"/>
          <p:cNvSpPr>
            <a:spLocks noGrp="1"/>
          </p:cNvSpPr>
          <p:nvPr>
            <p:ph type="dt" sz="quarter" idx="10"/>
          </p:nvPr>
        </p:nvSpPr>
        <p:spPr>
          <a:noFill/>
        </p:spPr>
        <p:txBody>
          <a:bodyPr/>
          <a:lstStyle/>
          <a:p>
            <a:r>
              <a:rPr lang="en-US" altLang="ja-JP" smtClean="0"/>
              <a:t>May 2013</a:t>
            </a:r>
          </a:p>
        </p:txBody>
      </p:sp>
      <p:sp>
        <p:nvSpPr>
          <p:cNvPr id="31026" name="Footer Placeholder 4"/>
          <p:cNvSpPr>
            <a:spLocks noGrp="1"/>
          </p:cNvSpPr>
          <p:nvPr>
            <p:ph type="ftr" sz="quarter" idx="11"/>
          </p:nvPr>
        </p:nvSpPr>
        <p:spPr>
          <a:xfrm>
            <a:off x="5964238" y="6475413"/>
            <a:ext cx="2579687" cy="184150"/>
          </a:xfrm>
          <a:noFill/>
        </p:spPr>
        <p:txBody>
          <a:bodyPr/>
          <a:lstStyle/>
          <a:p>
            <a:r>
              <a:rPr lang="en-US" altLang="ja-JP" smtClean="0">
                <a:ea typeface="ＭＳ Ｐゴシック" charset="-128"/>
              </a:rPr>
              <a:t>Keat-Beng Toh, Hitachi Kokusai Electric</a:t>
            </a:r>
          </a:p>
        </p:txBody>
      </p:sp>
      <p:sp>
        <p:nvSpPr>
          <p:cNvPr id="31027" name="Slide Number Placeholder 5"/>
          <p:cNvSpPr>
            <a:spLocks noGrp="1"/>
          </p:cNvSpPr>
          <p:nvPr>
            <p:ph type="sldNum" sz="quarter" idx="12"/>
          </p:nvPr>
        </p:nvSpPr>
        <p:spPr>
          <a:xfrm>
            <a:off x="4344988" y="6475413"/>
            <a:ext cx="530225" cy="182562"/>
          </a:xfrm>
          <a:noFill/>
        </p:spPr>
        <p:txBody>
          <a:bodyPr/>
          <a:lstStyle/>
          <a:p>
            <a:r>
              <a:rPr lang="en-US" altLang="ja-JP" smtClean="0">
                <a:ea typeface="ＭＳ Ｐゴシック" charset="-128"/>
              </a:rPr>
              <a:t>Slide </a:t>
            </a:r>
            <a:fld id="{C08943AF-EA60-424F-99D6-BD15613A663E}" type="slidenum">
              <a:rPr lang="en-US" altLang="ja-JP" smtClean="0">
                <a:ea typeface="ＭＳ Ｐゴシック" charset="-128"/>
              </a:rPr>
              <a:pPr/>
              <a:t>1</a:t>
            </a:fld>
            <a:endParaRPr lang="en-US" altLang="ja-JP" smtClean="0">
              <a:ea typeface="ＭＳ Ｐゴシック" charset="-128"/>
            </a:endParaRPr>
          </a:p>
        </p:txBody>
      </p:sp>
      <p:sp>
        <p:nvSpPr>
          <p:cNvPr id="31028" name="Rectangle 2"/>
          <p:cNvSpPr>
            <a:spLocks noGrp="1" noChangeArrowheads="1"/>
          </p:cNvSpPr>
          <p:nvPr>
            <p:ph type="title"/>
          </p:nvPr>
        </p:nvSpPr>
        <p:spPr>
          <a:xfrm>
            <a:off x="685800" y="901700"/>
            <a:ext cx="7772400" cy="609600"/>
          </a:xfrm>
        </p:spPr>
        <p:txBody>
          <a:bodyPr/>
          <a:lstStyle/>
          <a:p>
            <a:pPr eaLnBrk="1" hangingPunct="1"/>
            <a:r>
              <a:rPr lang="en-US" altLang="ja-JP" smtClean="0">
                <a:ea typeface="ＭＳ Ｐゴシック" charset="-128"/>
              </a:rPr>
              <a:t>Schedule of IEEE 802.22b MAC Technical Items by Hitachi Kokusai Electric</a:t>
            </a:r>
          </a:p>
        </p:txBody>
      </p:sp>
      <p:sp>
        <p:nvSpPr>
          <p:cNvPr id="31029" name="Rectangle 6"/>
          <p:cNvSpPr>
            <a:spLocks noGrp="1" noChangeArrowheads="1"/>
          </p:cNvSpPr>
          <p:nvPr>
            <p:ph type="body" idx="1"/>
          </p:nvPr>
        </p:nvSpPr>
        <p:spPr>
          <a:xfrm>
            <a:off x="685800" y="1643063"/>
            <a:ext cx="7772400" cy="381000"/>
          </a:xfrm>
        </p:spPr>
        <p:txBody>
          <a:bodyPr/>
          <a:lstStyle/>
          <a:p>
            <a:pPr algn="ctr" eaLnBrk="1" hangingPunct="1">
              <a:buFontTx/>
              <a:buNone/>
            </a:pPr>
            <a:r>
              <a:rPr lang="en-US" altLang="ja-JP" sz="2000" smtClean="0">
                <a:ea typeface="ＭＳ Ｐゴシック" charset="-128"/>
              </a:rPr>
              <a:t>IEEE P802.22b Wireless RANs          Date:</a:t>
            </a:r>
            <a:r>
              <a:rPr lang="en-US" altLang="ja-JP" sz="2000" b="0" smtClean="0">
                <a:ea typeface="ＭＳ Ｐゴシック" charset="-128"/>
              </a:rPr>
              <a:t> 2013-5-15</a:t>
            </a:r>
          </a:p>
        </p:txBody>
      </p:sp>
      <p:sp>
        <p:nvSpPr>
          <p:cNvPr id="31030" name="Rectangle 12"/>
          <p:cNvSpPr>
            <a:spLocks noChangeArrowheads="1"/>
          </p:cNvSpPr>
          <p:nvPr/>
        </p:nvSpPr>
        <p:spPr bwMode="auto">
          <a:xfrm>
            <a:off x="611188" y="18669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a:solidFill>
                  <a:schemeClr val="tx1"/>
                </a:solidFill>
              </a:rPr>
              <a:t>Authors:</a:t>
            </a:r>
            <a:endParaRPr lang="en-US" altLang="ja-JP" sz="2000" b="0">
              <a:solidFill>
                <a:schemeClr val="tx1"/>
              </a:solidFill>
            </a:endParaRPr>
          </a:p>
        </p:txBody>
      </p:sp>
      <p:sp>
        <p:nvSpPr>
          <p:cNvPr id="31031" name="Text Box 13"/>
          <p:cNvSpPr txBox="1">
            <a:spLocks noChangeArrowheads="1"/>
          </p:cNvSpPr>
          <p:nvPr/>
        </p:nvSpPr>
        <p:spPr bwMode="auto">
          <a:xfrm>
            <a:off x="609600" y="4660900"/>
            <a:ext cx="8001000" cy="2001838"/>
          </a:xfrm>
          <a:prstGeom prst="rect">
            <a:avLst/>
          </a:prstGeom>
          <a:noFill/>
          <a:ln w="9525" algn="ctr">
            <a:noFill/>
            <a:miter lim="800000"/>
            <a:headEnd/>
            <a:tailEnd/>
          </a:ln>
        </p:spPr>
        <p:txBody>
          <a:bodyPr lIns="92075" tIns="46038" rIns="92075" bIns="46038">
            <a:spAutoFit/>
          </a:bodyPr>
          <a:lstStyle/>
          <a:p>
            <a:pPr eaLnBrk="0" hangingPunct="0"/>
            <a:r>
              <a:rPr lang="en-US" altLang="ja-JP" sz="900">
                <a:solidFill>
                  <a:schemeClr val="tx1"/>
                </a:solidFill>
              </a:rPr>
              <a:t>Notice:</a:t>
            </a:r>
            <a:r>
              <a:rPr lang="en-US" altLang="ja-JP" sz="900" b="0">
                <a:solidFill>
                  <a:schemeClr val="tx1"/>
                </a:solidFill>
              </a:rPr>
              <a:t> </a:t>
            </a:r>
            <a:r>
              <a:rPr lang="en-US" altLang="ja-JP" sz="800" b="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a:solidFill>
                <a:schemeClr val="tx1"/>
              </a:solidFill>
            </a:endParaRPr>
          </a:p>
          <a:p>
            <a:pPr eaLnBrk="0" hangingPunct="0"/>
            <a:r>
              <a:rPr lang="en-US" altLang="ja-JP" sz="900">
                <a:solidFill>
                  <a:schemeClr val="tx1"/>
                </a:solidFill>
              </a:rPr>
              <a:t>Release:</a:t>
            </a:r>
            <a:r>
              <a:rPr lang="en-US" altLang="ja-JP" sz="900" b="0">
                <a:solidFill>
                  <a:schemeClr val="tx1"/>
                </a:solidFill>
              </a:rPr>
              <a:t> </a:t>
            </a:r>
            <a:r>
              <a:rPr lang="en-US" altLang="ja-JP" sz="800" b="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a:solidFill>
                <a:schemeClr val="tx1"/>
              </a:solidFill>
            </a:endParaRPr>
          </a:p>
          <a:p>
            <a:pPr eaLnBrk="0" hangingPunct="0"/>
            <a:r>
              <a:rPr lang="en-US" altLang="ja-JP" sz="900">
                <a:solidFill>
                  <a:schemeClr val="tx1"/>
                </a:solidFill>
              </a:rPr>
              <a:t>Patent Policy and Procedures:</a:t>
            </a:r>
            <a:r>
              <a:rPr lang="en-US" altLang="ja-JP" sz="900" b="0">
                <a:solidFill>
                  <a:schemeClr val="tx1"/>
                </a:solidFill>
              </a:rPr>
              <a:t> </a:t>
            </a:r>
            <a:r>
              <a:rPr lang="en-US" altLang="ja-JP" sz="800" b="0">
                <a:solidFill>
                  <a:schemeClr val="tx1"/>
                </a:solidFill>
              </a:rPr>
              <a:t>The contributor is familiar with the IEEE 802 Patent Policy and Procedures </a:t>
            </a:r>
            <a:r>
              <a:rPr lang="en-US" altLang="ja-JP" sz="800">
                <a:solidFill>
                  <a:schemeClr val="tx1"/>
                </a:solidFill>
                <a:hlinkClick r:id="rId4"/>
              </a:rPr>
              <a:t>http://standards.ieee.org/guides/bylaws/sb-bylaws.pdf</a:t>
            </a:r>
            <a:r>
              <a:rPr lang="en-US" altLang="ja-JP" sz="800" b="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a:solidFill>
                  <a:schemeClr val="tx1"/>
                </a:solidFill>
              </a:rPr>
              <a:t>Apurva Mody &lt;</a:t>
            </a:r>
            <a:r>
              <a:rPr lang="en-US" altLang="ja-JP" sz="800">
                <a:solidFill>
                  <a:schemeClr val="tx1"/>
                </a:solidFill>
                <a:hlinkClick r:id="rId5"/>
              </a:rPr>
              <a:t>apurva.mody@ieee.org</a:t>
            </a:r>
            <a:r>
              <a:rPr lang="en-US" altLang="ja-JP" sz="800">
                <a:solidFill>
                  <a:schemeClr val="tx1"/>
                </a:solidFill>
              </a:rPr>
              <a:t>&gt; </a:t>
            </a:r>
            <a:r>
              <a:rPr lang="en-US" altLang="ja-JP" sz="800" b="0">
                <a:solidFill>
                  <a:schemeClr val="tx1"/>
                </a:solidFill>
              </a:rPr>
              <a:t>as early as possible, in written or electronic form, if patented technology (or technology under patent application) might be incorporated into a draft standard being developed within the IEEE 802.22 Working Group. </a:t>
            </a:r>
            <a:r>
              <a:rPr lang="en-US" altLang="ja-JP" sz="800">
                <a:solidFill>
                  <a:srgbClr val="003399"/>
                </a:solidFill>
              </a:rPr>
              <a:t>If you have questions, contact the IEEE Patent Committee Administrator at </a:t>
            </a:r>
            <a:r>
              <a:rPr lang="en-US" altLang="ja-JP" sz="800">
                <a:solidFill>
                  <a:srgbClr val="003399"/>
                </a:solidFill>
                <a:hlinkClick r:id="rId6"/>
              </a:rPr>
              <a:t>patcom@iee.org</a:t>
            </a:r>
            <a:r>
              <a:rPr lang="en-US" altLang="ja-JP" sz="800">
                <a:solidFill>
                  <a:srgbClr val="003399"/>
                </a:solidFill>
              </a:rPr>
              <a:t>.</a:t>
            </a:r>
            <a:endParaRPr lang="en-US" altLang="ja-JP" sz="800">
              <a:solidFill>
                <a:schemeClr val="tx1"/>
              </a:solidFill>
            </a:endParaRPr>
          </a:p>
          <a:p>
            <a:pPr eaLnBrk="0" hangingPunct="0">
              <a:spcBef>
                <a:spcPct val="50000"/>
              </a:spcBef>
            </a:pPr>
            <a:endParaRPr lang="en-US" altLang="ja-JP" sz="1000"/>
          </a:p>
        </p:txBody>
      </p:sp>
      <p:graphicFrame>
        <p:nvGraphicFramePr>
          <p:cNvPr id="31024" name="Object 304"/>
          <p:cNvGraphicFramePr>
            <a:graphicFrameLocks noChangeAspect="1"/>
          </p:cNvGraphicFramePr>
          <p:nvPr/>
        </p:nvGraphicFramePr>
        <p:xfrm>
          <a:off x="582613" y="2232025"/>
          <a:ext cx="7612062" cy="2613025"/>
        </p:xfrm>
        <a:graphic>
          <a:graphicData uri="http://schemas.openxmlformats.org/presentationml/2006/ole">
            <p:oleObj spid="_x0000_s31024" name="Document" r:id="rId7" imgW="8142237" imgH="2801908"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Date Placeholder 3"/>
          <p:cNvSpPr>
            <a:spLocks noGrp="1"/>
          </p:cNvSpPr>
          <p:nvPr>
            <p:ph type="dt" sz="quarter" idx="10"/>
          </p:nvPr>
        </p:nvSpPr>
        <p:spPr>
          <a:noFill/>
        </p:spPr>
        <p:txBody>
          <a:bodyPr/>
          <a:lstStyle/>
          <a:p>
            <a:r>
              <a:rPr lang="en-US" altLang="ja-JP" smtClean="0"/>
              <a:t>May 2013</a:t>
            </a:r>
          </a:p>
        </p:txBody>
      </p:sp>
      <p:sp>
        <p:nvSpPr>
          <p:cNvPr id="32770" name="Slide Number Placeholder 5"/>
          <p:cNvSpPr>
            <a:spLocks noGrp="1"/>
          </p:cNvSpPr>
          <p:nvPr>
            <p:ph type="sldNum" sz="quarter" idx="12"/>
          </p:nvPr>
        </p:nvSpPr>
        <p:spPr>
          <a:xfrm>
            <a:off x="4344988" y="6475413"/>
            <a:ext cx="530225" cy="182562"/>
          </a:xfrm>
          <a:noFill/>
        </p:spPr>
        <p:txBody>
          <a:bodyPr/>
          <a:lstStyle/>
          <a:p>
            <a:r>
              <a:rPr lang="en-US" altLang="ja-JP" smtClean="0">
                <a:ea typeface="ＭＳ Ｐゴシック" charset="-128"/>
              </a:rPr>
              <a:t>Slide </a:t>
            </a:r>
            <a:fld id="{FF07A170-2507-4A31-BDFB-F038A0A38A0D}" type="slidenum">
              <a:rPr lang="en-US" altLang="ja-JP" smtClean="0">
                <a:ea typeface="ＭＳ Ｐゴシック" charset="-128"/>
              </a:rPr>
              <a:pPr/>
              <a:t>2</a:t>
            </a:fld>
            <a:endParaRPr lang="en-US" altLang="ja-JP" smtClean="0">
              <a:ea typeface="ＭＳ Ｐゴシック" charset="-128"/>
            </a:endParaRPr>
          </a:p>
        </p:txBody>
      </p:sp>
      <p:sp>
        <p:nvSpPr>
          <p:cNvPr id="32771" name="Rectangle 2"/>
          <p:cNvSpPr>
            <a:spLocks noGrp="1" noChangeArrowheads="1"/>
          </p:cNvSpPr>
          <p:nvPr>
            <p:ph type="title"/>
          </p:nvPr>
        </p:nvSpPr>
        <p:spPr/>
        <p:txBody>
          <a:bodyPr/>
          <a:lstStyle/>
          <a:p>
            <a:pPr eaLnBrk="1" hangingPunct="1"/>
            <a:r>
              <a:rPr lang="en-US" altLang="ja-JP" smtClean="0">
                <a:ea typeface="ＭＳ Ｐゴシック" charset="-128"/>
              </a:rPr>
              <a:t>Abstract</a:t>
            </a:r>
          </a:p>
        </p:txBody>
      </p:sp>
      <p:sp>
        <p:nvSpPr>
          <p:cNvPr id="32772" name="Rectangle 3"/>
          <p:cNvSpPr>
            <a:spLocks noGrp="1" noChangeArrowheads="1"/>
          </p:cNvSpPr>
          <p:nvPr>
            <p:ph type="body" idx="1"/>
          </p:nvPr>
        </p:nvSpPr>
        <p:spPr/>
        <p:txBody>
          <a:bodyPr/>
          <a:lstStyle/>
          <a:p>
            <a:pPr eaLnBrk="1" hangingPunct="1"/>
            <a:r>
              <a:rPr lang="en-US" altLang="ja-JP" smtClean="0">
                <a:ea typeface="ＭＳ Ｐゴシック" charset="-128"/>
              </a:rPr>
              <a:t>This document presents the schedule of detailed IEEE 802.22b MAC technical items by Hitachi Kokusai Electric which is based on the MAC Proposal for IEEE 802.22b by Hitachi Kokusai Electric document [1] and the IEEE P802.22b MAC Technical Items document [2].</a:t>
            </a:r>
          </a:p>
        </p:txBody>
      </p:sp>
      <p:sp>
        <p:nvSpPr>
          <p:cNvPr id="32773" name="Footer Placeholder 4"/>
          <p:cNvSpPr>
            <a:spLocks noGrp="1"/>
          </p:cNvSpPr>
          <p:nvPr>
            <p:ph type="ftr" sz="quarter" idx="11"/>
          </p:nvPr>
        </p:nvSpPr>
        <p:spPr>
          <a:xfrm>
            <a:off x="5964238" y="6475413"/>
            <a:ext cx="2579687" cy="184150"/>
          </a:xfrm>
          <a:noFill/>
        </p:spPr>
        <p:txBody>
          <a:bodyPr/>
          <a:lstStyle/>
          <a:p>
            <a:r>
              <a:rPr lang="en-US" altLang="ja-JP" smtClean="0">
                <a:ea typeface="ＭＳ Ｐゴシック" charset="-128"/>
              </a:rPr>
              <a:t>Keat-Beng Toh, Hitachi Kokusai Electric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タイトル 2"/>
          <p:cNvSpPr>
            <a:spLocks noGrp="1"/>
          </p:cNvSpPr>
          <p:nvPr>
            <p:ph type="title"/>
          </p:nvPr>
        </p:nvSpPr>
        <p:spPr/>
        <p:txBody>
          <a:bodyPr/>
          <a:lstStyle/>
          <a:p>
            <a:r>
              <a:rPr lang="en-US" altLang="ja-JP" smtClean="0">
                <a:ea typeface="ＭＳ Ｐゴシック" charset="-128"/>
              </a:rPr>
              <a:t>Schedule of detailed MAC technical items</a:t>
            </a:r>
            <a:endParaRPr lang="ja-JP" altLang="en-US" smtClean="0">
              <a:ea typeface="ＭＳ Ｐゴシック" charset="-128"/>
            </a:endParaRPr>
          </a:p>
        </p:txBody>
      </p:sp>
      <p:sp>
        <p:nvSpPr>
          <p:cNvPr id="34818" name="日付プレースホルダー 3"/>
          <p:cNvSpPr>
            <a:spLocks noGrp="1"/>
          </p:cNvSpPr>
          <p:nvPr>
            <p:ph type="dt" sz="quarter" idx="10"/>
          </p:nvPr>
        </p:nvSpPr>
        <p:spPr>
          <a:noFill/>
        </p:spPr>
        <p:txBody>
          <a:bodyPr/>
          <a:lstStyle/>
          <a:p>
            <a:r>
              <a:rPr lang="en-US" altLang="ja-JP" smtClean="0"/>
              <a:t>May 2013</a:t>
            </a:r>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a:xfrm>
            <a:off x="4395788" y="6475413"/>
            <a:ext cx="428625" cy="182562"/>
          </a:xfrm>
        </p:spPr>
        <p:txBody>
          <a:bodyPr/>
          <a:lstStyle/>
          <a:p>
            <a:pPr>
              <a:defRPr/>
            </a:pPr>
            <a:r>
              <a:rPr lang="en-US" smtClean="0"/>
              <a:t>Slide </a:t>
            </a:r>
            <a:fld id="{B4BD81AD-2751-4EAF-9014-3F979B2F8BB4}" type="slidenum">
              <a:rPr lang="en-US" smtClean="0"/>
              <a:pPr>
                <a:defRPr/>
              </a:pPr>
              <a:t>3</a:t>
            </a:fld>
            <a:endParaRPr lang="en-US"/>
          </a:p>
        </p:txBody>
      </p:sp>
      <p:graphicFrame>
        <p:nvGraphicFramePr>
          <p:cNvPr id="34842" name="Group 26"/>
          <p:cNvGraphicFramePr>
            <a:graphicFrameLocks noGrp="1"/>
          </p:cNvGraphicFramePr>
          <p:nvPr/>
        </p:nvGraphicFramePr>
        <p:xfrm>
          <a:off x="763588" y="1830388"/>
          <a:ext cx="7632700" cy="3840162"/>
        </p:xfrm>
        <a:graphic>
          <a:graphicData uri="http://schemas.openxmlformats.org/drawingml/2006/table">
            <a:tbl>
              <a:tblPr/>
              <a:tblGrid>
                <a:gridCol w="2303462"/>
                <a:gridCol w="5329238"/>
              </a:tblGrid>
              <a:tr h="7921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bg1"/>
                          </a:solidFill>
                          <a:effectLst/>
                          <a:latin typeface="Arial" charset="0"/>
                          <a:ea typeface="ＭＳ 明朝" pitchFamily="17" charset="-128"/>
                          <a:cs typeface="Times New Roman" pitchFamily="18" charset="0"/>
                        </a:rPr>
                        <a:t>Date </a:t>
                      </a:r>
                      <a:endParaRPr kumimoji="1" lang="en-US" altLang="ja-JP" sz="1800" b="0" i="0" u="none" strike="noStrike" cap="none" normalizeH="0" baseline="0" smtClean="0">
                        <a:ln>
                          <a:noFill/>
                        </a:ln>
                        <a:solidFill>
                          <a:schemeClr val="bg1"/>
                        </a:solidFill>
                        <a:effectLst/>
                        <a:latin typeface="Arial" charset="0"/>
                        <a:ea typeface="ＭＳ 明朝" pitchFamily="17" charset="-128"/>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bg1"/>
                          </a:solidFill>
                          <a:effectLst/>
                          <a:latin typeface="Arial" charset="0"/>
                          <a:ea typeface="ＭＳ 明朝" pitchFamily="17" charset="-128"/>
                          <a:cs typeface="Times New Roman" pitchFamily="18" charset="0"/>
                        </a:rPr>
                        <a:t>Schedule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33CC"/>
                    </a:solidFill>
                  </a:tcPr>
                </a:tc>
              </a:tr>
              <a:tr h="3857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12</a:t>
                      </a:r>
                      <a:r>
                        <a:rPr kumimoji="1" lang="en-US" altLang="ja-JP" sz="1600" b="0" i="0" u="none" strike="noStrike" cap="none" normalizeH="0" baseline="30000" smtClean="0">
                          <a:ln>
                            <a:noFill/>
                          </a:ln>
                          <a:solidFill>
                            <a:schemeClr val="tx1"/>
                          </a:solidFill>
                          <a:effectLst/>
                          <a:latin typeface="Arial" charset="0"/>
                          <a:ea typeface="ＭＳ 明朝" pitchFamily="17" charset="-128"/>
                          <a:cs typeface="Times New Roman" pitchFamily="18" charset="0"/>
                        </a:rPr>
                        <a:t>th</a:t>
                      </a: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 -17</a:t>
                      </a:r>
                      <a:r>
                        <a:rPr kumimoji="1" lang="en-US" altLang="ja-JP" sz="1600" b="0" i="0" u="none" strike="noStrike" cap="none" normalizeH="0" baseline="30000" smtClean="0">
                          <a:ln>
                            <a:noFill/>
                          </a:ln>
                          <a:solidFill>
                            <a:schemeClr val="tx1"/>
                          </a:solidFill>
                          <a:effectLst/>
                          <a:latin typeface="Arial" charset="0"/>
                          <a:ea typeface="ＭＳ 明朝" pitchFamily="17" charset="-128"/>
                          <a:cs typeface="Times New Roman" pitchFamily="18" charset="0"/>
                        </a:rPr>
                        <a:t>th</a:t>
                      </a: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 May 2013   (F2F meeting @ Hawaii)</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 Present the detailed MAC technical items schedule document.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3222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21</a:t>
                      </a:r>
                      <a:r>
                        <a:rPr kumimoji="1" lang="en-US" altLang="ja-JP" sz="1600" b="0" i="0" u="none" strike="noStrike" cap="none" normalizeH="0" baseline="30000" smtClean="0">
                          <a:ln>
                            <a:noFill/>
                          </a:ln>
                          <a:solidFill>
                            <a:schemeClr val="tx1"/>
                          </a:solidFill>
                          <a:effectLst/>
                          <a:latin typeface="Arial" charset="0"/>
                          <a:ea typeface="ＭＳ 明朝" pitchFamily="17" charset="-128"/>
                          <a:cs typeface="Times New Roman" pitchFamily="18" charset="0"/>
                        </a:rPr>
                        <a:t>th</a:t>
                      </a: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 June 2013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 Finish preparation of the text-style documents related to </a:t>
                      </a:r>
                      <a:r>
                        <a:rPr kumimoji="1" lang="en-US" altLang="ja-JP" sz="1600" b="0" i="0" u="none" strike="noStrike" cap="none" normalizeH="0" baseline="0" smtClean="0">
                          <a:ln>
                            <a:noFill/>
                          </a:ln>
                          <a:solidFill>
                            <a:srgbClr val="0066FF"/>
                          </a:solidFill>
                          <a:effectLst/>
                          <a:latin typeface="Arial" charset="0"/>
                          <a:ea typeface="ＭＳ 明朝" pitchFamily="17" charset="-128"/>
                          <a:cs typeface="Times New Roman" pitchFamily="18" charset="0"/>
                        </a:rPr>
                        <a:t>multi channel operation</a:t>
                      </a: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3222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8</a:t>
                      </a:r>
                      <a:r>
                        <a:rPr kumimoji="1" lang="en-US" altLang="ja-JP" sz="1600" b="0" i="0" u="none" strike="noStrike" cap="none" normalizeH="0" baseline="30000" smtClean="0">
                          <a:ln>
                            <a:noFill/>
                          </a:ln>
                          <a:solidFill>
                            <a:schemeClr val="tx1"/>
                          </a:solidFill>
                          <a:effectLst/>
                          <a:latin typeface="Arial" charset="0"/>
                          <a:ea typeface="ＭＳ 明朝" pitchFamily="17" charset="-128"/>
                          <a:cs typeface="Times New Roman" pitchFamily="18" charset="0"/>
                        </a:rPr>
                        <a:t>th</a:t>
                      </a: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 July 2013</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 Finish preparation of the text-style documents related to </a:t>
                      </a:r>
                      <a:r>
                        <a:rPr kumimoji="1" lang="en-US" altLang="ja-JP" sz="1600" b="0" i="0" u="none" strike="noStrike" cap="none" normalizeH="0" baseline="0" smtClean="0">
                          <a:ln>
                            <a:noFill/>
                          </a:ln>
                          <a:solidFill>
                            <a:srgbClr val="FF9966"/>
                          </a:solidFill>
                          <a:effectLst/>
                          <a:latin typeface="Arial" charset="0"/>
                          <a:ea typeface="ＭＳ 明朝" pitchFamily="17" charset="-128"/>
                          <a:cs typeface="Times New Roman" pitchFamily="18" charset="0"/>
                        </a:rPr>
                        <a:t>multi channel sharing</a:t>
                      </a: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3222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14</a:t>
                      </a:r>
                      <a:r>
                        <a:rPr kumimoji="1" lang="en-US" altLang="ja-JP" sz="1600" b="0" i="0" u="none" strike="noStrike" cap="none" normalizeH="0" baseline="30000" smtClean="0">
                          <a:ln>
                            <a:noFill/>
                          </a:ln>
                          <a:solidFill>
                            <a:schemeClr val="tx1"/>
                          </a:solidFill>
                          <a:effectLst/>
                          <a:latin typeface="Arial" charset="0"/>
                          <a:ea typeface="ＭＳ 明朝" pitchFamily="17" charset="-128"/>
                          <a:cs typeface="Times New Roman" pitchFamily="18" charset="0"/>
                        </a:rPr>
                        <a:t>th</a:t>
                      </a: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 -19</a:t>
                      </a:r>
                      <a:r>
                        <a:rPr kumimoji="1" lang="en-US" altLang="ja-JP" sz="1600" b="0" i="0" u="none" strike="noStrike" cap="none" normalizeH="0" baseline="30000" smtClean="0">
                          <a:ln>
                            <a:noFill/>
                          </a:ln>
                          <a:solidFill>
                            <a:schemeClr val="tx1"/>
                          </a:solidFill>
                          <a:effectLst/>
                          <a:latin typeface="Arial" charset="0"/>
                          <a:ea typeface="ＭＳ 明朝" pitchFamily="17" charset="-128"/>
                          <a:cs typeface="Times New Roman" pitchFamily="18" charset="0"/>
                        </a:rPr>
                        <a:t>th</a:t>
                      </a: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 July 2013   (F2F meeting @ Geneva)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 Present all the text-style documents related to </a:t>
                      </a:r>
                      <a:r>
                        <a:rPr kumimoji="1" lang="en-US" altLang="ja-JP" sz="1600" b="0" i="0" u="none" strike="noStrike" cap="none" normalizeH="0" baseline="0" smtClean="0">
                          <a:ln>
                            <a:noFill/>
                          </a:ln>
                          <a:solidFill>
                            <a:srgbClr val="0066FF"/>
                          </a:solidFill>
                          <a:effectLst/>
                          <a:latin typeface="Arial" charset="0"/>
                          <a:ea typeface="ＭＳ 明朝" pitchFamily="17" charset="-128"/>
                          <a:cs typeface="Times New Roman" pitchFamily="18" charset="0"/>
                        </a:rPr>
                        <a:t>multi channel operation</a:t>
                      </a: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 Present all the text-style documents related to </a:t>
                      </a:r>
                      <a:r>
                        <a:rPr kumimoji="1" lang="en-US" altLang="ja-JP" sz="1600" b="0" i="0" u="none" strike="noStrike" cap="none" normalizeH="0" baseline="0" smtClean="0">
                          <a:ln>
                            <a:noFill/>
                          </a:ln>
                          <a:solidFill>
                            <a:srgbClr val="FF9966"/>
                          </a:solidFill>
                          <a:effectLst/>
                          <a:latin typeface="Arial" charset="0"/>
                          <a:ea typeface="ＭＳ 明朝" pitchFamily="17" charset="-128"/>
                          <a:cs typeface="Times New Roman" pitchFamily="18" charset="0"/>
                        </a:rPr>
                        <a:t>multi channel sharing</a:t>
                      </a:r>
                      <a:r>
                        <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p:cNvSpPr>
            <a:spLocks noGrp="1"/>
          </p:cNvSpPr>
          <p:nvPr>
            <p:ph type="dt" sz="quarter" idx="10"/>
          </p:nvPr>
        </p:nvSpPr>
        <p:spPr>
          <a:noFill/>
        </p:spPr>
        <p:txBody>
          <a:bodyPr/>
          <a:lstStyle/>
          <a:p>
            <a:r>
              <a:rPr lang="en-US" altLang="ja-JP" smtClean="0"/>
              <a:t>May 2013</a:t>
            </a:r>
          </a:p>
        </p:txBody>
      </p:sp>
      <p:sp>
        <p:nvSpPr>
          <p:cNvPr id="35842" name="Slide Number Placeholder 5"/>
          <p:cNvSpPr>
            <a:spLocks noGrp="1"/>
          </p:cNvSpPr>
          <p:nvPr>
            <p:ph type="sldNum" sz="quarter" idx="12"/>
          </p:nvPr>
        </p:nvSpPr>
        <p:spPr>
          <a:xfrm>
            <a:off x="4395788" y="6475413"/>
            <a:ext cx="428625" cy="182562"/>
          </a:xfrm>
          <a:noFill/>
        </p:spPr>
        <p:txBody>
          <a:bodyPr/>
          <a:lstStyle/>
          <a:p>
            <a:r>
              <a:rPr lang="en-US" altLang="ja-JP" smtClean="0">
                <a:ea typeface="ＭＳ Ｐゴシック" charset="-128"/>
              </a:rPr>
              <a:t>Slide </a:t>
            </a:r>
            <a:fld id="{9776B6AB-0B42-44FF-9530-79D8A033A4EE}" type="slidenum">
              <a:rPr lang="en-US" altLang="ja-JP" smtClean="0">
                <a:ea typeface="ＭＳ Ｐゴシック" charset="-128"/>
              </a:rPr>
              <a:pPr/>
              <a:t>4</a:t>
            </a:fld>
            <a:endParaRPr lang="en-US" altLang="ja-JP" smtClean="0">
              <a:ea typeface="ＭＳ Ｐゴシック" charset="-128"/>
            </a:endParaRPr>
          </a:p>
        </p:txBody>
      </p:sp>
      <p:sp>
        <p:nvSpPr>
          <p:cNvPr id="35843" name="Rectangle 2"/>
          <p:cNvSpPr>
            <a:spLocks noGrp="1" noChangeArrowheads="1"/>
          </p:cNvSpPr>
          <p:nvPr>
            <p:ph type="title"/>
          </p:nvPr>
        </p:nvSpPr>
        <p:spPr/>
        <p:txBody>
          <a:bodyPr/>
          <a:lstStyle/>
          <a:p>
            <a:pPr eaLnBrk="1" hangingPunct="1"/>
            <a:r>
              <a:rPr lang="en-GB" altLang="ja-JP" smtClean="0">
                <a:ea typeface="ＭＳ Ｐゴシック" charset="-128"/>
              </a:rPr>
              <a:t>References</a:t>
            </a:r>
          </a:p>
        </p:txBody>
      </p:sp>
      <p:sp>
        <p:nvSpPr>
          <p:cNvPr id="35844" name="Rectangle 3"/>
          <p:cNvSpPr>
            <a:spLocks noGrp="1" noChangeArrowheads="1"/>
          </p:cNvSpPr>
          <p:nvPr>
            <p:ph type="body" idx="1"/>
          </p:nvPr>
        </p:nvSpPr>
        <p:spPr/>
        <p:txBody>
          <a:bodyPr/>
          <a:lstStyle/>
          <a:p>
            <a:pPr marL="457200" indent="-457200" eaLnBrk="1" hangingPunct="1">
              <a:buFont typeface="Times New Roman" pitchFamily="18" charset="0"/>
              <a:buAutoNum type="arabicPeriod"/>
            </a:pPr>
            <a:r>
              <a:rPr lang="en-US" altLang="ja-JP" smtClean="0">
                <a:ea typeface="ＭＳ Ｐゴシック" charset="-128"/>
              </a:rPr>
              <a:t>MAC Proposal for IEEE 802.22b by Hitachi Kokusai Electric : IEEE 802.22-12/0087r01-000b</a:t>
            </a:r>
          </a:p>
          <a:p>
            <a:pPr marL="457200" indent="-457200" eaLnBrk="1" hangingPunct="1">
              <a:buFont typeface="Times New Roman" pitchFamily="18" charset="0"/>
              <a:buAutoNum type="arabicPeriod"/>
            </a:pPr>
            <a:r>
              <a:rPr lang="en-US" altLang="ja-JP" smtClean="0">
                <a:ea typeface="ＭＳ Ｐゴシック" charset="-128"/>
              </a:rPr>
              <a:t>IEEE P802.22b MAC Technical Items : IEEE 802.22-13/0048r00-000b</a:t>
            </a:r>
          </a:p>
        </p:txBody>
      </p:sp>
      <p:sp>
        <p:nvSpPr>
          <p:cNvPr id="35845" name="Footer Placeholder 4"/>
          <p:cNvSpPr>
            <a:spLocks noGrp="1"/>
          </p:cNvSpPr>
          <p:nvPr>
            <p:ph type="ftr" sz="quarter" idx="11"/>
          </p:nvPr>
        </p:nvSpPr>
        <p:spPr>
          <a:xfrm>
            <a:off x="5964238" y="6475413"/>
            <a:ext cx="2579687" cy="184150"/>
          </a:xfrm>
          <a:noFill/>
        </p:spPr>
        <p:txBody>
          <a:bodyPr/>
          <a:lstStyle/>
          <a:p>
            <a:r>
              <a:rPr lang="en-US" altLang="ja-JP" smtClean="0">
                <a:ea typeface="ＭＳ Ｐゴシック" charset="-128"/>
              </a:rPr>
              <a:t>Keat-Beng Toh, Hitachi Kokusai Electric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6804</TotalTime>
  <Words>510</Words>
  <Application>Microsoft Office PowerPoint</Application>
  <PresentationFormat>画面に合わせる (4:3)</PresentationFormat>
  <Paragraphs>46</Paragraphs>
  <Slides>4</Slides>
  <Notes>2</Notes>
  <HiddenSlides>0</HiddenSlides>
  <MMClips>0</MMClips>
  <ScaleCrop>false</ScaleCrop>
  <HeadingPairs>
    <vt:vector size="8" baseType="variant">
      <vt:variant>
        <vt:lpstr>使用されているフォント</vt:lpstr>
      </vt:variant>
      <vt:variant>
        <vt:i4>8</vt:i4>
      </vt:variant>
      <vt:variant>
        <vt:lpstr>デザイン テンプレート</vt:lpstr>
      </vt:variant>
      <vt:variant>
        <vt:i4>13</vt:i4>
      </vt:variant>
      <vt:variant>
        <vt:lpstr>埋め込まれた OLE サーバー</vt:lpstr>
      </vt:variant>
      <vt:variant>
        <vt:i4>1</vt:i4>
      </vt:variant>
      <vt:variant>
        <vt:lpstr>スライド タイトル</vt:lpstr>
      </vt:variant>
      <vt:variant>
        <vt:i4>4</vt:i4>
      </vt:variant>
    </vt:vector>
  </HeadingPairs>
  <TitlesOfParts>
    <vt:vector size="26" baseType="lpstr">
      <vt:lpstr>Times New Roman</vt:lpstr>
      <vt:lpstr>ＭＳ Ｐゴシック</vt:lpstr>
      <vt:lpstr>Arial</vt:lpstr>
      <vt:lpstr>HGP創英角ｺﾞｼｯｸUB</vt:lpstr>
      <vt:lpstr>Wingdings</vt:lpstr>
      <vt:lpstr>HGPｺﾞｼｯｸE</vt:lpstr>
      <vt:lpstr>ＭＳ ゴシック</vt:lpstr>
      <vt:lpstr>ＭＳ 明朝</vt:lpstr>
      <vt:lpstr>802-22-Submission</vt:lpstr>
      <vt:lpstr>標準デザイン</vt:lpstr>
      <vt:lpstr>802-22-Submission</vt:lpstr>
      <vt:lpstr>802-22-Submission</vt:lpstr>
      <vt:lpstr>802-22-Submission</vt:lpstr>
      <vt:lpstr>802-22-Submission</vt:lpstr>
      <vt:lpstr>802-22-Submission</vt:lpstr>
      <vt:lpstr>802-22-Submission</vt:lpstr>
      <vt:lpstr>802-22-Submission</vt:lpstr>
      <vt:lpstr>802-22-Submission</vt:lpstr>
      <vt:lpstr>802-22-Submission</vt:lpstr>
      <vt:lpstr>802-22-Submission</vt:lpstr>
      <vt:lpstr>標準デザイン</vt:lpstr>
      <vt:lpstr>Document</vt:lpstr>
      <vt:lpstr>Schedule of IEEE 802.22b MAC Technical Items by Hitachi Kokusai Electric</vt:lpstr>
      <vt:lpstr>Abstract</vt:lpstr>
      <vt:lpstr>Schedule of detailed MAC technical items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[PAPR evaluation on SCH in IEEE 802.22]</dc:title>
  <dc:creator>Keat-Beng Toh</dc:creator>
  <cp:lastModifiedBy>toh.keatbeng</cp:lastModifiedBy>
  <cp:revision>276</cp:revision>
  <cp:lastPrinted>1998-02-10T13:28:06Z</cp:lastPrinted>
  <dcterms:created xsi:type="dcterms:W3CDTF">2012-08-21T07:11:34Z</dcterms:created>
  <dcterms:modified xsi:type="dcterms:W3CDTF">2013-05-15T08:29:11Z</dcterms:modified>
</cp:coreProperties>
</file>