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3" r:id="rId28"/>
    <p:sldId id="621" r:id="rId29"/>
    <p:sldId id="583" r:id="rId30"/>
    <p:sldId id="544" r:id="rId3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22-13-0045-00-000b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2013-3-18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 802.22b agenda as contained in </a:t>
            </a:r>
            <a:r>
              <a:rPr lang="en-US" altLang="ja-JP" u="sng" dirty="0" smtClean="0"/>
              <a:t>22-13-0044-00-000b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Contributions</a:t>
            </a:r>
          </a:p>
          <a:p>
            <a:pPr lvl="1"/>
            <a:r>
              <a:rPr lang="en-US" altLang="ja-JP" dirty="0" err="1" smtClean="0"/>
              <a:t>Keat</a:t>
            </a:r>
            <a:r>
              <a:rPr lang="en-US" altLang="ja-JP" dirty="0" smtClean="0"/>
              <a:t> </a:t>
            </a:r>
            <a:r>
              <a:rPr lang="en-US" altLang="ja-JP" dirty="0" err="1" smtClean="0"/>
              <a:t>Beng</a:t>
            </a:r>
            <a:r>
              <a:rPr lang="en-US" altLang="ja-JP" dirty="0" smtClean="0"/>
              <a:t> </a:t>
            </a:r>
            <a:r>
              <a:rPr lang="en-US" altLang="ja-JP" dirty="0" err="1" smtClean="0"/>
              <a:t>Toh</a:t>
            </a:r>
            <a:r>
              <a:rPr lang="en-US" altLang="ja-JP" dirty="0" smtClean="0"/>
              <a:t>, </a:t>
            </a:r>
            <a:r>
              <a:rPr lang="en-US" altLang="ja-JP" dirty="0" smtClean="0">
                <a:ea typeface="ＭＳ Ｐゴシック" charset="-128"/>
              </a:rPr>
              <a:t>MAC Proposal for IEEE 802.22b by Hitachi Kokusai Electric (</a:t>
            </a:r>
            <a:r>
              <a:rPr lang="en-US" altLang="ja-JP" dirty="0" smtClean="0"/>
              <a:t>802.22-12/0087r1</a:t>
            </a:r>
            <a:r>
              <a:rPr lang="en-US" altLang="ja-JP" dirty="0" smtClean="0">
                <a:ea typeface="ＭＳ Ｐゴシック" charset="-128"/>
              </a:rPr>
              <a:t>)</a:t>
            </a: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Link Budget Calculation for </a:t>
            </a:r>
            <a:r>
              <a:rPr lang="en-US" altLang="ja-JP" dirty="0" smtClean="0"/>
              <a:t>NICT proposal (22-13-0011-01-000b) </a:t>
            </a:r>
          </a:p>
          <a:p>
            <a:pPr lvl="1"/>
            <a:r>
              <a:rPr lang="en-US" altLang="ja-JP" dirty="0" smtClean="0">
                <a:ea typeface="ＭＳ Ｐゴシック" charset="-128"/>
              </a:rPr>
              <a:t>Masayuki </a:t>
            </a:r>
            <a:r>
              <a:rPr lang="en-US" altLang="ja-JP" dirty="0" err="1" smtClean="0">
                <a:ea typeface="ＭＳ Ｐゴシック" charset="-128"/>
              </a:rPr>
              <a:t>Oodo</a:t>
            </a:r>
            <a:r>
              <a:rPr lang="en-US" altLang="ja-JP" dirty="0" smtClean="0">
                <a:ea typeface="ＭＳ Ｐゴシック" charset="-128"/>
              </a:rPr>
              <a:t>, PHY Performance Comparison between 802.22 PHY and Proposed PHY (</a:t>
            </a:r>
            <a:r>
              <a:rPr lang="en-US" altLang="ja-JP" dirty="0" smtClean="0"/>
              <a:t>22-13-0013-00-000b</a:t>
            </a:r>
            <a:r>
              <a:rPr kumimoji="1" lang="en-US" altLang="ja-JP" dirty="0" smtClean="0"/>
              <a:t>)</a:t>
            </a:r>
          </a:p>
          <a:p>
            <a:pPr lvl="1"/>
            <a:endParaRPr kumimoji="1" lang="en-US" altLang="ja-JP" kern="1200" dirty="0" smtClean="0">
              <a:latin typeface="Times New Roman" pitchFamily="18" charset="0"/>
              <a:cs typeface="Arial" charset="0"/>
            </a:endParaRPr>
          </a:p>
          <a:p>
            <a:r>
              <a:rPr kumimoji="1" lang="en-US" altLang="ja-JP" b="0" dirty="0" smtClean="0"/>
              <a:t>Discuss Future Plan</a:t>
            </a:r>
          </a:p>
          <a:p>
            <a:endParaRPr lang="en-US" altLang="ja-JP" kern="1200" dirty="0" smtClean="0">
              <a:latin typeface="Times New Roman" pitchFamily="18" charset="0"/>
              <a:cs typeface="Arial" charset="0"/>
            </a:endParaRP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403648" y="908720"/>
            <a:ext cx="6859347" cy="5400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 802.22b minutes as contained in 22-13-0040-00-000b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Feb. 7 : Create working document</a:t>
            </a:r>
          </a:p>
          <a:p>
            <a:r>
              <a:rPr kumimoji="1" lang="en-US" altLang="ja-JP" dirty="0" smtClean="0"/>
              <a:t>Feb. 14 : Create technical items</a:t>
            </a:r>
          </a:p>
          <a:p>
            <a:r>
              <a:rPr kumimoji="1" lang="en-US" altLang="ja-JP" dirty="0" smtClean="0"/>
              <a:t>Feb. 21 : Create technical items</a:t>
            </a:r>
          </a:p>
          <a:p>
            <a:r>
              <a:rPr kumimoji="1" lang="en-US" altLang="ja-JP" dirty="0" smtClean="0"/>
              <a:t>Feb. 28 : Create technical items</a:t>
            </a:r>
          </a:p>
          <a:p>
            <a:r>
              <a:rPr kumimoji="1" lang="en-US" altLang="ja-JP" dirty="0" smtClean="0"/>
              <a:t>Mar. 7 : Create technical items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22-13-0021-00-000b, </a:t>
            </a:r>
          </a:p>
          <a:p>
            <a:pPr lvl="1"/>
            <a:r>
              <a:rPr lang="en-US" altLang="ja-JP" sz="1800" dirty="0" smtClean="0"/>
              <a:t>22-13-0026-00-000b, </a:t>
            </a:r>
          </a:p>
          <a:p>
            <a:pPr lvl="1"/>
            <a:r>
              <a:rPr lang="en-US" altLang="ja-JP" sz="1800" dirty="0" smtClean="0"/>
              <a:t>22-13-0029-00-000b, </a:t>
            </a:r>
          </a:p>
          <a:p>
            <a:pPr lvl="1"/>
            <a:r>
              <a:rPr lang="en-US" altLang="ja-JP" sz="1800" dirty="0" smtClean="0"/>
              <a:t>22-13-0038-00-000b,</a:t>
            </a:r>
          </a:p>
          <a:p>
            <a:pPr lvl="1"/>
            <a:r>
              <a:rPr lang="en-US" altLang="ja-JP" sz="1800" dirty="0" smtClean="0"/>
              <a:t>22-13-0042-00-000b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Working Document</a:t>
            </a:r>
          </a:p>
          <a:p>
            <a:pPr lvl="1"/>
            <a:r>
              <a:rPr kumimoji="1" lang="en-US" altLang="ja-JP" dirty="0" smtClean="0"/>
              <a:t>22-13-0020-00</a:t>
            </a:r>
          </a:p>
          <a:p>
            <a:r>
              <a:rPr kumimoji="1" lang="en-US" altLang="ja-JP" dirty="0" smtClean="0"/>
              <a:t>Technical Items</a:t>
            </a:r>
          </a:p>
          <a:p>
            <a:pPr lvl="1"/>
            <a:r>
              <a:rPr lang="en-US" altLang="ja-JP" dirty="0" smtClean="0"/>
              <a:t>22-13-0038-00-000b (Sheet Format)</a:t>
            </a:r>
          </a:p>
          <a:p>
            <a:pPr lvl="1"/>
            <a:r>
              <a:rPr kumimoji="1" lang="en-US" altLang="ja-JP" dirty="0" smtClean="0"/>
              <a:t>PHY Items</a:t>
            </a:r>
          </a:p>
          <a:p>
            <a:pPr lvl="1"/>
            <a:r>
              <a:rPr kumimoji="1" lang="en-US" altLang="ja-JP" dirty="0" smtClean="0"/>
              <a:t>MAC Items</a:t>
            </a:r>
          </a:p>
          <a:p>
            <a:r>
              <a:rPr kumimoji="1" lang="en-US" altLang="ja-JP" dirty="0" smtClean="0"/>
              <a:t>Network Configuration and Definitions</a:t>
            </a:r>
          </a:p>
          <a:p>
            <a:pPr lvl="1"/>
            <a:r>
              <a:rPr lang="en-US" altLang="ja-JP" dirty="0" smtClean="0"/>
              <a:t>22-13-0036-00-000b</a:t>
            </a:r>
          </a:p>
          <a:p>
            <a:r>
              <a:rPr lang="en-US" altLang="ja-JP" dirty="0" smtClean="0"/>
              <a:t>Network Operations</a:t>
            </a:r>
          </a:p>
          <a:p>
            <a:r>
              <a:rPr lang="en-US" altLang="ja-JP" dirty="0" smtClean="0"/>
              <a:t>Others</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685800" y="1981200"/>
          <a:ext cx="7990655" cy="2595880"/>
        </p:xfrm>
        <a:graphic>
          <a:graphicData uri="http://schemas.openxmlformats.org/drawingml/2006/table">
            <a:tbl>
              <a:tblPr firstRow="1" bandRow="1">
                <a:tableStyleId>{5C22544A-7EE6-4342-B048-85BDC9FD1C3A}</a:tableStyleId>
              </a:tblPr>
              <a:tblGrid>
                <a:gridCol w="3022104"/>
                <a:gridCol w="2788997"/>
                <a:gridCol w="2179554"/>
              </a:tblGrid>
              <a:tr h="370840">
                <a:tc>
                  <a:txBody>
                    <a:bodyPr/>
                    <a:lstStyle/>
                    <a:p>
                      <a:pPr algn="ctr"/>
                      <a:endParaRPr kumimoji="1" lang="ja-JP" altLang="en-US" dirty="0"/>
                    </a:p>
                  </a:txBody>
                  <a:tcPr/>
                </a:tc>
                <a:tc>
                  <a:txBody>
                    <a:bodyPr/>
                    <a:lstStyle/>
                    <a:p>
                      <a:endParaRPr kumimoji="1" lang="ja-JP" altLang="en-US" dirty="0"/>
                    </a:p>
                  </a:txBody>
                  <a:tcPr/>
                </a:tc>
                <a:tc>
                  <a:txBody>
                    <a:bodyPr/>
                    <a:lstStyle/>
                    <a:p>
                      <a:endParaRPr kumimoji="1" lang="ja-JP" altLang="en-US"/>
                    </a:p>
                  </a:txBody>
                  <a:tcPr/>
                </a:tc>
              </a:tr>
              <a:tr h="370840">
                <a:tc>
                  <a:txBody>
                    <a:bodyPr/>
                    <a:lstStyle/>
                    <a:p>
                      <a:pPr algn="ctr"/>
                      <a:r>
                        <a:rPr kumimoji="1" lang="en-US" altLang="ja-JP" dirty="0" smtClean="0"/>
                        <a:t>Tuesday Jan. 19</a:t>
                      </a:r>
                      <a:r>
                        <a:rPr kumimoji="1" lang="en-US" altLang="ja-JP" baseline="30000" dirty="0" smtClean="0"/>
                        <a:t>th</a:t>
                      </a:r>
                      <a:r>
                        <a:rPr kumimoji="1" lang="en-US" altLang="ja-JP" dirty="0" smtClean="0"/>
                        <a:t> PM1</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Tuesday Jan. 19</a:t>
                      </a:r>
                      <a:r>
                        <a:rPr kumimoji="1" lang="en-US" altLang="ja-JP" baseline="30000" dirty="0" smtClean="0"/>
                        <a:t>th</a:t>
                      </a:r>
                      <a:r>
                        <a:rPr kumimoji="1" lang="en-US" altLang="ja-JP" dirty="0" smtClean="0"/>
                        <a:t> PM2</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Jan. 20</a:t>
                      </a:r>
                      <a:r>
                        <a:rPr kumimoji="1" lang="en-US" altLang="ja-JP" baseline="30000" dirty="0" smtClean="0"/>
                        <a:t>th</a:t>
                      </a:r>
                      <a:r>
                        <a:rPr kumimoji="1" lang="en-US" altLang="ja-JP" dirty="0" smtClean="0"/>
                        <a:t> PM1</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Jan. 20</a:t>
                      </a:r>
                      <a:r>
                        <a:rPr kumimoji="1" lang="en-US" altLang="ja-JP" baseline="30000" dirty="0" smtClean="0"/>
                        <a:t>th</a:t>
                      </a:r>
                      <a:r>
                        <a:rPr kumimoji="1" lang="en-US" altLang="ja-JP" dirty="0" smtClean="0"/>
                        <a:t> PM2</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Thursday Jan.</a:t>
                      </a:r>
                      <a:r>
                        <a:rPr kumimoji="1" lang="en-US" altLang="ja-JP" baseline="0" dirty="0" smtClean="0"/>
                        <a:t> 21th AM1</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Jan. </a:t>
                      </a:r>
                      <a:r>
                        <a:rPr kumimoji="1" lang="en-US" altLang="ja-JP" dirty="0" smtClean="0"/>
                        <a:t>21</a:t>
                      </a:r>
                      <a:r>
                        <a:rPr kumimoji="1" lang="en-US" altLang="ja-JP" baseline="30000" dirty="0" smtClean="0"/>
                        <a:t>th</a:t>
                      </a:r>
                      <a:r>
                        <a:rPr kumimoji="1" lang="en-US" altLang="ja-JP" dirty="0" smtClean="0"/>
                        <a:t> AM2</a:t>
                      </a: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PM2</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PM1</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PM2</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AM2</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Items for the next F2F meeting</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Plenary Meeting in Orlando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46654</TotalTime>
  <Words>1709</Words>
  <Application>Microsoft Office PowerPoint</Application>
  <PresentationFormat>画面に合わせる (4:3)</PresentationFormat>
  <Paragraphs>464</Paragraphs>
  <Slides>30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2" baseType="lpstr">
      <vt:lpstr>802-22-Submission</vt:lpstr>
      <vt:lpstr>Document</vt:lpstr>
      <vt:lpstr>IEEE P802.22b Mar.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January Meeting</vt:lpstr>
      <vt:lpstr>スライド 16</vt:lpstr>
      <vt:lpstr>January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Items for the next F2F meeting</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1765</cp:revision>
  <cp:lastPrinted>1998-02-10T13:28:06Z</cp:lastPrinted>
  <dcterms:created xsi:type="dcterms:W3CDTF">2006-06-26T04:34:43Z</dcterms:created>
  <dcterms:modified xsi:type="dcterms:W3CDTF">2013-03-19T14:27:49Z</dcterms:modified>
</cp:coreProperties>
</file>