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3862" cy="276999"/>
          </a:xfrm>
        </p:spPr>
        <p:txBody>
          <a:bodyPr/>
          <a:lstStyle>
            <a:lvl1pPr>
              <a:defRPr/>
            </a:lvl1pPr>
          </a:lstStyle>
          <a:p>
            <a:pPr>
              <a:defRPr/>
            </a:pPr>
            <a:r>
              <a:rPr lang="en-US" altLang="ko-KR" dirty="0" smtClean="0"/>
              <a:t>June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3862" cy="276999"/>
          </a:xfrm>
        </p:spPr>
        <p:txBody>
          <a:bodyPr/>
          <a:lstStyle>
            <a:lvl1pPr>
              <a:defRPr/>
            </a:lvl1pPr>
          </a:lstStyle>
          <a:p>
            <a:pPr>
              <a:defRPr/>
            </a:pPr>
            <a:r>
              <a:rPr lang="en-US" altLang="ko-KR" dirty="0" smtClean="0"/>
              <a:t>June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22-12-00xx-00-000b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6"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2012-06-05</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a:t>
            </a:r>
            <a:r>
              <a:rPr lang="en-US" altLang="ja-JP" dirty="0" smtClean="0">
                <a:ea typeface="ＭＳ Ｐゴシック" pitchFamily="50" charset="-128"/>
              </a:rPr>
              <a:t>June 5, </a:t>
            </a:r>
            <a:r>
              <a:rPr lang="en-US" altLang="ja-JP" dirty="0" smtClean="0">
                <a:ea typeface="ＭＳ Ｐゴシック" pitchFamily="50" charset="-128"/>
              </a:rPr>
              <a:t>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a:t>
            </a:r>
            <a:r>
              <a:rPr lang="en-US" altLang="ja-JP" dirty="0" smtClean="0">
                <a:ea typeface="ＭＳ Ｐゴシック" charset="-128"/>
              </a:rPr>
              <a:t>#6 </a:t>
            </a:r>
            <a:r>
              <a:rPr lang="en-US" altLang="ja-JP" dirty="0" smtClean="0">
                <a:ea typeface="ＭＳ Ｐゴシック" charset="-128"/>
              </a:rPr>
              <a:t/>
            </a:r>
            <a:br>
              <a:rPr lang="en-US" altLang="ja-JP" dirty="0" smtClean="0">
                <a:ea typeface="ＭＳ Ｐゴシック" charset="-128"/>
              </a:rPr>
            </a:br>
            <a:r>
              <a:rPr lang="en-US" altLang="ja-JP" sz="2800" dirty="0" smtClean="0">
                <a:ea typeface="ＭＳ Ｐゴシック" charset="-128"/>
              </a:rPr>
              <a:t>June 5, </a:t>
            </a:r>
            <a:r>
              <a:rPr lang="en-US" altLang="ja-JP" sz="2800" dirty="0" smtClean="0">
                <a:ea typeface="ＭＳ Ｐゴシック" charset="-128"/>
              </a:rPr>
              <a:t>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Link Margin Calculation Update– Zhang </a:t>
            </a:r>
            <a:r>
              <a:rPr lang="en-US" altLang="ja-JP" sz="1800" b="1" dirty="0" err="1" smtClean="0">
                <a:ea typeface="ＭＳ Ｐゴシック" charset="-128"/>
              </a:rPr>
              <a:t>Xin</a:t>
            </a:r>
            <a:r>
              <a:rPr lang="en-US" altLang="ja-JP" sz="1800" b="1" dirty="0" smtClean="0">
                <a:ea typeface="ＭＳ Ｐゴシック" charset="-128"/>
              </a:rPr>
              <a:t> </a:t>
            </a:r>
            <a:r>
              <a:rPr lang="en-US" altLang="ja-JP" sz="1800" b="1" dirty="0" smtClean="0">
                <a:ea typeface="ＭＳ Ｐゴシック" charset="-128"/>
              </a:rPr>
              <a:t>(20min)</a:t>
            </a:r>
          </a:p>
          <a:p>
            <a:pPr lvl="1"/>
            <a:r>
              <a:rPr lang="en-US" altLang="ja-JP" sz="1800" b="1" dirty="0" smtClean="0">
                <a:ea typeface="ＭＳ Ｐゴシック" charset="-128"/>
              </a:rPr>
              <a:t>Selection Criteria Discussion - </a:t>
            </a:r>
            <a:r>
              <a:rPr lang="en-US" altLang="ja-JP" sz="1800" b="1" dirty="0" smtClean="0"/>
              <a:t>22-12-0036-04-000b</a:t>
            </a:r>
            <a:r>
              <a:rPr lang="en-GB" altLang="ja-JP" sz="1800" b="1" dirty="0" smtClean="0"/>
              <a:t>(30min</a:t>
            </a:r>
            <a:r>
              <a:rPr lang="en-GB" altLang="ja-JP" sz="1800" b="1" dirty="0" smtClean="0"/>
              <a:t>)</a:t>
            </a:r>
          </a:p>
          <a:p>
            <a:r>
              <a:rPr lang="en-US" altLang="ja-JP" sz="2000" dirty="0" smtClean="0">
                <a:ea typeface="ＭＳ Ｐゴシック" charset="-128"/>
              </a:rPr>
              <a:t>Presentation</a:t>
            </a:r>
            <a:endParaRPr lang="en-US" altLang="ja-JP" sz="2000" dirty="0" smtClean="0">
              <a:ea typeface="ＭＳ Ｐゴシック" charset="-128"/>
            </a:endParaRP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June 5, </a:t>
            </a:r>
            <a:r>
              <a:rPr lang="en-US" altLang="ja-JP" sz="2000" dirty="0" smtClean="0">
                <a:ea typeface="ＭＳ Ｐゴシック" pitchFamily="50" charset="-128"/>
              </a:rPr>
              <a:t>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Open</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000" b="1" dirty="0" smtClean="0">
                <a:ea typeface="ＭＳ Ｐゴシック" charset="-128"/>
              </a:rPr>
              <a:t>Link Margin Calculation Update– </a:t>
            </a:r>
            <a:r>
              <a:rPr lang="en-US" altLang="ja-JP" sz="2000" dirty="0" smtClean="0"/>
              <a:t>22-12-0055-01-000b - </a:t>
            </a:r>
            <a:r>
              <a:rPr lang="en-US" altLang="ja-JP" sz="2000" b="1" dirty="0" smtClean="0">
                <a:ea typeface="ＭＳ Ｐゴシック" charset="-128"/>
              </a:rPr>
              <a:t>Zhang </a:t>
            </a:r>
            <a:r>
              <a:rPr lang="en-US" altLang="ja-JP" sz="2000" b="1" dirty="0" err="1" smtClean="0">
                <a:ea typeface="ＭＳ Ｐゴシック" charset="-128"/>
              </a:rPr>
              <a:t>Xin</a:t>
            </a:r>
            <a:r>
              <a:rPr lang="en-US" altLang="ja-JP" sz="2000" b="1" dirty="0" smtClean="0">
                <a:ea typeface="ＭＳ Ｐゴシック" charset="-128"/>
              </a:rPr>
              <a:t> (20min)</a:t>
            </a:r>
          </a:p>
          <a:p>
            <a:r>
              <a:rPr lang="en-US" altLang="ja-JP" sz="2200" b="1" dirty="0" smtClean="0">
                <a:ea typeface="ＭＳ Ｐゴシック" charset="-128"/>
              </a:rPr>
              <a:t>Selection </a:t>
            </a:r>
            <a:r>
              <a:rPr lang="en-US" altLang="ja-JP" sz="2200" b="1" dirty="0" smtClean="0">
                <a:ea typeface="ＭＳ Ｐゴシック" charset="-128"/>
              </a:rPr>
              <a:t>Criteria Discussion - </a:t>
            </a:r>
            <a:r>
              <a:rPr lang="en-US" altLang="ja-JP" sz="2200" b="1" dirty="0" smtClean="0"/>
              <a:t>22-12-0036-04-000b</a:t>
            </a:r>
            <a:r>
              <a:rPr lang="en-GB" altLang="ja-JP" sz="2200" b="1" dirty="0" smtClean="0"/>
              <a:t>(20min</a:t>
            </a:r>
            <a:r>
              <a:rPr lang="en-GB" altLang="ja-JP" sz="2200" b="1" dirty="0" smtClean="0"/>
              <a:t>)</a:t>
            </a:r>
            <a:endParaRPr lang="en-GB" altLang="ja-JP" sz="2200" b="1" dirty="0" smtClean="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June 26 2012, Tue, 9 PM </a:t>
            </a:r>
            <a:r>
              <a:rPr lang="en-US" altLang="ja-JP" u="sng" dirty="0" smtClean="0"/>
              <a:t>EST</a:t>
            </a:r>
            <a:endParaRPr lang="en-US" altLang="ja-JP" u="sng" dirty="0" smtClean="0"/>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33230</TotalTime>
  <Words>616</Words>
  <Application>Microsoft Office PowerPoint</Application>
  <PresentationFormat>画面に合わせる (4:3)</PresentationFormat>
  <Paragraphs>282</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#6  June 5, 9:00 PM-10:30 PM EDT</vt:lpstr>
      <vt:lpstr>Introduction</vt:lpstr>
      <vt:lpstr>IEEE Patent Policy</vt:lpstr>
      <vt:lpstr>802.22b Title, PAR Scope and Purpose</vt:lpstr>
      <vt:lpstr>Issues to discuss</vt:lpstr>
      <vt:lpstr>Any other business</vt:lpstr>
      <vt:lpstr>Teleconference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1344</cp:revision>
  <cp:lastPrinted>1998-02-10T13:28:06Z</cp:lastPrinted>
  <dcterms:created xsi:type="dcterms:W3CDTF">2006-06-26T04:34:43Z</dcterms:created>
  <dcterms:modified xsi:type="dcterms:W3CDTF">2012-06-06T00:06:30Z</dcterms:modified>
</cp:coreProperties>
</file>