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14" r:id="rId1"/>
  </p:sldMasterIdLst>
  <p:notesMasterIdLst>
    <p:notesMasterId r:id="rId5"/>
  </p:notesMasterIdLst>
  <p:sldIdLst>
    <p:sldId id="348" r:id="rId2"/>
    <p:sldId id="349" r:id="rId3"/>
    <p:sldId id="356" r:id="rId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47"/>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2121" autoAdjust="0"/>
  </p:normalViewPr>
  <p:slideViewPr>
    <p:cSldViewPr snapToGrid="0">
      <p:cViewPr varScale="1">
        <p:scale>
          <a:sx n="111" d="100"/>
          <a:sy n="111" d="100"/>
        </p:scale>
        <p:origin x="1284" y="96"/>
      </p:cViewPr>
      <p:guideLst/>
    </p:cSldViewPr>
  </p:slideViewPr>
  <p:notesTextViewPr>
    <p:cViewPr>
      <p:scale>
        <a:sx n="3" d="2"/>
        <a:sy n="3" d="2"/>
      </p:scale>
      <p:origin x="0" y="0"/>
    </p:cViewPr>
  </p:notesTextViewPr>
  <p:notesViewPr>
    <p:cSldViewPr snapToGrid="0">
      <p:cViewPr varScale="1">
        <p:scale>
          <a:sx n="114" d="100"/>
          <a:sy n="114" d="100"/>
        </p:scale>
        <p:origin x="488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9F58BD-B266-4FEA-8572-614D27B01AAF}" type="datetimeFigureOut">
              <a:rPr lang="ko-KR" altLang="en-US" smtClean="0"/>
              <a:t>2019-04-16</a:t>
            </a:fld>
            <a:endParaRPr lang="ko-KR" altLang="en-US"/>
          </a:p>
        </p:txBody>
      </p:sp>
      <p:sp>
        <p:nvSpPr>
          <p:cNvPr id="4" name="슬라이드 이미지 개체 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1BE845-B615-457C-AC59-B6A31CA72E8C}" type="slidenum">
              <a:rPr lang="ko-KR" altLang="en-US" smtClean="0"/>
              <a:t>‹#›</a:t>
            </a:fld>
            <a:endParaRPr lang="ko-KR" altLang="en-US"/>
          </a:p>
        </p:txBody>
      </p:sp>
    </p:spTree>
    <p:extLst>
      <p:ext uri="{BB962C8B-B14F-4D97-AF65-F5344CB8AC3E}">
        <p14:creationId xmlns:p14="http://schemas.microsoft.com/office/powerpoint/2010/main" val="109129685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27C19D3-7FD4-4091-A359-C1846C46E349}"/>
              </a:ext>
            </a:extLst>
          </p:cNvPr>
          <p:cNvSpPr>
            <a:spLocks noGrp="1" noRot="1" noChangeAspect="1" noChangeArrowheads="1" noTextEdit="1"/>
          </p:cNvSpPr>
          <p:nvPr>
            <p:ph type="sldImg"/>
          </p:nvPr>
        </p:nvSpPr>
        <p:spPr>
          <a:xfrm>
            <a:off x="1371600" y="1143000"/>
            <a:ext cx="4114800" cy="3086100"/>
          </a:xfrm>
          <a:ln/>
        </p:spPr>
      </p:sp>
      <p:sp>
        <p:nvSpPr>
          <p:cNvPr id="4099" name="Rectangle 3">
            <a:extLst>
              <a:ext uri="{FF2B5EF4-FFF2-40B4-BE49-F238E27FC236}">
                <a16:creationId xmlns:a16="http://schemas.microsoft.com/office/drawing/2014/main" id="{A11172D7-F943-4D47-8A4C-949985A3ADFE}"/>
              </a:ext>
            </a:extLst>
          </p:cNvPr>
          <p:cNvSpPr>
            <a:spLocks noGrp="1" noChangeArrowheads="1"/>
          </p:cNvSpPr>
          <p:nvPr>
            <p:ph type="body" idx="1"/>
          </p:nvPr>
        </p:nvSpPr>
        <p:spPr>
          <a:noFill/>
        </p:spPr>
        <p:txBody>
          <a:bodyPr/>
          <a:lstStyle/>
          <a:p>
            <a:endParaRPr lang="pl-PL" alt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91259A1-548A-4851-A433-5568DFAD1697}"/>
              </a:ext>
            </a:extLst>
          </p:cNvPr>
          <p:cNvSpPr>
            <a:spLocks noGrp="1" noRot="1" noChangeAspect="1" noChangeArrowheads="1" noTextEdit="1"/>
          </p:cNvSpPr>
          <p:nvPr>
            <p:ph type="sldImg"/>
          </p:nvPr>
        </p:nvSpPr>
        <p:spPr>
          <a:xfrm>
            <a:off x="1371600" y="1143000"/>
            <a:ext cx="4114800" cy="3086100"/>
          </a:xfrm>
          <a:ln/>
        </p:spPr>
      </p:sp>
      <p:sp>
        <p:nvSpPr>
          <p:cNvPr id="6147" name="Rectangle 3">
            <a:extLst>
              <a:ext uri="{FF2B5EF4-FFF2-40B4-BE49-F238E27FC236}">
                <a16:creationId xmlns:a16="http://schemas.microsoft.com/office/drawing/2014/main" id="{72115E05-2E88-462C-B4E8-3CFD557CE3A3}"/>
              </a:ext>
            </a:extLst>
          </p:cNvPr>
          <p:cNvSpPr>
            <a:spLocks noGrp="1" noChangeArrowheads="1"/>
          </p:cNvSpPr>
          <p:nvPr>
            <p:ph type="body" idx="1"/>
          </p:nvPr>
        </p:nvSpPr>
        <p:spPr>
          <a:noFill/>
        </p:spPr>
        <p:txBody>
          <a:bodyPr/>
          <a:lstStyle/>
          <a:p>
            <a:endParaRPr lang="pl-PL" alt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pl-P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pl-PL"/>
          </a:p>
        </p:txBody>
      </p:sp>
      <p:sp>
        <p:nvSpPr>
          <p:cNvPr id="4" name="Rectangle 91">
            <a:extLst>
              <a:ext uri="{FF2B5EF4-FFF2-40B4-BE49-F238E27FC236}">
                <a16:creationId xmlns:a16="http://schemas.microsoft.com/office/drawing/2014/main" id="{5A72A343-0DC1-4DEC-A818-D852D30A029E}"/>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5" name="Rectangle 92">
            <a:extLst>
              <a:ext uri="{FF2B5EF4-FFF2-40B4-BE49-F238E27FC236}">
                <a16:creationId xmlns:a16="http://schemas.microsoft.com/office/drawing/2014/main" id="{BB40ED68-4E96-422B-AE64-288348D5F79B}"/>
              </a:ext>
            </a:extLst>
          </p:cNvPr>
          <p:cNvSpPr>
            <a:spLocks noGrp="1" noChangeArrowheads="1"/>
          </p:cNvSpPr>
          <p:nvPr>
            <p:ph type="sldNum" sz="quarter" idx="11"/>
          </p:nvPr>
        </p:nvSpPr>
        <p:spPr>
          <a:ln/>
        </p:spPr>
        <p:txBody>
          <a:bodyPr/>
          <a:lstStyle>
            <a:lvl1pPr>
              <a:defRPr/>
            </a:lvl1pPr>
          </a:lstStyle>
          <a:p>
            <a:pPr>
              <a:defRPr/>
            </a:pPr>
            <a:fld id="{CED76750-9DAF-43FD-BC42-4D042B34C934}" type="slidenum">
              <a:rPr lang="en-US" altLang="pl-PL"/>
              <a:pPr>
                <a:defRPr/>
              </a:pPr>
              <a:t>‹#›</a:t>
            </a:fld>
            <a:endParaRPr lang="en-US" altLang="pl-PL" dirty="0"/>
          </a:p>
        </p:txBody>
      </p:sp>
    </p:spTree>
    <p:extLst>
      <p:ext uri="{BB962C8B-B14F-4D97-AF65-F5344CB8AC3E}">
        <p14:creationId xmlns:p14="http://schemas.microsoft.com/office/powerpoint/2010/main" val="2805178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Rectangle 91">
            <a:extLst>
              <a:ext uri="{FF2B5EF4-FFF2-40B4-BE49-F238E27FC236}">
                <a16:creationId xmlns:a16="http://schemas.microsoft.com/office/drawing/2014/main" id="{3A4A1093-86EE-4B05-B309-FC7A90D1D926}"/>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5" name="Rectangle 92">
            <a:extLst>
              <a:ext uri="{FF2B5EF4-FFF2-40B4-BE49-F238E27FC236}">
                <a16:creationId xmlns:a16="http://schemas.microsoft.com/office/drawing/2014/main" id="{E08EF60B-6F13-4F54-AE65-D0A9F760E356}"/>
              </a:ext>
            </a:extLst>
          </p:cNvPr>
          <p:cNvSpPr>
            <a:spLocks noGrp="1" noChangeArrowheads="1"/>
          </p:cNvSpPr>
          <p:nvPr>
            <p:ph type="sldNum" sz="quarter" idx="11"/>
          </p:nvPr>
        </p:nvSpPr>
        <p:spPr>
          <a:ln/>
        </p:spPr>
        <p:txBody>
          <a:bodyPr/>
          <a:lstStyle>
            <a:lvl1pPr>
              <a:defRPr/>
            </a:lvl1pPr>
          </a:lstStyle>
          <a:p>
            <a:pPr>
              <a:defRPr/>
            </a:pPr>
            <a:fld id="{76396918-C194-44CD-8ACA-D640F40BE2BB}" type="slidenum">
              <a:rPr lang="en-US" altLang="pl-PL"/>
              <a:pPr>
                <a:defRPr/>
              </a:pPr>
              <a:t>‹#›</a:t>
            </a:fld>
            <a:endParaRPr lang="en-US" altLang="pl-PL" dirty="0"/>
          </a:p>
        </p:txBody>
      </p:sp>
    </p:spTree>
    <p:extLst>
      <p:ext uri="{BB962C8B-B14F-4D97-AF65-F5344CB8AC3E}">
        <p14:creationId xmlns:p14="http://schemas.microsoft.com/office/powerpoint/2010/main" val="147208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6864" y="228600"/>
            <a:ext cx="2074862" cy="6096000"/>
          </a:xfrm>
        </p:spPr>
        <p:txBody>
          <a:bodyPr vert="eaVert"/>
          <a:lstStyle/>
          <a:p>
            <a:r>
              <a:rPr lang="en-US"/>
              <a:t>Click to edit Master title style</a:t>
            </a:r>
            <a:endParaRPr lang="pl-PL"/>
          </a:p>
        </p:txBody>
      </p:sp>
      <p:sp>
        <p:nvSpPr>
          <p:cNvPr id="3" name="Vertical Text Placeholder 2"/>
          <p:cNvSpPr>
            <a:spLocks noGrp="1"/>
          </p:cNvSpPr>
          <p:nvPr>
            <p:ph type="body" orient="vert" idx="1"/>
          </p:nvPr>
        </p:nvSpPr>
        <p:spPr>
          <a:xfrm>
            <a:off x="422275" y="228600"/>
            <a:ext cx="6072188"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Rectangle 91">
            <a:extLst>
              <a:ext uri="{FF2B5EF4-FFF2-40B4-BE49-F238E27FC236}">
                <a16:creationId xmlns:a16="http://schemas.microsoft.com/office/drawing/2014/main" id="{FA93D6A2-03D0-4341-BF34-42C6D99B74E7}"/>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5" name="Rectangle 92">
            <a:extLst>
              <a:ext uri="{FF2B5EF4-FFF2-40B4-BE49-F238E27FC236}">
                <a16:creationId xmlns:a16="http://schemas.microsoft.com/office/drawing/2014/main" id="{685E4F14-53DB-45FE-B7D3-87EDEBBB9FCF}"/>
              </a:ext>
            </a:extLst>
          </p:cNvPr>
          <p:cNvSpPr>
            <a:spLocks noGrp="1" noChangeArrowheads="1"/>
          </p:cNvSpPr>
          <p:nvPr>
            <p:ph type="sldNum" sz="quarter" idx="11"/>
          </p:nvPr>
        </p:nvSpPr>
        <p:spPr>
          <a:ln/>
        </p:spPr>
        <p:txBody>
          <a:bodyPr/>
          <a:lstStyle>
            <a:lvl1pPr>
              <a:defRPr/>
            </a:lvl1pPr>
          </a:lstStyle>
          <a:p>
            <a:pPr>
              <a:defRPr/>
            </a:pPr>
            <a:fld id="{E34A4E1D-1B19-4348-BA05-9114055FA2F1}" type="slidenum">
              <a:rPr lang="en-US" altLang="pl-PL"/>
              <a:pPr>
                <a:defRPr/>
              </a:pPr>
              <a:t>‹#›</a:t>
            </a:fld>
            <a:endParaRPr lang="en-US" altLang="pl-PL" dirty="0"/>
          </a:p>
        </p:txBody>
      </p:sp>
    </p:spTree>
    <p:extLst>
      <p:ext uri="{BB962C8B-B14F-4D97-AF65-F5344CB8AC3E}">
        <p14:creationId xmlns:p14="http://schemas.microsoft.com/office/powerpoint/2010/main" val="176105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Rectangle 91">
            <a:extLst>
              <a:ext uri="{FF2B5EF4-FFF2-40B4-BE49-F238E27FC236}">
                <a16:creationId xmlns:a16="http://schemas.microsoft.com/office/drawing/2014/main" id="{F7BE29F3-F002-4258-9A7C-62AC3EC37C3B}"/>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5" name="Rectangle 92">
            <a:extLst>
              <a:ext uri="{FF2B5EF4-FFF2-40B4-BE49-F238E27FC236}">
                <a16:creationId xmlns:a16="http://schemas.microsoft.com/office/drawing/2014/main" id="{EFB8BDB7-8037-440E-B1CE-29C33C22F637}"/>
              </a:ext>
            </a:extLst>
          </p:cNvPr>
          <p:cNvSpPr>
            <a:spLocks noGrp="1" noChangeArrowheads="1"/>
          </p:cNvSpPr>
          <p:nvPr>
            <p:ph type="sldNum" sz="quarter" idx="11"/>
          </p:nvPr>
        </p:nvSpPr>
        <p:spPr>
          <a:ln/>
        </p:spPr>
        <p:txBody>
          <a:bodyPr/>
          <a:lstStyle>
            <a:lvl1pPr>
              <a:defRPr/>
            </a:lvl1pPr>
          </a:lstStyle>
          <a:p>
            <a:pPr>
              <a:defRPr/>
            </a:pPr>
            <a:fld id="{13D3D877-D406-4E0C-A0B8-A5405FE26974}" type="slidenum">
              <a:rPr lang="en-US" altLang="pl-PL"/>
              <a:pPr>
                <a:defRPr/>
              </a:pPr>
              <a:t>‹#›</a:t>
            </a:fld>
            <a:endParaRPr lang="en-US" altLang="pl-PL" dirty="0"/>
          </a:p>
        </p:txBody>
      </p:sp>
    </p:spTree>
    <p:extLst>
      <p:ext uri="{BB962C8B-B14F-4D97-AF65-F5344CB8AC3E}">
        <p14:creationId xmlns:p14="http://schemas.microsoft.com/office/powerpoint/2010/main" val="2495449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endParaRPr lang="pl-P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91">
            <a:extLst>
              <a:ext uri="{FF2B5EF4-FFF2-40B4-BE49-F238E27FC236}">
                <a16:creationId xmlns:a16="http://schemas.microsoft.com/office/drawing/2014/main" id="{478B732F-382C-4A02-8654-B76707B96C84}"/>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5" name="Rectangle 92">
            <a:extLst>
              <a:ext uri="{FF2B5EF4-FFF2-40B4-BE49-F238E27FC236}">
                <a16:creationId xmlns:a16="http://schemas.microsoft.com/office/drawing/2014/main" id="{E50DC848-B9B2-464B-955F-C69D1CD08E9E}"/>
              </a:ext>
            </a:extLst>
          </p:cNvPr>
          <p:cNvSpPr>
            <a:spLocks noGrp="1" noChangeArrowheads="1"/>
          </p:cNvSpPr>
          <p:nvPr>
            <p:ph type="sldNum" sz="quarter" idx="11"/>
          </p:nvPr>
        </p:nvSpPr>
        <p:spPr>
          <a:ln/>
        </p:spPr>
        <p:txBody>
          <a:bodyPr/>
          <a:lstStyle>
            <a:lvl1pPr>
              <a:defRPr/>
            </a:lvl1pPr>
          </a:lstStyle>
          <a:p>
            <a:pPr>
              <a:defRPr/>
            </a:pPr>
            <a:fld id="{509ADD19-019F-4CC7-AC53-7A4ECC503183}" type="slidenum">
              <a:rPr lang="en-US" altLang="pl-PL"/>
              <a:pPr>
                <a:defRPr/>
              </a:pPr>
              <a:t>‹#›</a:t>
            </a:fld>
            <a:endParaRPr lang="en-US" altLang="pl-PL" dirty="0"/>
          </a:p>
        </p:txBody>
      </p:sp>
    </p:spTree>
    <p:extLst>
      <p:ext uri="{BB962C8B-B14F-4D97-AF65-F5344CB8AC3E}">
        <p14:creationId xmlns:p14="http://schemas.microsoft.com/office/powerpoint/2010/main" val="4008620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sz="half" idx="1"/>
          </p:nvPr>
        </p:nvSpPr>
        <p:spPr>
          <a:xfrm>
            <a:off x="422276" y="1143000"/>
            <a:ext cx="4073525"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p:cNvSpPr>
            <a:spLocks noGrp="1"/>
          </p:cNvSpPr>
          <p:nvPr>
            <p:ph sz="half" idx="2"/>
          </p:nvPr>
        </p:nvSpPr>
        <p:spPr>
          <a:xfrm>
            <a:off x="4648201" y="1143000"/>
            <a:ext cx="4073525" cy="51816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Rectangle 91">
            <a:extLst>
              <a:ext uri="{FF2B5EF4-FFF2-40B4-BE49-F238E27FC236}">
                <a16:creationId xmlns:a16="http://schemas.microsoft.com/office/drawing/2014/main" id="{234087EC-2DA5-4F7F-ACA1-AD88F5B026B5}"/>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6" name="Rectangle 92">
            <a:extLst>
              <a:ext uri="{FF2B5EF4-FFF2-40B4-BE49-F238E27FC236}">
                <a16:creationId xmlns:a16="http://schemas.microsoft.com/office/drawing/2014/main" id="{41A803C5-9B47-46B0-A939-27D2BF561A29}"/>
              </a:ext>
            </a:extLst>
          </p:cNvPr>
          <p:cNvSpPr>
            <a:spLocks noGrp="1" noChangeArrowheads="1"/>
          </p:cNvSpPr>
          <p:nvPr>
            <p:ph type="sldNum" sz="quarter" idx="11"/>
          </p:nvPr>
        </p:nvSpPr>
        <p:spPr>
          <a:ln/>
        </p:spPr>
        <p:txBody>
          <a:bodyPr/>
          <a:lstStyle>
            <a:lvl1pPr>
              <a:defRPr/>
            </a:lvl1pPr>
          </a:lstStyle>
          <a:p>
            <a:pPr>
              <a:defRPr/>
            </a:pPr>
            <a:fld id="{E70CDDAA-0390-433D-9AB4-34D0BDB535AD}" type="slidenum">
              <a:rPr lang="en-US" altLang="pl-PL"/>
              <a:pPr>
                <a:defRPr/>
              </a:pPr>
              <a:t>‹#›</a:t>
            </a:fld>
            <a:endParaRPr lang="en-US" altLang="pl-PL" dirty="0"/>
          </a:p>
        </p:txBody>
      </p:sp>
    </p:spTree>
    <p:extLst>
      <p:ext uri="{BB962C8B-B14F-4D97-AF65-F5344CB8AC3E}">
        <p14:creationId xmlns:p14="http://schemas.microsoft.com/office/powerpoint/2010/main" val="4199487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pl-P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Rectangle 91">
            <a:extLst>
              <a:ext uri="{FF2B5EF4-FFF2-40B4-BE49-F238E27FC236}">
                <a16:creationId xmlns:a16="http://schemas.microsoft.com/office/drawing/2014/main" id="{8FCF42FE-BD5C-46F9-96B5-498CDE7857DF}"/>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8" name="Rectangle 92">
            <a:extLst>
              <a:ext uri="{FF2B5EF4-FFF2-40B4-BE49-F238E27FC236}">
                <a16:creationId xmlns:a16="http://schemas.microsoft.com/office/drawing/2014/main" id="{C3CE478D-96B5-452F-A8FE-84824C0378A6}"/>
              </a:ext>
            </a:extLst>
          </p:cNvPr>
          <p:cNvSpPr>
            <a:spLocks noGrp="1" noChangeArrowheads="1"/>
          </p:cNvSpPr>
          <p:nvPr>
            <p:ph type="sldNum" sz="quarter" idx="11"/>
          </p:nvPr>
        </p:nvSpPr>
        <p:spPr>
          <a:ln/>
        </p:spPr>
        <p:txBody>
          <a:bodyPr/>
          <a:lstStyle>
            <a:lvl1pPr>
              <a:defRPr/>
            </a:lvl1pPr>
          </a:lstStyle>
          <a:p>
            <a:pPr>
              <a:defRPr/>
            </a:pPr>
            <a:fld id="{D0001ADC-1002-4609-B69F-FCEC9F410B2C}" type="slidenum">
              <a:rPr lang="en-US" altLang="pl-PL"/>
              <a:pPr>
                <a:defRPr/>
              </a:pPr>
              <a:t>‹#›</a:t>
            </a:fld>
            <a:endParaRPr lang="en-US" altLang="pl-PL" dirty="0"/>
          </a:p>
        </p:txBody>
      </p:sp>
    </p:spTree>
    <p:extLst>
      <p:ext uri="{BB962C8B-B14F-4D97-AF65-F5344CB8AC3E}">
        <p14:creationId xmlns:p14="http://schemas.microsoft.com/office/powerpoint/2010/main" val="2213552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pl-PL"/>
          </a:p>
        </p:txBody>
      </p:sp>
      <p:sp>
        <p:nvSpPr>
          <p:cNvPr id="3" name="Rectangle 91">
            <a:extLst>
              <a:ext uri="{FF2B5EF4-FFF2-40B4-BE49-F238E27FC236}">
                <a16:creationId xmlns:a16="http://schemas.microsoft.com/office/drawing/2014/main" id="{73C9785C-900F-4279-BA36-658B817806E2}"/>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4" name="Rectangle 92">
            <a:extLst>
              <a:ext uri="{FF2B5EF4-FFF2-40B4-BE49-F238E27FC236}">
                <a16:creationId xmlns:a16="http://schemas.microsoft.com/office/drawing/2014/main" id="{0D97CCFF-2611-4272-84F5-14F1F202A8FC}"/>
              </a:ext>
            </a:extLst>
          </p:cNvPr>
          <p:cNvSpPr>
            <a:spLocks noGrp="1" noChangeArrowheads="1"/>
          </p:cNvSpPr>
          <p:nvPr>
            <p:ph type="sldNum" sz="quarter" idx="11"/>
          </p:nvPr>
        </p:nvSpPr>
        <p:spPr>
          <a:ln/>
        </p:spPr>
        <p:txBody>
          <a:bodyPr/>
          <a:lstStyle>
            <a:lvl1pPr>
              <a:defRPr/>
            </a:lvl1pPr>
          </a:lstStyle>
          <a:p>
            <a:pPr>
              <a:defRPr/>
            </a:pPr>
            <a:fld id="{4CF27402-2C48-4A31-90B3-0422C1082987}" type="slidenum">
              <a:rPr lang="en-US" altLang="pl-PL"/>
              <a:pPr>
                <a:defRPr/>
              </a:pPr>
              <a:t>‹#›</a:t>
            </a:fld>
            <a:endParaRPr lang="en-US" altLang="pl-PL" dirty="0"/>
          </a:p>
        </p:txBody>
      </p:sp>
    </p:spTree>
    <p:extLst>
      <p:ext uri="{BB962C8B-B14F-4D97-AF65-F5344CB8AC3E}">
        <p14:creationId xmlns:p14="http://schemas.microsoft.com/office/powerpoint/2010/main" val="2589014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1">
            <a:extLst>
              <a:ext uri="{FF2B5EF4-FFF2-40B4-BE49-F238E27FC236}">
                <a16:creationId xmlns:a16="http://schemas.microsoft.com/office/drawing/2014/main" id="{0A997149-32D7-4573-892A-E7CC55F9A2EA}"/>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3" name="Rectangle 92">
            <a:extLst>
              <a:ext uri="{FF2B5EF4-FFF2-40B4-BE49-F238E27FC236}">
                <a16:creationId xmlns:a16="http://schemas.microsoft.com/office/drawing/2014/main" id="{499D2174-267E-4D04-A516-D1D7F395D382}"/>
              </a:ext>
            </a:extLst>
          </p:cNvPr>
          <p:cNvSpPr>
            <a:spLocks noGrp="1" noChangeArrowheads="1"/>
          </p:cNvSpPr>
          <p:nvPr>
            <p:ph type="sldNum" sz="quarter" idx="11"/>
          </p:nvPr>
        </p:nvSpPr>
        <p:spPr>
          <a:ln/>
        </p:spPr>
        <p:txBody>
          <a:bodyPr/>
          <a:lstStyle>
            <a:lvl1pPr>
              <a:defRPr/>
            </a:lvl1pPr>
          </a:lstStyle>
          <a:p>
            <a:pPr>
              <a:defRPr/>
            </a:pPr>
            <a:fld id="{C9D829A6-D376-486B-8E29-1F54040F52F9}" type="slidenum">
              <a:rPr lang="en-US" altLang="pl-PL"/>
              <a:pPr>
                <a:defRPr/>
              </a:pPr>
              <a:t>‹#›</a:t>
            </a:fld>
            <a:endParaRPr lang="en-US" altLang="pl-PL" dirty="0"/>
          </a:p>
        </p:txBody>
      </p:sp>
    </p:spTree>
    <p:extLst>
      <p:ext uri="{BB962C8B-B14F-4D97-AF65-F5344CB8AC3E}">
        <p14:creationId xmlns:p14="http://schemas.microsoft.com/office/powerpoint/2010/main" val="3125019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endParaRPr lang="pl-PL"/>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91">
            <a:extLst>
              <a:ext uri="{FF2B5EF4-FFF2-40B4-BE49-F238E27FC236}">
                <a16:creationId xmlns:a16="http://schemas.microsoft.com/office/drawing/2014/main" id="{4C37AE07-A0F8-4021-9BDF-FA841CF0B2A8}"/>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6" name="Rectangle 92">
            <a:extLst>
              <a:ext uri="{FF2B5EF4-FFF2-40B4-BE49-F238E27FC236}">
                <a16:creationId xmlns:a16="http://schemas.microsoft.com/office/drawing/2014/main" id="{67849F2A-EDE6-4B99-923D-A087423076A8}"/>
              </a:ext>
            </a:extLst>
          </p:cNvPr>
          <p:cNvSpPr>
            <a:spLocks noGrp="1" noChangeArrowheads="1"/>
          </p:cNvSpPr>
          <p:nvPr>
            <p:ph type="sldNum" sz="quarter" idx="11"/>
          </p:nvPr>
        </p:nvSpPr>
        <p:spPr>
          <a:ln/>
        </p:spPr>
        <p:txBody>
          <a:bodyPr/>
          <a:lstStyle>
            <a:lvl1pPr>
              <a:defRPr/>
            </a:lvl1pPr>
          </a:lstStyle>
          <a:p>
            <a:pPr>
              <a:defRPr/>
            </a:pPr>
            <a:fld id="{A2F0D5C7-4BA5-485A-808F-61F9A64C7A68}" type="slidenum">
              <a:rPr lang="en-US" altLang="pl-PL"/>
              <a:pPr>
                <a:defRPr/>
              </a:pPr>
              <a:t>‹#›</a:t>
            </a:fld>
            <a:endParaRPr lang="en-US" altLang="pl-PL" dirty="0"/>
          </a:p>
        </p:txBody>
      </p:sp>
    </p:spTree>
    <p:extLst>
      <p:ext uri="{BB962C8B-B14F-4D97-AF65-F5344CB8AC3E}">
        <p14:creationId xmlns:p14="http://schemas.microsoft.com/office/powerpoint/2010/main" val="1731544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endParaRPr lang="pl-PL"/>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pl-P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91">
            <a:extLst>
              <a:ext uri="{FF2B5EF4-FFF2-40B4-BE49-F238E27FC236}">
                <a16:creationId xmlns:a16="http://schemas.microsoft.com/office/drawing/2014/main" id="{149BFDEC-8EFF-4A23-8C35-40D03C16FAF5}"/>
              </a:ext>
            </a:extLst>
          </p:cNvPr>
          <p:cNvSpPr>
            <a:spLocks noGrp="1" noChangeArrowheads="1"/>
          </p:cNvSpPr>
          <p:nvPr>
            <p:ph type="ftr" sz="quarter" idx="10"/>
          </p:nvPr>
        </p:nvSpPr>
        <p:spPr>
          <a:ln/>
        </p:spPr>
        <p:txBody>
          <a:bodyPr/>
          <a:lstStyle>
            <a:lvl1pPr>
              <a:defRPr/>
            </a:lvl1pPr>
          </a:lstStyle>
          <a:p>
            <a:pPr>
              <a:defRPr/>
            </a:pPr>
            <a:r>
              <a:rPr lang="en-US" altLang="pl-PL"/>
              <a:t>21-19-0032-01-0000</a:t>
            </a:r>
          </a:p>
        </p:txBody>
      </p:sp>
      <p:sp>
        <p:nvSpPr>
          <p:cNvPr id="6" name="Rectangle 92">
            <a:extLst>
              <a:ext uri="{FF2B5EF4-FFF2-40B4-BE49-F238E27FC236}">
                <a16:creationId xmlns:a16="http://schemas.microsoft.com/office/drawing/2014/main" id="{13CB777E-18A1-441A-9168-8776001B0B6F}"/>
              </a:ext>
            </a:extLst>
          </p:cNvPr>
          <p:cNvSpPr>
            <a:spLocks noGrp="1" noChangeArrowheads="1"/>
          </p:cNvSpPr>
          <p:nvPr>
            <p:ph type="sldNum" sz="quarter" idx="11"/>
          </p:nvPr>
        </p:nvSpPr>
        <p:spPr>
          <a:ln/>
        </p:spPr>
        <p:txBody>
          <a:bodyPr/>
          <a:lstStyle>
            <a:lvl1pPr>
              <a:defRPr/>
            </a:lvl1pPr>
          </a:lstStyle>
          <a:p>
            <a:pPr>
              <a:defRPr/>
            </a:pPr>
            <a:fld id="{C0173027-EFE0-4652-A5C3-D5745DEF902C}" type="slidenum">
              <a:rPr lang="en-US" altLang="pl-PL"/>
              <a:pPr>
                <a:defRPr/>
              </a:pPr>
              <a:t>‹#›</a:t>
            </a:fld>
            <a:endParaRPr lang="en-US" altLang="pl-PL" dirty="0"/>
          </a:p>
        </p:txBody>
      </p:sp>
    </p:spTree>
    <p:extLst>
      <p:ext uri="{BB962C8B-B14F-4D97-AF65-F5344CB8AC3E}">
        <p14:creationId xmlns:p14="http://schemas.microsoft.com/office/powerpoint/2010/main" val="623756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D3F8F8C-C0FD-4F93-9B6C-846285C94555}"/>
              </a:ext>
            </a:extLst>
          </p:cNvPr>
          <p:cNvSpPr>
            <a:spLocks noGrp="1" noChangeArrowheads="1"/>
          </p:cNvSpPr>
          <p:nvPr>
            <p:ph type="title"/>
          </p:nvPr>
        </p:nvSpPr>
        <p:spPr bwMode="auto">
          <a:xfrm>
            <a:off x="422276" y="228600"/>
            <a:ext cx="8270875" cy="685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pl-PL"/>
              <a:t>Title: 36 pt Rotis Sans Serif</a:t>
            </a:r>
          </a:p>
        </p:txBody>
      </p:sp>
      <p:sp>
        <p:nvSpPr>
          <p:cNvPr id="1027" name="Rectangle 33">
            <a:extLst>
              <a:ext uri="{FF2B5EF4-FFF2-40B4-BE49-F238E27FC236}">
                <a16:creationId xmlns:a16="http://schemas.microsoft.com/office/drawing/2014/main" id="{7C35C133-3051-403A-9A72-4BF3A92A24EA}"/>
              </a:ext>
            </a:extLst>
          </p:cNvPr>
          <p:cNvSpPr>
            <a:spLocks noGrp="1" noChangeArrowheads="1"/>
          </p:cNvSpPr>
          <p:nvPr>
            <p:ph type="body" idx="1"/>
          </p:nvPr>
        </p:nvSpPr>
        <p:spPr bwMode="auto">
          <a:xfrm>
            <a:off x="422276" y="1143000"/>
            <a:ext cx="8299450" cy="5181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pl-PL"/>
              <a:t>IEEE 802.21 Powerpoint Template</a:t>
            </a:r>
            <a:br>
              <a:rPr lang="en-US" altLang="pl-PL"/>
            </a:br>
            <a:r>
              <a:rPr lang="en-US" altLang="pl-PL"/>
              <a:t>(Rotis Sans Serif 24 pt)</a:t>
            </a:r>
          </a:p>
          <a:p>
            <a:pPr lvl="0"/>
            <a:r>
              <a:rPr lang="en-US" altLang="pl-PL"/>
              <a:t>1st Level Bullet</a:t>
            </a:r>
          </a:p>
          <a:p>
            <a:pPr lvl="1"/>
            <a:r>
              <a:rPr lang="en-US" altLang="pl-PL"/>
              <a:t>2nd Level Bullet</a:t>
            </a:r>
          </a:p>
          <a:p>
            <a:pPr lvl="2"/>
            <a:r>
              <a:rPr lang="en-US" altLang="pl-PL"/>
              <a:t>3rd Level Bullet</a:t>
            </a:r>
          </a:p>
          <a:p>
            <a:pPr lvl="2"/>
            <a:endParaRPr lang="en-US" altLang="pl-PL"/>
          </a:p>
          <a:p>
            <a:pPr lvl="1"/>
            <a:endParaRPr lang="en-US" altLang="pl-PL"/>
          </a:p>
          <a:p>
            <a:pPr lvl="0"/>
            <a:endParaRPr lang="en-US" altLang="pl-PL"/>
          </a:p>
          <a:p>
            <a:pPr lvl="0"/>
            <a:endParaRPr lang="en-US" altLang="pl-PL"/>
          </a:p>
          <a:p>
            <a:pPr lvl="0"/>
            <a:br>
              <a:rPr lang="en-US" altLang="pl-PL"/>
            </a:br>
            <a:endParaRPr lang="en-US" altLang="pl-PL"/>
          </a:p>
        </p:txBody>
      </p:sp>
      <p:sp>
        <p:nvSpPr>
          <p:cNvPr id="1115" name="Rectangle 91">
            <a:extLst>
              <a:ext uri="{FF2B5EF4-FFF2-40B4-BE49-F238E27FC236}">
                <a16:creationId xmlns:a16="http://schemas.microsoft.com/office/drawing/2014/main" id="{BA3F0694-D324-4E07-897F-B03B0F333395}"/>
              </a:ext>
            </a:extLst>
          </p:cNvPr>
          <p:cNvSpPr>
            <a:spLocks noGrp="1" noChangeArrowheads="1"/>
          </p:cNvSpPr>
          <p:nvPr>
            <p:ph type="ftr" sz="quarter" idx="3"/>
          </p:nvPr>
        </p:nvSpPr>
        <p:spPr bwMode="auto">
          <a:xfrm>
            <a:off x="380999" y="6400802"/>
            <a:ext cx="2319867" cy="25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algn="l">
              <a:lnSpc>
                <a:spcPct val="90000"/>
              </a:lnSpc>
              <a:defRPr sz="1200">
                <a:latin typeface="+mn-lt"/>
              </a:defRPr>
            </a:lvl1pPr>
          </a:lstStyle>
          <a:p>
            <a:pPr>
              <a:defRPr/>
            </a:pPr>
            <a:r>
              <a:rPr lang="en-US" altLang="pl-PL"/>
              <a:t>21-19-0032-01-0000</a:t>
            </a:r>
          </a:p>
        </p:txBody>
      </p:sp>
      <p:sp>
        <p:nvSpPr>
          <p:cNvPr id="1116" name="Rectangle 92">
            <a:extLst>
              <a:ext uri="{FF2B5EF4-FFF2-40B4-BE49-F238E27FC236}">
                <a16:creationId xmlns:a16="http://schemas.microsoft.com/office/drawing/2014/main" id="{C6F966E7-7AE7-44A4-AC23-89A3A2066606}"/>
              </a:ext>
            </a:extLst>
          </p:cNvPr>
          <p:cNvSpPr>
            <a:spLocks noGrp="1" noChangeArrowheads="1"/>
          </p:cNvSpPr>
          <p:nvPr>
            <p:ph type="sldNum" sz="quarter" idx="4"/>
          </p:nvPr>
        </p:nvSpPr>
        <p:spPr bwMode="auto">
          <a:xfrm>
            <a:off x="7772399" y="6400800"/>
            <a:ext cx="920751"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90000"/>
              </a:lnSpc>
              <a:defRPr sz="1200">
                <a:latin typeface="Times" panose="02020603050405020304" pitchFamily="18" charset="0"/>
              </a:defRPr>
            </a:lvl1pPr>
          </a:lstStyle>
          <a:p>
            <a:pPr>
              <a:defRPr/>
            </a:pPr>
            <a:fld id="{9471D420-187E-4573-B751-C2C806A44A53}" type="slidenum">
              <a:rPr lang="en-US" altLang="pl-PL" smtClean="0"/>
              <a:pPr>
                <a:defRPr/>
              </a:pPr>
              <a:t>‹#›</a:t>
            </a:fld>
            <a:endParaRPr lang="en-US" altLang="pl-PL" dirty="0"/>
          </a:p>
        </p:txBody>
      </p:sp>
      <p:pic>
        <p:nvPicPr>
          <p:cNvPr id="1030" name="Picture 93" descr="smllieee">
            <a:extLst>
              <a:ext uri="{FF2B5EF4-FFF2-40B4-BE49-F238E27FC236}">
                <a16:creationId xmlns:a16="http://schemas.microsoft.com/office/drawing/2014/main" id="{AC4B861E-7162-4810-B49A-6E57424D3CA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4192" y="125410"/>
            <a:ext cx="83189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4" descr="802logo">
            <a:extLst>
              <a:ext uri="{FF2B5EF4-FFF2-40B4-BE49-F238E27FC236}">
                <a16:creationId xmlns:a16="http://schemas.microsoft.com/office/drawing/2014/main" id="{A8C86890-08EE-4C5C-9EA2-7B826C54A805}"/>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304430" y="182562"/>
            <a:ext cx="83189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091798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dt="0"/>
  <p:txStyles>
    <p:titleStyle>
      <a:lvl1pPr algn="ctr" defTabSz="571500" rtl="0" eaLnBrk="0" fontAlgn="base" hangingPunct="0">
        <a:lnSpc>
          <a:spcPct val="90000"/>
        </a:lnSpc>
        <a:spcBef>
          <a:spcPct val="0"/>
        </a:spcBef>
        <a:spcAft>
          <a:spcPct val="0"/>
        </a:spcAft>
        <a:defRPr sz="2700" b="1">
          <a:solidFill>
            <a:schemeClr val="tx1"/>
          </a:solidFill>
          <a:latin typeface="+mj-lt"/>
          <a:ea typeface="+mj-ea"/>
          <a:cs typeface="+mj-cs"/>
        </a:defRPr>
      </a:lvl1pPr>
      <a:lvl2pPr algn="ctr" defTabSz="571500" rtl="0" eaLnBrk="0" fontAlgn="base" hangingPunct="0">
        <a:lnSpc>
          <a:spcPct val="90000"/>
        </a:lnSpc>
        <a:spcBef>
          <a:spcPct val="0"/>
        </a:spcBef>
        <a:spcAft>
          <a:spcPct val="0"/>
        </a:spcAft>
        <a:defRPr sz="2700" b="1">
          <a:solidFill>
            <a:schemeClr val="tx1"/>
          </a:solidFill>
          <a:latin typeface="Times New Roman" pitchFamily="18" charset="0"/>
        </a:defRPr>
      </a:lvl2pPr>
      <a:lvl3pPr algn="ctr" defTabSz="571500" rtl="0" eaLnBrk="0" fontAlgn="base" hangingPunct="0">
        <a:lnSpc>
          <a:spcPct val="90000"/>
        </a:lnSpc>
        <a:spcBef>
          <a:spcPct val="0"/>
        </a:spcBef>
        <a:spcAft>
          <a:spcPct val="0"/>
        </a:spcAft>
        <a:defRPr sz="2700" b="1">
          <a:solidFill>
            <a:schemeClr val="tx1"/>
          </a:solidFill>
          <a:latin typeface="Times New Roman" pitchFamily="18" charset="0"/>
        </a:defRPr>
      </a:lvl3pPr>
      <a:lvl4pPr algn="ctr" defTabSz="571500" rtl="0" eaLnBrk="0" fontAlgn="base" hangingPunct="0">
        <a:lnSpc>
          <a:spcPct val="90000"/>
        </a:lnSpc>
        <a:spcBef>
          <a:spcPct val="0"/>
        </a:spcBef>
        <a:spcAft>
          <a:spcPct val="0"/>
        </a:spcAft>
        <a:defRPr sz="2700" b="1">
          <a:solidFill>
            <a:schemeClr val="tx1"/>
          </a:solidFill>
          <a:latin typeface="Times New Roman" pitchFamily="18" charset="0"/>
        </a:defRPr>
      </a:lvl4pPr>
      <a:lvl5pPr algn="ctr" defTabSz="571500" rtl="0" eaLnBrk="0" fontAlgn="base" hangingPunct="0">
        <a:lnSpc>
          <a:spcPct val="90000"/>
        </a:lnSpc>
        <a:spcBef>
          <a:spcPct val="0"/>
        </a:spcBef>
        <a:spcAft>
          <a:spcPct val="0"/>
        </a:spcAft>
        <a:defRPr sz="2700" b="1">
          <a:solidFill>
            <a:schemeClr val="tx1"/>
          </a:solidFill>
          <a:latin typeface="Times New Roman" pitchFamily="18" charset="0"/>
        </a:defRPr>
      </a:lvl5pPr>
      <a:lvl6pPr marL="342900" algn="ctr" defTabSz="571500" rtl="0" eaLnBrk="0" fontAlgn="base" hangingPunct="0">
        <a:lnSpc>
          <a:spcPct val="90000"/>
        </a:lnSpc>
        <a:spcBef>
          <a:spcPct val="0"/>
        </a:spcBef>
        <a:spcAft>
          <a:spcPct val="0"/>
        </a:spcAft>
        <a:defRPr sz="2700" b="1">
          <a:solidFill>
            <a:schemeClr val="tx1"/>
          </a:solidFill>
          <a:latin typeface="Times New Roman" pitchFamily="18" charset="0"/>
        </a:defRPr>
      </a:lvl6pPr>
      <a:lvl7pPr marL="685800" algn="ctr" defTabSz="571500" rtl="0" eaLnBrk="0" fontAlgn="base" hangingPunct="0">
        <a:lnSpc>
          <a:spcPct val="90000"/>
        </a:lnSpc>
        <a:spcBef>
          <a:spcPct val="0"/>
        </a:spcBef>
        <a:spcAft>
          <a:spcPct val="0"/>
        </a:spcAft>
        <a:defRPr sz="2700" b="1">
          <a:solidFill>
            <a:schemeClr val="tx1"/>
          </a:solidFill>
          <a:latin typeface="Times New Roman" pitchFamily="18" charset="0"/>
        </a:defRPr>
      </a:lvl7pPr>
      <a:lvl8pPr marL="1028700" algn="ctr" defTabSz="571500" rtl="0" eaLnBrk="0" fontAlgn="base" hangingPunct="0">
        <a:lnSpc>
          <a:spcPct val="90000"/>
        </a:lnSpc>
        <a:spcBef>
          <a:spcPct val="0"/>
        </a:spcBef>
        <a:spcAft>
          <a:spcPct val="0"/>
        </a:spcAft>
        <a:defRPr sz="2700" b="1">
          <a:solidFill>
            <a:schemeClr val="tx1"/>
          </a:solidFill>
          <a:latin typeface="Times New Roman" pitchFamily="18" charset="0"/>
        </a:defRPr>
      </a:lvl8pPr>
      <a:lvl9pPr marL="1371600" algn="ctr" defTabSz="571500" rtl="0" eaLnBrk="0" fontAlgn="base" hangingPunct="0">
        <a:lnSpc>
          <a:spcPct val="90000"/>
        </a:lnSpc>
        <a:spcBef>
          <a:spcPct val="0"/>
        </a:spcBef>
        <a:spcAft>
          <a:spcPct val="0"/>
        </a:spcAft>
        <a:defRPr sz="2700" b="1">
          <a:solidFill>
            <a:schemeClr val="tx1"/>
          </a:solidFill>
          <a:latin typeface="Times New Roman" pitchFamily="18" charset="0"/>
        </a:defRPr>
      </a:lvl9pPr>
    </p:titleStyle>
    <p:bodyStyle>
      <a:lvl1pPr marL="210741" indent="-210741" algn="l" defTabSz="571500" rtl="0" eaLnBrk="0" fontAlgn="base" hangingPunct="0">
        <a:lnSpc>
          <a:spcPct val="90000"/>
        </a:lnSpc>
        <a:spcBef>
          <a:spcPct val="40000"/>
        </a:spcBef>
        <a:spcAft>
          <a:spcPct val="0"/>
        </a:spcAft>
        <a:buClr>
          <a:schemeClr val="accent1"/>
        </a:buClr>
        <a:buChar char="•"/>
        <a:defRPr sz="1800">
          <a:solidFill>
            <a:schemeClr val="tx1"/>
          </a:solidFill>
          <a:latin typeface="+mn-lt"/>
          <a:ea typeface="+mn-ea"/>
          <a:cs typeface="+mn-cs"/>
        </a:defRPr>
      </a:lvl1pPr>
      <a:lvl2pPr marL="500063" indent="-146447" algn="l" defTabSz="571500" rtl="0" eaLnBrk="0" fontAlgn="base" hangingPunct="0">
        <a:lnSpc>
          <a:spcPct val="90000"/>
        </a:lnSpc>
        <a:spcBef>
          <a:spcPct val="0"/>
        </a:spcBef>
        <a:spcAft>
          <a:spcPct val="0"/>
        </a:spcAft>
        <a:buClr>
          <a:schemeClr val="accent1"/>
        </a:buClr>
        <a:buSzPct val="75000"/>
        <a:buChar char="•"/>
        <a:defRPr sz="1800">
          <a:solidFill>
            <a:schemeClr val="tx1"/>
          </a:solidFill>
          <a:latin typeface="+mn-lt"/>
        </a:defRPr>
      </a:lvl2pPr>
      <a:lvl3pPr marL="860822" indent="-146447" algn="l" defTabSz="5715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353741" indent="-208360" algn="l" defTabSz="571500" rtl="0" eaLnBrk="0" fontAlgn="base" hangingPunct="0">
        <a:spcBef>
          <a:spcPct val="20000"/>
        </a:spcBef>
        <a:spcAft>
          <a:spcPct val="0"/>
        </a:spcAft>
        <a:buChar char="–"/>
        <a:defRPr sz="1500">
          <a:solidFill>
            <a:schemeClr val="tx1"/>
          </a:solidFill>
          <a:latin typeface="Rotis Sans Serif for Nokia" pitchFamily="34" charset="0"/>
        </a:defRPr>
      </a:lvl4pPr>
      <a:lvl5pPr marL="1714500" indent="-210741" algn="l" defTabSz="571500" rtl="0" eaLnBrk="0" fontAlgn="base" hangingPunct="0">
        <a:spcBef>
          <a:spcPct val="20000"/>
        </a:spcBef>
        <a:spcAft>
          <a:spcPct val="0"/>
        </a:spcAft>
        <a:buChar char="»"/>
        <a:defRPr sz="1500">
          <a:solidFill>
            <a:schemeClr val="tx1"/>
          </a:solidFill>
          <a:latin typeface="Rotis Sans Serif for Nokia" pitchFamily="34" charset="0"/>
        </a:defRPr>
      </a:lvl5pPr>
      <a:lvl6pPr marL="2057400" indent="-210741" algn="l" defTabSz="571500" rtl="0" eaLnBrk="0" fontAlgn="base" hangingPunct="0">
        <a:spcBef>
          <a:spcPct val="20000"/>
        </a:spcBef>
        <a:spcAft>
          <a:spcPct val="0"/>
        </a:spcAft>
        <a:buChar char="»"/>
        <a:defRPr sz="1500">
          <a:solidFill>
            <a:schemeClr val="tx1"/>
          </a:solidFill>
          <a:latin typeface="Rotis Sans Serif for Nokia" pitchFamily="34" charset="0"/>
        </a:defRPr>
      </a:lvl6pPr>
      <a:lvl7pPr marL="2400300" indent="-210741" algn="l" defTabSz="571500" rtl="0" eaLnBrk="0" fontAlgn="base" hangingPunct="0">
        <a:spcBef>
          <a:spcPct val="20000"/>
        </a:spcBef>
        <a:spcAft>
          <a:spcPct val="0"/>
        </a:spcAft>
        <a:buChar char="»"/>
        <a:defRPr sz="1500">
          <a:solidFill>
            <a:schemeClr val="tx1"/>
          </a:solidFill>
          <a:latin typeface="Rotis Sans Serif for Nokia" pitchFamily="34" charset="0"/>
        </a:defRPr>
      </a:lvl7pPr>
      <a:lvl8pPr marL="2743200" indent="-210741" algn="l" defTabSz="571500" rtl="0" eaLnBrk="0" fontAlgn="base" hangingPunct="0">
        <a:spcBef>
          <a:spcPct val="20000"/>
        </a:spcBef>
        <a:spcAft>
          <a:spcPct val="0"/>
        </a:spcAft>
        <a:buChar char="»"/>
        <a:defRPr sz="1500">
          <a:solidFill>
            <a:schemeClr val="tx1"/>
          </a:solidFill>
          <a:latin typeface="Rotis Sans Serif for Nokia" pitchFamily="34" charset="0"/>
        </a:defRPr>
      </a:lvl8pPr>
      <a:lvl9pPr marL="3086100" indent="-210741" algn="l" defTabSz="571500" rtl="0" eaLnBrk="0" fontAlgn="base" hangingPunct="0">
        <a:spcBef>
          <a:spcPct val="20000"/>
        </a:spcBef>
        <a:spcAft>
          <a:spcPct val="0"/>
        </a:spcAft>
        <a:buChar char="»"/>
        <a:defRPr sz="1500">
          <a:solidFill>
            <a:schemeClr val="tx1"/>
          </a:solidFill>
          <a:latin typeface="Rotis Sans Serif for Nokia" pitchFamily="34" charset="0"/>
        </a:defRPr>
      </a:lvl9pPr>
    </p:bodyStyle>
    <p:otherStyle>
      <a:defPPr>
        <a:defRPr lang="pl-P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andards.ieee.org/guides/opman/sect6.html#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tandards.ieee.org/board/pat/faq.pdf" TargetMode="External"/><Relationship Id="rId5" Type="http://schemas.openxmlformats.org/officeDocument/2006/relationships/hyperlink" Target="http://127.0.0.1:4664/cache?event_id=757737&amp;schema_id=1&amp;s=5X0vID10lu_E6yrIkWkNd4Wz2H8&amp;q=hancock" TargetMode="External"/><Relationship Id="rId4" Type="http://schemas.openxmlformats.org/officeDocument/2006/relationships/hyperlink" Target="http://standards.ieee.org/board/pat/guide.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6">
            <a:extLst>
              <a:ext uri="{FF2B5EF4-FFF2-40B4-BE49-F238E27FC236}">
                <a16:creationId xmlns:a16="http://schemas.microsoft.com/office/drawing/2014/main" id="{3AD0C15D-3153-4FA2-9CC8-FCF051CB812A}"/>
              </a:ext>
            </a:extLst>
          </p:cNvPr>
          <p:cNvSpPr>
            <a:spLocks noGrp="1" noChangeArrowheads="1"/>
          </p:cNvSpPr>
          <p:nvPr>
            <p:ph type="body" idx="1"/>
          </p:nvPr>
        </p:nvSpPr>
        <p:spPr>
          <a:xfrm>
            <a:off x="195925" y="1046464"/>
            <a:ext cx="8752150" cy="5169160"/>
          </a:xfrm>
          <a:solidFill>
            <a:srgbClr val="66CCFF"/>
          </a:solidFill>
        </p:spPr>
        <p:txBody>
          <a:bodyPr/>
          <a:lstStyle/>
          <a:p>
            <a:pPr>
              <a:buClr>
                <a:srgbClr val="FAFD00"/>
              </a:buClr>
              <a:buFontTx/>
              <a:buNone/>
            </a:pPr>
            <a:r>
              <a:rPr lang="en-US" altLang="pl-PL" sz="2400" b="1" dirty="0">
                <a:cs typeface="Times New Roman" panose="02020603050405020304" pitchFamily="18" charset="0"/>
              </a:rPr>
              <a:t>IEEE 802.21 MEDIA INDEPENDENT SERVICES </a:t>
            </a:r>
          </a:p>
          <a:p>
            <a:pPr>
              <a:buClr>
                <a:srgbClr val="FAFD00"/>
              </a:buClr>
              <a:buFontTx/>
              <a:buNone/>
            </a:pPr>
            <a:r>
              <a:rPr lang="en-US" altLang="pl-PL" sz="2400" dirty="0">
                <a:cs typeface="Times New Roman" panose="02020603050405020304" pitchFamily="18" charset="0"/>
              </a:rPr>
              <a:t>DCN: 21-19-0032-01-0000</a:t>
            </a:r>
          </a:p>
          <a:p>
            <a:pPr marL="535781" indent="-535781">
              <a:buClr>
                <a:srgbClr val="FAFD00"/>
              </a:buClr>
              <a:buNone/>
            </a:pPr>
            <a:r>
              <a:rPr lang="en-US" altLang="pl-PL" sz="2400" dirty="0">
                <a:cs typeface="Times New Roman" panose="02020603050405020304" pitchFamily="18" charset="0"/>
              </a:rPr>
              <a:t>Title: VR SG telecon meeting plan</a:t>
            </a:r>
            <a:endParaRPr lang="en-US" altLang="pl-PL" sz="2400" b="1" dirty="0">
              <a:cs typeface="Times New Roman" panose="02020603050405020304" pitchFamily="18" charset="0"/>
            </a:endParaRPr>
          </a:p>
          <a:p>
            <a:pPr>
              <a:buClr>
                <a:srgbClr val="FAFD00"/>
              </a:buClr>
              <a:buFontTx/>
              <a:buNone/>
            </a:pPr>
            <a:r>
              <a:rPr lang="en-US" altLang="pl-PL" sz="2400" dirty="0">
                <a:cs typeface="Times New Roman" panose="02020603050405020304" pitchFamily="18" charset="0"/>
              </a:rPr>
              <a:t>Date Submitted: April 12, 2019</a:t>
            </a:r>
          </a:p>
          <a:p>
            <a:pPr>
              <a:buClr>
                <a:srgbClr val="FAFD00"/>
              </a:buClr>
              <a:buFontTx/>
              <a:buNone/>
            </a:pPr>
            <a:r>
              <a:rPr lang="en-US" altLang="pl-PL" sz="2400" dirty="0">
                <a:cs typeface="Times New Roman" panose="02020603050405020304" pitchFamily="18" charset="0"/>
              </a:rPr>
              <a:t>Presented at IEEE 802.21VR SG Teleconference (April 18, 2019)</a:t>
            </a:r>
          </a:p>
          <a:p>
            <a:pPr>
              <a:lnSpc>
                <a:spcPct val="100000"/>
              </a:lnSpc>
              <a:buClr>
                <a:srgbClr val="FAFD00"/>
              </a:buClr>
              <a:buNone/>
            </a:pPr>
            <a:r>
              <a:rPr lang="en-US" altLang="pl-PL" sz="2400" dirty="0">
                <a:cs typeface="Times New Roman" panose="02020603050405020304" pitchFamily="18" charset="0"/>
              </a:rPr>
              <a:t>Authors or Source(s):  </a:t>
            </a:r>
            <a:r>
              <a:rPr lang="en-US" altLang="pl-PL" sz="2400" b="1" dirty="0" err="1">
                <a:ea typeface="ＭＳ Ｐゴシック" panose="020B0600070205080204" pitchFamily="34" charset="-128"/>
                <a:cs typeface="Times New Roman" panose="02020603050405020304" pitchFamily="18" charset="0"/>
              </a:rPr>
              <a:t>Seo</a:t>
            </a:r>
            <a:r>
              <a:rPr lang="en-US" altLang="pl-PL" sz="2400" b="1" dirty="0">
                <a:ea typeface="ＭＳ Ｐゴシック" panose="020B0600070205080204" pitchFamily="34" charset="-128"/>
                <a:cs typeface="Times New Roman" panose="02020603050405020304" pitchFamily="18" charset="0"/>
              </a:rPr>
              <a:t>, Dong-Il Dillon</a:t>
            </a:r>
            <a:r>
              <a:rPr lang="ja-JP" altLang="en-US" sz="2400" b="1" dirty="0">
                <a:ea typeface="ＭＳ Ｐゴシック" panose="020B0600070205080204" pitchFamily="34" charset="-128"/>
                <a:cs typeface="Times New Roman" panose="02020603050405020304" pitchFamily="18" charset="0"/>
              </a:rPr>
              <a:t> </a:t>
            </a:r>
            <a:r>
              <a:rPr lang="en-US" altLang="ja-JP" sz="2400" b="1" dirty="0">
                <a:ea typeface="ＭＳ Ｐゴシック" panose="020B0600070205080204" pitchFamily="34" charset="-128"/>
                <a:cs typeface="Times New Roman" panose="02020603050405020304" pitchFamily="18" charset="0"/>
              </a:rPr>
              <a:t>(</a:t>
            </a:r>
            <a:r>
              <a:rPr lang="en-US" altLang="ja-JP" sz="2400" b="1" dirty="0" err="1">
                <a:ea typeface="ＭＳ Ｐゴシック" panose="020B0600070205080204" pitchFamily="34" charset="-128"/>
                <a:cs typeface="Times New Roman" panose="02020603050405020304" pitchFamily="18" charset="0"/>
              </a:rPr>
              <a:t>VoleR</a:t>
            </a:r>
            <a:r>
              <a:rPr lang="en-US" altLang="ja-JP" sz="2400" b="1" dirty="0">
                <a:ea typeface="ＭＳ Ｐゴシック" panose="020B0600070205080204" pitchFamily="34" charset="-128"/>
                <a:cs typeface="Times New Roman" panose="02020603050405020304" pitchFamily="18" charset="0"/>
              </a:rPr>
              <a:t> Creative)</a:t>
            </a:r>
            <a:endParaRPr lang="en-US" altLang="pl-PL" sz="2400" b="1" dirty="0">
              <a:cs typeface="Times New Roman" panose="02020603050405020304" pitchFamily="18" charset="0"/>
            </a:endParaRPr>
          </a:p>
          <a:p>
            <a:pPr marL="871538" indent="-871538" algn="just">
              <a:buClr>
                <a:srgbClr val="FAFD00"/>
              </a:buClr>
              <a:buNone/>
            </a:pPr>
            <a:r>
              <a:rPr lang="en-US" altLang="pl-PL" sz="2400" dirty="0">
                <a:cs typeface="Times New Roman" panose="02020603050405020304" pitchFamily="18" charset="0"/>
              </a:rPr>
              <a:t>Abstract: This document provides the teleconference meeting schedule for the SG and the topics that need to be discussed during the session.</a:t>
            </a:r>
          </a:p>
        </p:txBody>
      </p:sp>
      <p:sp>
        <p:nvSpPr>
          <p:cNvPr id="2" name="フッター プレースホルダー 1">
            <a:extLst>
              <a:ext uri="{FF2B5EF4-FFF2-40B4-BE49-F238E27FC236}">
                <a16:creationId xmlns:a16="http://schemas.microsoft.com/office/drawing/2014/main" id="{59D88C36-AB78-43AC-82D2-673DD58C073A}"/>
              </a:ext>
            </a:extLst>
          </p:cNvPr>
          <p:cNvSpPr>
            <a:spLocks noGrp="1"/>
          </p:cNvSpPr>
          <p:nvPr>
            <p:ph type="ftr" sz="quarter" idx="10"/>
          </p:nvPr>
        </p:nvSpPr>
        <p:spPr>
          <a:xfrm>
            <a:off x="324437" y="6400802"/>
            <a:ext cx="2319867" cy="258532"/>
          </a:xfrm>
        </p:spPr>
        <p:txBody>
          <a:bodyPr/>
          <a:lstStyle/>
          <a:p>
            <a:pPr eaLnBrk="0" fontAlgn="base" latinLnBrk="0" hangingPunct="0">
              <a:spcBef>
                <a:spcPct val="0"/>
              </a:spcBef>
              <a:spcAft>
                <a:spcPct val="0"/>
              </a:spcAft>
              <a:defRPr/>
            </a:pPr>
            <a:r>
              <a:rPr lang="en-US" altLang="pl-PL">
                <a:solidFill>
                  <a:srgbClr val="000000"/>
                </a:solidFill>
                <a:latin typeface="Times"/>
              </a:rPr>
              <a:t>21-19-0032-01-0000</a:t>
            </a:r>
            <a:endParaRPr lang="en-US" altLang="pl-PL" dirty="0">
              <a:solidFill>
                <a:srgbClr val="000000"/>
              </a:solidFill>
              <a:latin typeface="Times"/>
            </a:endParaRPr>
          </a:p>
        </p:txBody>
      </p:sp>
      <p:sp>
        <p:nvSpPr>
          <p:cNvPr id="3" name="슬라이드 번호 개체 틀 2">
            <a:extLst>
              <a:ext uri="{FF2B5EF4-FFF2-40B4-BE49-F238E27FC236}">
                <a16:creationId xmlns:a16="http://schemas.microsoft.com/office/drawing/2014/main" id="{D4506F55-5C08-407C-B922-B30DEDD24BDE}"/>
              </a:ext>
            </a:extLst>
          </p:cNvPr>
          <p:cNvSpPr>
            <a:spLocks noGrp="1"/>
          </p:cNvSpPr>
          <p:nvPr>
            <p:ph type="sldNum" sz="quarter" idx="11"/>
          </p:nvPr>
        </p:nvSpPr>
        <p:spPr/>
        <p:txBody>
          <a:bodyPr/>
          <a:lstStyle/>
          <a:p>
            <a:pPr>
              <a:defRPr/>
            </a:pPr>
            <a:fld id="{13D3D877-D406-4E0C-A0B8-A5405FE26974}" type="slidenum">
              <a:rPr lang="en-US" altLang="pl-PL" smtClean="0"/>
              <a:pPr>
                <a:defRPr/>
              </a:pPr>
              <a:t>0</a:t>
            </a:fld>
            <a:endParaRPr lang="en-US" alt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0140703B-13AB-45ED-A1B1-2533B9318C0F}"/>
              </a:ext>
            </a:extLst>
          </p:cNvPr>
          <p:cNvSpPr>
            <a:spLocks noGrp="1" noChangeArrowheads="1"/>
          </p:cNvSpPr>
          <p:nvPr>
            <p:ph type="body" idx="1"/>
          </p:nvPr>
        </p:nvSpPr>
        <p:spPr>
          <a:xfrm>
            <a:off x="1428751" y="1600200"/>
            <a:ext cx="6369844" cy="4000500"/>
          </a:xfrm>
          <a:solidFill>
            <a:srgbClr val="66CCFF"/>
          </a:solidFill>
        </p:spPr>
        <p:txBody>
          <a:bodyPr/>
          <a:lstStyle/>
          <a:p>
            <a:pPr lvl="1">
              <a:lnSpc>
                <a:spcPct val="80000"/>
              </a:lnSpc>
              <a:buFontTx/>
              <a:buNone/>
            </a:pPr>
            <a:r>
              <a:rPr lang="en-US" altLang="pl-PL" b="1">
                <a:cs typeface="Times New Roman" panose="02020603050405020304" pitchFamily="18" charset="0"/>
              </a:rPr>
              <a:t>IEEE 802.21 presentation release statements</a:t>
            </a:r>
            <a:endParaRPr lang="en-US" altLang="pl-PL">
              <a:cs typeface="Times New Roman" panose="02020603050405020304" pitchFamily="18" charset="0"/>
            </a:endParaRPr>
          </a:p>
          <a:p>
            <a:pPr algn="just">
              <a:lnSpc>
                <a:spcPct val="80000"/>
              </a:lnSpc>
              <a:buClr>
                <a:srgbClr val="FAFD00"/>
              </a:buClr>
              <a:buSzPct val="200000"/>
              <a:buFontTx/>
              <a:buNone/>
            </a:pPr>
            <a:r>
              <a:rPr lang="en-US" altLang="pl-PL" sz="1500">
                <a:cs typeface="Times New Roman" panose="02020603050405020304" pitchFamily="18" charset="0"/>
              </a:rPr>
              <a:t>This document has been prepared to assist the IEEE 802.21 Working Group.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algn="just">
              <a:lnSpc>
                <a:spcPct val="80000"/>
              </a:lnSpc>
              <a:buClr>
                <a:srgbClr val="FAFD00"/>
              </a:buClr>
              <a:buSzPct val="200000"/>
              <a:buFontTx/>
              <a:buNone/>
            </a:pPr>
            <a:r>
              <a:rPr lang="en-US" altLang="pl-PL" sz="1500">
                <a:cs typeface="Times New Roman" panose="02020603050405020304" pitchFamily="18" charset="0"/>
              </a:rPr>
              <a:t>The contributor grants a free, irrevocable license to the IEEE to incorporate material contained in this contribution, and any modifications thereof, in the creation of an IEEE Standards publication; to copyright in the IEEE</a:t>
            </a:r>
            <a:r>
              <a:rPr lang="en-US" altLang="pl-PL" sz="1500">
                <a:latin typeface="Times New Roman" panose="02020603050405020304" pitchFamily="18" charset="0"/>
                <a:cs typeface="Times New Roman" panose="02020603050405020304" pitchFamily="18" charset="0"/>
              </a:rPr>
              <a:t>’</a:t>
            </a:r>
            <a:r>
              <a:rPr lang="en-US" altLang="pl-PL" sz="1500">
                <a:cs typeface="Times New Roman" panose="02020603050405020304" pitchFamily="18" charset="0"/>
              </a:rPr>
              <a:t>s name any IEEE Standards publication even though it may include portions of this contribution; and at the IEEE</a:t>
            </a:r>
            <a:r>
              <a:rPr lang="en-US" altLang="pl-PL" sz="1500">
                <a:latin typeface="Times New Roman" panose="02020603050405020304" pitchFamily="18" charset="0"/>
                <a:cs typeface="Times New Roman" panose="02020603050405020304" pitchFamily="18" charset="0"/>
              </a:rPr>
              <a:t>’</a:t>
            </a:r>
            <a:r>
              <a:rPr lang="en-US" altLang="pl-PL" sz="1500">
                <a:cs typeface="Times New Roman" panose="02020603050405020304" pitchFamily="18" charset="0"/>
              </a:rPr>
              <a:t>s sole discretion to permit others to reproduce in whole or in part the resulting IEEE Standards publication. The contributor also acknowledges and accepts that this contribution may be made public by IEEE 802.21.</a:t>
            </a:r>
          </a:p>
          <a:p>
            <a:pPr>
              <a:lnSpc>
                <a:spcPct val="80000"/>
              </a:lnSpc>
              <a:buClr>
                <a:srgbClr val="FAFD00"/>
              </a:buClr>
              <a:buSzPct val="200000"/>
              <a:buFontTx/>
              <a:buNone/>
            </a:pPr>
            <a:r>
              <a:rPr lang="en-US" altLang="pl-PL" sz="1500">
                <a:cs typeface="Times New Roman" panose="02020603050405020304" pitchFamily="18" charset="0"/>
              </a:rPr>
              <a:t>The contributor is familiar with IEEE patent policy, as outlined in </a:t>
            </a:r>
            <a:r>
              <a:rPr lang="en-US" altLang="pl-PL" sz="1500">
                <a:cs typeface="Times New Roman" panose="02020603050405020304" pitchFamily="18" charset="0"/>
                <a:hlinkClick r:id="rId3"/>
              </a:rPr>
              <a:t>Section 6.3 of the IEEE-SA Standards Board Operations Manual</a:t>
            </a:r>
            <a:r>
              <a:rPr lang="en-US" altLang="pl-PL" sz="1500">
                <a:solidFill>
                  <a:srgbClr val="000099"/>
                </a:solidFill>
                <a:cs typeface="Times New Roman" panose="02020603050405020304" pitchFamily="18" charset="0"/>
              </a:rPr>
              <a:t> </a:t>
            </a:r>
            <a:r>
              <a:rPr lang="en-US" altLang="pl-PL" sz="1500">
                <a:cs typeface="Times New Roman" panose="02020603050405020304" pitchFamily="18" charset="0"/>
              </a:rPr>
              <a:t>&lt;</a:t>
            </a:r>
            <a:r>
              <a:rPr lang="en-US" altLang="pl-PL" sz="1500">
                <a:cs typeface="Times New Roman" panose="02020603050405020304" pitchFamily="18" charset="0"/>
                <a:hlinkClick r:id="rId3"/>
              </a:rPr>
              <a:t>http://standards.ieee.org/guides/opman/sect6.html#6.3</a:t>
            </a:r>
            <a:r>
              <a:rPr lang="en-US" altLang="pl-PL" sz="1500">
                <a:cs typeface="Times New Roman" panose="02020603050405020304" pitchFamily="18" charset="0"/>
              </a:rPr>
              <a:t>&gt; and in </a:t>
            </a:r>
            <a:r>
              <a:rPr lang="en-US" altLang="pl-PL" sz="1500" i="1">
                <a:cs typeface="Times New Roman" panose="02020603050405020304" pitchFamily="18" charset="0"/>
              </a:rPr>
              <a:t>Understanding Patent Issues During IEEE Standards Development</a:t>
            </a:r>
            <a:r>
              <a:rPr lang="en-US" altLang="pl-PL" sz="1500">
                <a:cs typeface="Times New Roman" panose="02020603050405020304" pitchFamily="18" charset="0"/>
              </a:rPr>
              <a:t> </a:t>
            </a:r>
            <a:r>
              <a:rPr lang="en-US" altLang="pl-PL" sz="1500">
                <a:cs typeface="Times New Roman" panose="02020603050405020304" pitchFamily="18" charset="0"/>
                <a:hlinkClick r:id="rId4"/>
              </a:rPr>
              <a:t>http://standards.ieee.org/board/pat/guide.html</a:t>
            </a:r>
            <a:r>
              <a:rPr lang="en-US" altLang="pl-PL" sz="1500">
                <a:cs typeface="Times New Roman" panose="02020603050405020304" pitchFamily="18" charset="0"/>
              </a:rPr>
              <a:t>&gt;</a:t>
            </a:r>
            <a:r>
              <a:rPr lang="en-US" altLang="pl-PL" sz="1500">
                <a:latin typeface="Times New Roman" panose="02020603050405020304" pitchFamily="18" charset="0"/>
                <a:cs typeface="Times New Roman" panose="02020603050405020304" pitchFamily="18" charset="0"/>
              </a:rPr>
              <a:t> </a:t>
            </a:r>
            <a:endParaRPr lang="en-US" altLang="pl-PL" sz="1500"/>
          </a:p>
        </p:txBody>
      </p:sp>
      <p:sp>
        <p:nvSpPr>
          <p:cNvPr id="5123" name="Rectangle 7">
            <a:extLst>
              <a:ext uri="{FF2B5EF4-FFF2-40B4-BE49-F238E27FC236}">
                <a16:creationId xmlns:a16="http://schemas.microsoft.com/office/drawing/2014/main" id="{51D9E4ED-C36B-4CFF-BCA1-19E7915D227F}"/>
              </a:ext>
            </a:extLst>
          </p:cNvPr>
          <p:cNvSpPr>
            <a:spLocks noChangeArrowheads="1"/>
          </p:cNvSpPr>
          <p:nvPr/>
        </p:nvSpPr>
        <p:spPr bwMode="auto">
          <a:xfrm>
            <a:off x="531846" y="1257300"/>
            <a:ext cx="8161304" cy="5012871"/>
          </a:xfrm>
          <a:prstGeom prst="rect">
            <a:avLst/>
          </a:prstGeom>
          <a:solidFill>
            <a:srgbClr val="66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7866" tIns="33338" rIns="67866" bIns="33338"/>
          <a:lstStyle>
            <a:lvl1pPr marL="280988" indent="-280988" defTabSz="762000">
              <a:lnSpc>
                <a:spcPct val="90000"/>
              </a:lnSpc>
              <a:spcBef>
                <a:spcPct val="40000"/>
              </a:spcBef>
              <a:buClr>
                <a:schemeClr val="accent1"/>
              </a:buClr>
              <a:buChar char="•"/>
              <a:defRPr sz="2400">
                <a:solidFill>
                  <a:schemeClr val="tx1"/>
                </a:solidFill>
                <a:latin typeface="Times" panose="02020603050405020304" pitchFamily="18" charset="0"/>
              </a:defRPr>
            </a:lvl1pPr>
            <a:lvl2pPr marL="666750" indent="-195263" defTabSz="762000">
              <a:lnSpc>
                <a:spcPct val="90000"/>
              </a:lnSpc>
              <a:buClr>
                <a:schemeClr val="accent1"/>
              </a:buClr>
              <a:buSzPct val="75000"/>
              <a:buChar char="•"/>
              <a:defRPr sz="2400">
                <a:solidFill>
                  <a:schemeClr val="tx1"/>
                </a:solidFill>
                <a:latin typeface="Times" panose="02020603050405020304" pitchFamily="18" charset="0"/>
              </a:defRPr>
            </a:lvl2pPr>
            <a:lvl3pPr marL="1147763" indent="-195263" defTabSz="762000">
              <a:lnSpc>
                <a:spcPct val="90000"/>
              </a:lnSpc>
              <a:buClr>
                <a:schemeClr val="accent1"/>
              </a:buClr>
              <a:buSzPct val="75000"/>
              <a:buChar char="•"/>
              <a:defRPr>
                <a:solidFill>
                  <a:schemeClr val="tx1"/>
                </a:solidFill>
                <a:latin typeface="Times" panose="02020603050405020304" pitchFamily="18" charset="0"/>
              </a:defRPr>
            </a:lvl3pPr>
            <a:lvl4pPr marL="1804988" indent="-277813" defTabSz="762000">
              <a:spcBef>
                <a:spcPct val="20000"/>
              </a:spcBef>
              <a:buChar char="–"/>
              <a:defRPr sz="2000">
                <a:solidFill>
                  <a:schemeClr val="tx1"/>
                </a:solidFill>
                <a:latin typeface="Rotis Sans Serif for Nokia" pitchFamily="34" charset="0"/>
              </a:defRPr>
            </a:lvl4pPr>
            <a:lvl5pPr marL="2286000" indent="-280988" defTabSz="762000">
              <a:spcBef>
                <a:spcPct val="20000"/>
              </a:spcBef>
              <a:buChar char="»"/>
              <a:defRPr sz="2000">
                <a:solidFill>
                  <a:schemeClr val="tx1"/>
                </a:solidFill>
                <a:latin typeface="Rotis Sans Serif for Nokia" pitchFamily="34" charset="0"/>
              </a:defRPr>
            </a:lvl5pPr>
            <a:lvl6pPr marL="2743200" indent="-280988" defTabSz="762000" eaLnBrk="0" fontAlgn="base" hangingPunct="0">
              <a:spcBef>
                <a:spcPct val="20000"/>
              </a:spcBef>
              <a:spcAft>
                <a:spcPct val="0"/>
              </a:spcAft>
              <a:buChar char="»"/>
              <a:defRPr sz="2000">
                <a:solidFill>
                  <a:schemeClr val="tx1"/>
                </a:solidFill>
                <a:latin typeface="Rotis Sans Serif for Nokia" pitchFamily="34" charset="0"/>
              </a:defRPr>
            </a:lvl6pPr>
            <a:lvl7pPr marL="3200400" indent="-280988" defTabSz="762000" eaLnBrk="0" fontAlgn="base" hangingPunct="0">
              <a:spcBef>
                <a:spcPct val="20000"/>
              </a:spcBef>
              <a:spcAft>
                <a:spcPct val="0"/>
              </a:spcAft>
              <a:buChar char="»"/>
              <a:defRPr sz="2000">
                <a:solidFill>
                  <a:schemeClr val="tx1"/>
                </a:solidFill>
                <a:latin typeface="Rotis Sans Serif for Nokia" pitchFamily="34" charset="0"/>
              </a:defRPr>
            </a:lvl7pPr>
            <a:lvl8pPr marL="3657600" indent="-280988" defTabSz="762000" eaLnBrk="0" fontAlgn="base" hangingPunct="0">
              <a:spcBef>
                <a:spcPct val="20000"/>
              </a:spcBef>
              <a:spcAft>
                <a:spcPct val="0"/>
              </a:spcAft>
              <a:buChar char="»"/>
              <a:defRPr sz="2000">
                <a:solidFill>
                  <a:schemeClr val="tx1"/>
                </a:solidFill>
                <a:latin typeface="Rotis Sans Serif for Nokia" pitchFamily="34" charset="0"/>
              </a:defRPr>
            </a:lvl8pPr>
            <a:lvl9pPr marL="4114800" indent="-280988" defTabSz="762000" eaLnBrk="0" fontAlgn="base" hangingPunct="0">
              <a:spcBef>
                <a:spcPct val="20000"/>
              </a:spcBef>
              <a:spcAft>
                <a:spcPct val="0"/>
              </a:spcAft>
              <a:buChar char="»"/>
              <a:defRPr sz="2000">
                <a:solidFill>
                  <a:schemeClr val="tx1"/>
                </a:solidFill>
                <a:latin typeface="Rotis Sans Serif for Nokia" pitchFamily="34" charset="0"/>
              </a:defRPr>
            </a:lvl9pPr>
          </a:lstStyle>
          <a:p>
            <a:pPr lvl="1" eaLnBrk="0" fontAlgn="base" latinLnBrk="0" hangingPunct="0">
              <a:lnSpc>
                <a:spcPct val="80000"/>
              </a:lnSpc>
              <a:spcBef>
                <a:spcPct val="0"/>
              </a:spcBef>
              <a:spcAft>
                <a:spcPct val="0"/>
              </a:spcAft>
              <a:buClr>
                <a:srgbClr val="618FFD"/>
              </a:buClr>
              <a:buNone/>
            </a:pPr>
            <a:r>
              <a:rPr lang="en-US" altLang="pl-PL" b="1">
                <a:solidFill>
                  <a:srgbClr val="000000"/>
                </a:solidFill>
                <a:cs typeface="Times New Roman" panose="02020603050405020304" pitchFamily="18" charset="0"/>
              </a:rPr>
              <a:t>IEEE 802.21 presentation release statements</a:t>
            </a:r>
            <a:endParaRPr lang="en-US" altLang="pl-PL">
              <a:solidFill>
                <a:srgbClr val="000000"/>
              </a:solidFill>
              <a:cs typeface="Times New Roman" panose="02020603050405020304" pitchFamily="18" charset="0"/>
            </a:endParaRPr>
          </a:p>
          <a:p>
            <a:pPr algn="just" eaLnBrk="0" fontAlgn="base" latinLnBrk="0" hangingPunct="0">
              <a:lnSpc>
                <a:spcPct val="80000"/>
              </a:lnSpc>
              <a:spcAft>
                <a:spcPct val="0"/>
              </a:spcAft>
              <a:buClr>
                <a:srgbClr val="FAFD00"/>
              </a:buClr>
              <a:buSzPct val="200000"/>
              <a:buNone/>
            </a:pPr>
            <a:r>
              <a:rPr lang="en-US" altLang="pl-PL" sz="1800" dirty="0">
                <a:solidFill>
                  <a:srgbClr val="000000"/>
                </a:solidFill>
                <a:cs typeface="Times New Roman" panose="02020603050405020304" pitchFamily="18" charset="0"/>
              </a:rPr>
              <a:t>This document has been prepared to assist the IEEE 802.21 Working Group.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algn="just" eaLnBrk="0" fontAlgn="base" latinLnBrk="0" hangingPunct="0">
              <a:lnSpc>
                <a:spcPct val="80000"/>
              </a:lnSpc>
              <a:spcAft>
                <a:spcPct val="0"/>
              </a:spcAft>
              <a:buClr>
                <a:srgbClr val="FAFD00"/>
              </a:buClr>
              <a:buSzPct val="200000"/>
              <a:buNone/>
            </a:pPr>
            <a:r>
              <a:rPr lang="en-US" altLang="pl-PL" sz="1800" dirty="0">
                <a:solidFill>
                  <a:srgbClr val="000000"/>
                </a:solidFill>
                <a:cs typeface="Times New Roman" panose="02020603050405020304" pitchFamily="18" charset="0"/>
              </a:rPr>
              <a:t>The contributor grants a free, irrevocable license to the IEEE to incorporate material contained in this contribution, and any modifications thereof, in the creation of an IEEE Standards publication; to copyright in the IEEE</a:t>
            </a:r>
            <a:r>
              <a:rPr lang="en-US" altLang="pl-PL" sz="1800" dirty="0">
                <a:solidFill>
                  <a:srgbClr val="000000"/>
                </a:solidFill>
                <a:latin typeface="Times New Roman" panose="02020603050405020304" pitchFamily="18" charset="0"/>
                <a:cs typeface="Times New Roman" panose="02020603050405020304" pitchFamily="18" charset="0"/>
              </a:rPr>
              <a:t>’</a:t>
            </a:r>
            <a:r>
              <a:rPr lang="en-US" altLang="pl-PL" sz="1800" dirty="0">
                <a:solidFill>
                  <a:srgbClr val="000000"/>
                </a:solidFill>
                <a:cs typeface="Times New Roman" panose="02020603050405020304" pitchFamily="18" charset="0"/>
              </a:rPr>
              <a:t>s name any IEEE Standards publication even though it may include portions of this contribution; and at the IEEE</a:t>
            </a:r>
            <a:r>
              <a:rPr lang="en-US" altLang="pl-PL" sz="1800" dirty="0">
                <a:solidFill>
                  <a:srgbClr val="000000"/>
                </a:solidFill>
                <a:latin typeface="Times New Roman" panose="02020603050405020304" pitchFamily="18" charset="0"/>
                <a:cs typeface="Times New Roman" panose="02020603050405020304" pitchFamily="18" charset="0"/>
              </a:rPr>
              <a:t>’</a:t>
            </a:r>
            <a:r>
              <a:rPr lang="en-US" altLang="pl-PL" sz="1800" dirty="0">
                <a:solidFill>
                  <a:srgbClr val="000000"/>
                </a:solidFill>
                <a:cs typeface="Times New Roman" panose="02020603050405020304" pitchFamily="18" charset="0"/>
              </a:rPr>
              <a:t>s sole discretion to permit others to reproduce in whole or in part the resulting IEEE Standards publication. The contributor also acknowledges and accepts that this contribution may be made public by IEEE 802.21.</a:t>
            </a:r>
          </a:p>
          <a:p>
            <a:pPr eaLnBrk="0" fontAlgn="base" latinLnBrk="0" hangingPunct="0">
              <a:lnSpc>
                <a:spcPct val="80000"/>
              </a:lnSpc>
              <a:spcAft>
                <a:spcPct val="0"/>
              </a:spcAft>
              <a:buClr>
                <a:srgbClr val="FAFD00"/>
              </a:buClr>
              <a:buSzPct val="200000"/>
              <a:buNone/>
            </a:pPr>
            <a:r>
              <a:rPr lang="en-US" altLang="pl-PL" sz="1800" dirty="0">
                <a:solidFill>
                  <a:srgbClr val="000000"/>
                </a:solidFill>
                <a:cs typeface="Times New Roman" panose="02020603050405020304" pitchFamily="18" charset="0"/>
              </a:rPr>
              <a:t>The contributor is familiar with IEEE patent policy, as stated in </a:t>
            </a:r>
            <a:r>
              <a:rPr lang="en-US" altLang="pl-PL" sz="1800" dirty="0">
                <a:solidFill>
                  <a:srgbClr val="000000"/>
                </a:solidFill>
                <a:cs typeface="Times New Roman" panose="02020603050405020304" pitchFamily="18" charset="0"/>
                <a:hlinkClick r:id="rId3"/>
              </a:rPr>
              <a:t>Section 6 of the IEEE-SA Standards Board bylaws</a:t>
            </a:r>
            <a:r>
              <a:rPr lang="en-US" altLang="pl-PL" sz="1800" dirty="0">
                <a:solidFill>
                  <a:srgbClr val="000099"/>
                </a:solidFill>
                <a:cs typeface="Times New Roman" panose="02020603050405020304" pitchFamily="18" charset="0"/>
              </a:rPr>
              <a:t> </a:t>
            </a:r>
            <a:r>
              <a:rPr lang="en-US" altLang="pl-PL" sz="1800" dirty="0">
                <a:solidFill>
                  <a:srgbClr val="000000"/>
                </a:solidFill>
                <a:cs typeface="Times New Roman" panose="02020603050405020304" pitchFamily="18" charset="0"/>
              </a:rPr>
              <a:t>&lt;</a:t>
            </a:r>
            <a:r>
              <a:rPr lang="en-US" altLang="pl-PL" sz="1800" dirty="0">
                <a:solidFill>
                  <a:srgbClr val="000000"/>
                </a:solidFill>
                <a:cs typeface="Times New Roman" panose="02020603050405020304" pitchFamily="18" charset="0"/>
                <a:hlinkClick r:id="rId5"/>
              </a:rPr>
              <a:t>http://standards.ieee.org/guides/bylaws/sect6-7.html#6</a:t>
            </a:r>
            <a:r>
              <a:rPr lang="en-US" altLang="pl-PL" sz="1800" dirty="0">
                <a:solidFill>
                  <a:srgbClr val="000000"/>
                </a:solidFill>
                <a:cs typeface="Times New Roman" panose="02020603050405020304" pitchFamily="18" charset="0"/>
              </a:rPr>
              <a:t>&gt; and in </a:t>
            </a:r>
            <a:r>
              <a:rPr lang="en-US" altLang="pl-PL" sz="1800" i="1" dirty="0">
                <a:solidFill>
                  <a:srgbClr val="000000"/>
                </a:solidFill>
                <a:cs typeface="Times New Roman" panose="02020603050405020304" pitchFamily="18" charset="0"/>
              </a:rPr>
              <a:t>Understanding Patent Issues During IEEE Standards Development</a:t>
            </a:r>
            <a:r>
              <a:rPr lang="en-US" altLang="pl-PL" sz="1800" dirty="0">
                <a:solidFill>
                  <a:srgbClr val="000000"/>
                </a:solidFill>
                <a:cs typeface="Times New Roman" panose="02020603050405020304" pitchFamily="18" charset="0"/>
              </a:rPr>
              <a:t> </a:t>
            </a:r>
            <a:r>
              <a:rPr lang="en-US" altLang="pl-PL" sz="1800" dirty="0">
                <a:solidFill>
                  <a:srgbClr val="000000"/>
                </a:solidFill>
                <a:cs typeface="Times New Roman" panose="02020603050405020304" pitchFamily="18" charset="0"/>
                <a:hlinkClick r:id="rId6"/>
              </a:rPr>
              <a:t>http://standards.ieee.org/board/pat/faq.pdf</a:t>
            </a:r>
            <a:r>
              <a:rPr lang="en-US" altLang="pl-PL" sz="1800" dirty="0">
                <a:solidFill>
                  <a:srgbClr val="000000"/>
                </a:solidFill>
                <a:cs typeface="Times New Roman" panose="02020603050405020304" pitchFamily="18" charset="0"/>
              </a:rPr>
              <a:t>&gt;</a:t>
            </a:r>
            <a:r>
              <a:rPr lang="en-US" altLang="pl-PL" sz="1800" dirty="0">
                <a:solidFill>
                  <a:srgbClr val="000000"/>
                </a:solidFill>
                <a:latin typeface="Times New Roman" panose="02020603050405020304" pitchFamily="18" charset="0"/>
                <a:cs typeface="Times New Roman" panose="02020603050405020304" pitchFamily="18" charset="0"/>
              </a:rPr>
              <a:t> </a:t>
            </a:r>
            <a:endParaRPr lang="en-US" altLang="pl-PL" sz="1800" dirty="0">
              <a:solidFill>
                <a:srgbClr val="000000"/>
              </a:solidFill>
            </a:endParaRPr>
          </a:p>
        </p:txBody>
      </p:sp>
      <p:sp>
        <p:nvSpPr>
          <p:cNvPr id="2" name="フッター プレースホルダー 1">
            <a:extLst>
              <a:ext uri="{FF2B5EF4-FFF2-40B4-BE49-F238E27FC236}">
                <a16:creationId xmlns:a16="http://schemas.microsoft.com/office/drawing/2014/main" id="{93BA8ADB-4107-462B-83EC-32BB496ED698}"/>
              </a:ext>
            </a:extLst>
          </p:cNvPr>
          <p:cNvSpPr>
            <a:spLocks noGrp="1"/>
          </p:cNvSpPr>
          <p:nvPr>
            <p:ph type="ftr" sz="quarter" idx="10"/>
          </p:nvPr>
        </p:nvSpPr>
        <p:spPr/>
        <p:txBody>
          <a:bodyPr/>
          <a:lstStyle/>
          <a:p>
            <a:pPr eaLnBrk="0" fontAlgn="base" latinLnBrk="0" hangingPunct="0">
              <a:spcBef>
                <a:spcPct val="0"/>
              </a:spcBef>
              <a:spcAft>
                <a:spcPct val="0"/>
              </a:spcAft>
              <a:defRPr/>
            </a:pPr>
            <a:r>
              <a:rPr lang="en-US" altLang="pl-PL">
                <a:solidFill>
                  <a:srgbClr val="000000"/>
                </a:solidFill>
                <a:latin typeface="Times"/>
              </a:rPr>
              <a:t>21-19-0032-01-0000</a:t>
            </a:r>
          </a:p>
        </p:txBody>
      </p:sp>
      <p:sp>
        <p:nvSpPr>
          <p:cNvPr id="3" name="슬라이드 번호 개체 틀 2">
            <a:extLst>
              <a:ext uri="{FF2B5EF4-FFF2-40B4-BE49-F238E27FC236}">
                <a16:creationId xmlns:a16="http://schemas.microsoft.com/office/drawing/2014/main" id="{54F84D9B-4F8C-4335-A300-750023436782}"/>
              </a:ext>
            </a:extLst>
          </p:cNvPr>
          <p:cNvSpPr>
            <a:spLocks noGrp="1"/>
          </p:cNvSpPr>
          <p:nvPr>
            <p:ph type="sldNum" sz="quarter" idx="11"/>
          </p:nvPr>
        </p:nvSpPr>
        <p:spPr/>
        <p:txBody>
          <a:bodyPr/>
          <a:lstStyle/>
          <a:p>
            <a:pPr>
              <a:defRPr/>
            </a:pPr>
            <a:fld id="{13D3D877-D406-4E0C-A0B8-A5405FE26974}" type="slidenum">
              <a:rPr lang="en-US" altLang="pl-PL" smtClean="0"/>
              <a:pPr>
                <a:defRPr/>
              </a:pPr>
              <a:t>1</a:t>
            </a:fld>
            <a:endParaRPr lang="en-US" alt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40439B9-240D-4E2F-9E9F-5BB954D760AC}"/>
              </a:ext>
            </a:extLst>
          </p:cNvPr>
          <p:cNvSpPr>
            <a:spLocks noGrp="1"/>
          </p:cNvSpPr>
          <p:nvPr>
            <p:ph type="title"/>
          </p:nvPr>
        </p:nvSpPr>
        <p:spPr/>
        <p:txBody>
          <a:bodyPr/>
          <a:lstStyle/>
          <a:p>
            <a:r>
              <a:rPr lang="en-US" altLang="ko-KR" dirty="0"/>
              <a:t>Meeting Agenda</a:t>
            </a:r>
            <a:endParaRPr lang="ko-KR" altLang="en-US" dirty="0"/>
          </a:p>
        </p:txBody>
      </p:sp>
      <p:sp>
        <p:nvSpPr>
          <p:cNvPr id="4" name="바닥글 개체 틀 3">
            <a:extLst>
              <a:ext uri="{FF2B5EF4-FFF2-40B4-BE49-F238E27FC236}">
                <a16:creationId xmlns:a16="http://schemas.microsoft.com/office/drawing/2014/main" id="{45A5FD71-6FA8-4165-8EA6-71F89F288501}"/>
              </a:ext>
            </a:extLst>
          </p:cNvPr>
          <p:cNvSpPr>
            <a:spLocks noGrp="1"/>
          </p:cNvSpPr>
          <p:nvPr>
            <p:ph type="ftr" sz="quarter" idx="10"/>
          </p:nvPr>
        </p:nvSpPr>
        <p:spPr/>
        <p:txBody>
          <a:bodyPr/>
          <a:lstStyle/>
          <a:p>
            <a:pPr>
              <a:defRPr/>
            </a:pPr>
            <a:r>
              <a:rPr lang="en-US" altLang="pl-PL"/>
              <a:t>21-19-0032-01-0000</a:t>
            </a:r>
          </a:p>
        </p:txBody>
      </p:sp>
      <p:sp>
        <p:nvSpPr>
          <p:cNvPr id="5" name="슬라이드 번호 개체 틀 4">
            <a:extLst>
              <a:ext uri="{FF2B5EF4-FFF2-40B4-BE49-F238E27FC236}">
                <a16:creationId xmlns:a16="http://schemas.microsoft.com/office/drawing/2014/main" id="{CE3A931B-A2E9-484E-923B-D846570B1F87}"/>
              </a:ext>
            </a:extLst>
          </p:cNvPr>
          <p:cNvSpPr>
            <a:spLocks noGrp="1"/>
          </p:cNvSpPr>
          <p:nvPr>
            <p:ph type="sldNum" sz="quarter" idx="11"/>
          </p:nvPr>
        </p:nvSpPr>
        <p:spPr/>
        <p:txBody>
          <a:bodyPr/>
          <a:lstStyle/>
          <a:p>
            <a:pPr>
              <a:defRPr/>
            </a:pPr>
            <a:fld id="{13D3D877-D406-4E0C-A0B8-A5405FE26974}" type="slidenum">
              <a:rPr lang="en-US" altLang="pl-PL" smtClean="0"/>
              <a:pPr>
                <a:defRPr/>
              </a:pPr>
              <a:t>2</a:t>
            </a:fld>
            <a:endParaRPr lang="en-US" altLang="pl-PL" dirty="0"/>
          </a:p>
        </p:txBody>
      </p:sp>
      <p:sp>
        <p:nvSpPr>
          <p:cNvPr id="6" name="Text Box 65">
            <a:extLst>
              <a:ext uri="{FF2B5EF4-FFF2-40B4-BE49-F238E27FC236}">
                <a16:creationId xmlns:a16="http://schemas.microsoft.com/office/drawing/2014/main" id="{500A55AE-6B0A-449C-88DE-16BC1B0AAFD4}"/>
              </a:ext>
            </a:extLst>
          </p:cNvPr>
          <p:cNvSpPr txBox="1">
            <a:spLocks noChangeArrowheads="1"/>
          </p:cNvSpPr>
          <p:nvPr/>
        </p:nvSpPr>
        <p:spPr bwMode="auto">
          <a:xfrm>
            <a:off x="266700" y="1357313"/>
            <a:ext cx="32671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40000"/>
              </a:spcBef>
              <a:buClr>
                <a:schemeClr val="accent1"/>
              </a:buClr>
              <a:buChar char="•"/>
              <a:defRPr sz="2400">
                <a:solidFill>
                  <a:schemeClr val="tx1"/>
                </a:solidFill>
                <a:latin typeface="Times" panose="02020603050405020304" pitchFamily="18" charset="0"/>
              </a:defRPr>
            </a:lvl1pPr>
            <a:lvl2pPr marL="742950" indent="-285750">
              <a:lnSpc>
                <a:spcPct val="90000"/>
              </a:lnSpc>
              <a:buClr>
                <a:schemeClr val="accent1"/>
              </a:buClr>
              <a:buSzPct val="75000"/>
              <a:buChar char="•"/>
              <a:defRPr sz="2400">
                <a:solidFill>
                  <a:schemeClr val="tx1"/>
                </a:solidFill>
                <a:latin typeface="Times" panose="02020603050405020304" pitchFamily="18" charset="0"/>
              </a:defRPr>
            </a:lvl2pPr>
            <a:lvl3pPr marL="1143000" indent="-228600">
              <a:lnSpc>
                <a:spcPct val="90000"/>
              </a:lnSpc>
              <a:buClr>
                <a:schemeClr val="accent1"/>
              </a:buClr>
              <a:buSzPct val="75000"/>
              <a:buChar char="•"/>
              <a:defRPr sz="2400">
                <a:solidFill>
                  <a:schemeClr val="tx1"/>
                </a:solidFill>
                <a:latin typeface="Times" panose="02020603050405020304" pitchFamily="18" charset="0"/>
              </a:defRPr>
            </a:lvl3pPr>
            <a:lvl4pPr marL="1600200" indent="-228600">
              <a:spcBef>
                <a:spcPct val="20000"/>
              </a:spcBef>
              <a:buChar char="–"/>
              <a:defRPr sz="2000">
                <a:solidFill>
                  <a:schemeClr val="tx1"/>
                </a:solidFill>
                <a:latin typeface="Rotis Sans Serif for Nokia" pitchFamily="34" charset="0"/>
              </a:defRPr>
            </a:lvl4pPr>
            <a:lvl5pPr marL="2057400" indent="-228600">
              <a:spcBef>
                <a:spcPct val="20000"/>
              </a:spcBef>
              <a:buChar char="»"/>
              <a:defRPr sz="2000">
                <a:solidFill>
                  <a:schemeClr val="tx1"/>
                </a:solidFill>
                <a:latin typeface="Rotis Sans Serif for Nokia" pitchFamily="34" charset="0"/>
              </a:defRPr>
            </a:lvl5pPr>
            <a:lvl6pPr marL="2514600" indent="-228600" eaLnBrk="0" fontAlgn="base" hangingPunct="0">
              <a:spcBef>
                <a:spcPct val="20000"/>
              </a:spcBef>
              <a:spcAft>
                <a:spcPct val="0"/>
              </a:spcAft>
              <a:buChar char="»"/>
              <a:defRPr sz="2000">
                <a:solidFill>
                  <a:schemeClr val="tx1"/>
                </a:solidFill>
                <a:latin typeface="Rotis Sans Serif for Nokia" pitchFamily="34" charset="0"/>
              </a:defRPr>
            </a:lvl6pPr>
            <a:lvl7pPr marL="2971800" indent="-228600" eaLnBrk="0" fontAlgn="base" hangingPunct="0">
              <a:spcBef>
                <a:spcPct val="20000"/>
              </a:spcBef>
              <a:spcAft>
                <a:spcPct val="0"/>
              </a:spcAft>
              <a:buChar char="»"/>
              <a:defRPr sz="2000">
                <a:solidFill>
                  <a:schemeClr val="tx1"/>
                </a:solidFill>
                <a:latin typeface="Rotis Sans Serif for Nokia" pitchFamily="34" charset="0"/>
              </a:defRPr>
            </a:lvl7pPr>
            <a:lvl8pPr marL="3429000" indent="-228600" eaLnBrk="0" fontAlgn="base" hangingPunct="0">
              <a:spcBef>
                <a:spcPct val="20000"/>
              </a:spcBef>
              <a:spcAft>
                <a:spcPct val="0"/>
              </a:spcAft>
              <a:buChar char="»"/>
              <a:defRPr sz="2000">
                <a:solidFill>
                  <a:schemeClr val="tx1"/>
                </a:solidFill>
                <a:latin typeface="Rotis Sans Serif for Nokia" pitchFamily="34" charset="0"/>
              </a:defRPr>
            </a:lvl8pPr>
            <a:lvl9pPr marL="3886200" indent="-228600" eaLnBrk="0" fontAlgn="base" hangingPunct="0">
              <a:spcBef>
                <a:spcPct val="20000"/>
              </a:spcBef>
              <a:spcAft>
                <a:spcPct val="0"/>
              </a:spcAft>
              <a:buChar char="»"/>
              <a:defRPr sz="2000">
                <a:solidFill>
                  <a:schemeClr val="tx1"/>
                </a:solidFill>
                <a:latin typeface="Rotis Sans Serif for Nokia" pitchFamily="34" charset="0"/>
              </a:defRPr>
            </a:lvl9pPr>
          </a:lstStyle>
          <a:p>
            <a:pPr eaLnBrk="1" hangingPunct="1">
              <a:lnSpc>
                <a:spcPct val="100000"/>
              </a:lnSpc>
              <a:spcBef>
                <a:spcPct val="0"/>
              </a:spcBef>
              <a:buClrTx/>
              <a:buFontTx/>
              <a:buNone/>
            </a:pPr>
            <a:r>
              <a:rPr kumimoji="0" lang="en-US" altLang="ja-JP" dirty="0">
                <a:solidFill>
                  <a:schemeClr val="accent2"/>
                </a:solidFill>
                <a:latin typeface="Times New Roman" panose="02020603050405020304" pitchFamily="18" charset="0"/>
              </a:rPr>
              <a:t>Thursday, April 18, 2019</a:t>
            </a:r>
          </a:p>
        </p:txBody>
      </p:sp>
      <p:sp>
        <p:nvSpPr>
          <p:cNvPr id="7" name="TextBox 1">
            <a:extLst>
              <a:ext uri="{FF2B5EF4-FFF2-40B4-BE49-F238E27FC236}">
                <a16:creationId xmlns:a16="http://schemas.microsoft.com/office/drawing/2014/main" id="{D9FB3E20-6151-4139-BBEB-CC8024510715}"/>
              </a:ext>
            </a:extLst>
          </p:cNvPr>
          <p:cNvSpPr txBox="1">
            <a:spLocks noChangeArrowheads="1"/>
          </p:cNvSpPr>
          <p:nvPr/>
        </p:nvSpPr>
        <p:spPr bwMode="auto">
          <a:xfrm>
            <a:off x="628650" y="1917700"/>
            <a:ext cx="8191500" cy="4122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marL="457200" indent="-457200" eaLnBrk="1" hangingPunct="1">
              <a:lnSpc>
                <a:spcPct val="120000"/>
              </a:lnSpc>
              <a:buFont typeface="Wingdings" panose="05000000000000000000" pitchFamily="2" charset="2"/>
              <a:buChar char="l"/>
            </a:pPr>
            <a:r>
              <a:rPr lang="en-US" altLang="ko-KR" sz="2000" dirty="0"/>
              <a:t>Presentation #1</a:t>
            </a:r>
          </a:p>
          <a:p>
            <a:pPr marL="857250" lvl="1" indent="-457200">
              <a:lnSpc>
                <a:spcPct val="120000"/>
              </a:lnSpc>
              <a:buFont typeface="Arial" panose="020B0604020202020204" pitchFamily="34" charset="0"/>
              <a:buChar char="•"/>
            </a:pPr>
            <a:r>
              <a:rPr lang="en-US" altLang="ko-KR" sz="2000" dirty="0"/>
              <a:t>Title (Tentative): Network Experiment Result</a:t>
            </a:r>
          </a:p>
          <a:p>
            <a:pPr marL="857250" lvl="1" indent="-457200">
              <a:lnSpc>
                <a:spcPct val="120000"/>
              </a:lnSpc>
              <a:buFont typeface="Arial" panose="020B0604020202020204" pitchFamily="34" charset="0"/>
              <a:buChar char="•"/>
            </a:pPr>
            <a:r>
              <a:rPr lang="en-US" altLang="ko-KR" sz="2000" dirty="0"/>
              <a:t>Speaker: </a:t>
            </a:r>
            <a:r>
              <a:rPr lang="en-US" altLang="ko-KR" sz="2000" dirty="0" err="1"/>
              <a:t>Eun</a:t>
            </a:r>
            <a:r>
              <a:rPr lang="en-US" altLang="ko-KR" sz="2000" dirty="0"/>
              <a:t>-Seok Ryu, </a:t>
            </a:r>
            <a:r>
              <a:rPr lang="en-US" altLang="ko-KR" sz="2000" dirty="0" err="1"/>
              <a:t>Gacheon</a:t>
            </a:r>
            <a:r>
              <a:rPr lang="en-US" altLang="ko-KR" sz="2000" dirty="0"/>
              <a:t> University</a:t>
            </a:r>
          </a:p>
          <a:p>
            <a:pPr marL="457200" indent="-457200">
              <a:lnSpc>
                <a:spcPct val="120000"/>
              </a:lnSpc>
              <a:buFont typeface="Wingdings" panose="05000000000000000000" pitchFamily="2" charset="2"/>
              <a:buChar char="l"/>
            </a:pPr>
            <a:r>
              <a:rPr lang="en-US" altLang="ko-KR" sz="2000" dirty="0"/>
              <a:t>Presentation #2</a:t>
            </a:r>
          </a:p>
          <a:p>
            <a:pPr marL="857250" lvl="1" indent="-457200">
              <a:lnSpc>
                <a:spcPct val="120000"/>
              </a:lnSpc>
              <a:buFont typeface="Arial" panose="020B0604020202020204" pitchFamily="34" charset="0"/>
              <a:buChar char="•"/>
            </a:pPr>
            <a:r>
              <a:rPr lang="en-US" altLang="ko-KR" sz="2000" dirty="0"/>
              <a:t>Title: VR SG Progress Report</a:t>
            </a:r>
          </a:p>
          <a:p>
            <a:pPr marL="857250" lvl="1" indent="-457200">
              <a:lnSpc>
                <a:spcPct val="120000"/>
              </a:lnSpc>
              <a:buFont typeface="Arial" panose="020B0604020202020204" pitchFamily="34" charset="0"/>
              <a:buChar char="•"/>
            </a:pPr>
            <a:r>
              <a:rPr lang="en-US" altLang="ko-KR" sz="2000" dirty="0"/>
              <a:t>Speaker: Dillon </a:t>
            </a:r>
            <a:r>
              <a:rPr lang="en-US" altLang="ko-KR" sz="2000" dirty="0" err="1"/>
              <a:t>Seo</a:t>
            </a:r>
            <a:r>
              <a:rPr lang="en-US" altLang="ko-KR" sz="2000" dirty="0"/>
              <a:t>, </a:t>
            </a:r>
            <a:r>
              <a:rPr lang="en-US" altLang="ko-KR" sz="2000" dirty="0" err="1"/>
              <a:t>JoyFun</a:t>
            </a:r>
            <a:endParaRPr lang="en-US" altLang="ko-KR" sz="2000" dirty="0"/>
          </a:p>
          <a:p>
            <a:pPr marL="457200" indent="-457200">
              <a:lnSpc>
                <a:spcPct val="120000"/>
              </a:lnSpc>
              <a:buFont typeface="Wingdings" panose="05000000000000000000" pitchFamily="2" charset="2"/>
              <a:buChar char="l"/>
            </a:pPr>
            <a:r>
              <a:rPr lang="en-US" altLang="ko-KR" sz="2000" dirty="0"/>
              <a:t>Open Discussion</a:t>
            </a:r>
          </a:p>
          <a:p>
            <a:pPr marL="857250" lvl="1" indent="-457200">
              <a:lnSpc>
                <a:spcPct val="120000"/>
              </a:lnSpc>
              <a:buFont typeface="Arial" panose="020B0604020202020204" pitchFamily="34" charset="0"/>
              <a:buChar char="•"/>
            </a:pPr>
            <a:r>
              <a:rPr lang="en-US" altLang="ko-KR" sz="2000" dirty="0"/>
              <a:t>IEEE 802.21 SG Meeting Plan for IEEE 802 Wireless Interim in Atlanta</a:t>
            </a:r>
          </a:p>
          <a:p>
            <a:pPr marL="857250" lvl="1" indent="-457200">
              <a:lnSpc>
                <a:spcPct val="120000"/>
              </a:lnSpc>
              <a:buFont typeface="Arial" panose="020B0604020202020204" pitchFamily="34" charset="0"/>
              <a:buChar char="•"/>
            </a:pPr>
            <a:r>
              <a:rPr lang="en-US" altLang="ko-KR" sz="2000" dirty="0"/>
              <a:t>Decide on a plan for AR/VR activity post the July 802 plenary session</a:t>
            </a:r>
          </a:p>
          <a:p>
            <a:pPr marL="857250" lvl="1" indent="-457200">
              <a:lnSpc>
                <a:spcPct val="120000"/>
              </a:lnSpc>
              <a:buFont typeface="Arial" panose="020B0604020202020204" pitchFamily="34" charset="0"/>
              <a:buChar char="•"/>
            </a:pPr>
            <a:r>
              <a:rPr lang="en-US" altLang="ko-KR" sz="2000" dirty="0"/>
              <a:t>Concisely identify steps necessary to implement the plan</a:t>
            </a:r>
          </a:p>
        </p:txBody>
      </p:sp>
    </p:spTree>
    <p:extLst>
      <p:ext uri="{BB962C8B-B14F-4D97-AF65-F5344CB8AC3E}">
        <p14:creationId xmlns:p14="http://schemas.microsoft.com/office/powerpoint/2010/main" val="3104890048"/>
      </p:ext>
    </p:extLst>
  </p:cSld>
  <p:clrMapOvr>
    <a:masterClrMapping/>
  </p:clrMapOvr>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majorFont>
        <a:latin typeface="Times New Roman"/>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altLang="pl-PL"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altLang="pl-PL"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7767</TotalTime>
  <Words>578</Words>
  <Application>Microsoft Office PowerPoint</Application>
  <PresentationFormat>화면 슬라이드 쇼(4:3)</PresentationFormat>
  <Paragraphs>33</Paragraphs>
  <Slides>3</Slides>
  <Notes>2</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3</vt:i4>
      </vt:variant>
    </vt:vector>
  </HeadingPairs>
  <TitlesOfParts>
    <vt:vector size="10" baseType="lpstr">
      <vt:lpstr>Rotis Sans Serif for Nokia</vt:lpstr>
      <vt:lpstr>맑은 고딕</vt:lpstr>
      <vt:lpstr>Arial</vt:lpstr>
      <vt:lpstr>Times</vt:lpstr>
      <vt:lpstr>Times New Roman</vt:lpstr>
      <vt:lpstr>Wingdings</vt:lpstr>
      <vt:lpstr>blank presentation</vt:lpstr>
      <vt:lpstr>PowerPoint 프레젠테이션</vt:lpstr>
      <vt:lpstr>PowerPoint 프레젠테이션</vt:lpstr>
      <vt:lpstr>Meeting Agenda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Sangkwon Jeong</dc:creator>
  <cp:lastModifiedBy>동일 서</cp:lastModifiedBy>
  <cp:revision>274</cp:revision>
  <dcterms:created xsi:type="dcterms:W3CDTF">2017-08-15T12:18:13Z</dcterms:created>
  <dcterms:modified xsi:type="dcterms:W3CDTF">2019-04-16T03:36:32Z</dcterms:modified>
</cp:coreProperties>
</file>