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5"/>
  </p:notesMasterIdLst>
  <p:sldIdLst>
    <p:sldId id="348" r:id="rId2"/>
    <p:sldId id="349" r:id="rId3"/>
    <p:sldId id="356" r:id="rId4"/>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2121" autoAdjust="0"/>
  </p:normalViewPr>
  <p:slideViewPr>
    <p:cSldViewPr snapToGrid="0">
      <p:cViewPr varScale="1">
        <p:scale>
          <a:sx n="111" d="100"/>
          <a:sy n="111" d="100"/>
        </p:scale>
        <p:origin x="1284" y="96"/>
      </p:cViewPr>
      <p:guideLst/>
    </p:cSldViewPr>
  </p:slideViewPr>
  <p:notesTextViewPr>
    <p:cViewPr>
      <p:scale>
        <a:sx n="3" d="2"/>
        <a:sy n="3" d="2"/>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2019-04-16</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21-19-0032-01-0000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21-19-0032-01-0000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21-19-0032-01-0000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21-19-0032-01-0000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21-19-0032-01-0000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21-19-0032-01-0000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21-19-0032-01-0000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21-19-0032-01-0000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21-19-0032-01-0000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21-19-0032-01-0000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21-19-0032-01-0000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21-19-0032-01-0000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21-19-0032-01-0000</a:t>
            </a:r>
          </a:p>
          <a:p>
            <a:pPr marL="535781" indent="-535781">
              <a:buClr>
                <a:srgbClr val="FAFD00"/>
              </a:buClr>
              <a:buNone/>
            </a:pPr>
            <a:r>
              <a:rPr lang="en-US" altLang="pl-PL" sz="2400" dirty="0">
                <a:cs typeface="Times New Roman" panose="02020603050405020304" pitchFamily="18" charset="0"/>
              </a:rPr>
              <a:t>Title: VR SG telecon meeting plan</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April 12, 2019</a:t>
            </a:r>
          </a:p>
          <a:p>
            <a:pPr>
              <a:buClr>
                <a:srgbClr val="FAFD00"/>
              </a:buClr>
              <a:buFontTx/>
              <a:buNone/>
            </a:pPr>
            <a:r>
              <a:rPr lang="en-US" altLang="pl-PL" sz="2400" dirty="0">
                <a:cs typeface="Times New Roman" panose="02020603050405020304" pitchFamily="18" charset="0"/>
              </a:rPr>
              <a:t>Presented at IEEE 802.21VR SG Teleconference (April 18, 2019)</a:t>
            </a:r>
          </a:p>
          <a:p>
            <a:pPr>
              <a:lnSpc>
                <a:spcPct val="100000"/>
              </a:lnSpc>
              <a:buClr>
                <a:srgbClr val="FAFD00"/>
              </a:buClr>
              <a:buNone/>
            </a:pPr>
            <a:r>
              <a:rPr lang="en-US" altLang="pl-PL" sz="2400" dirty="0">
                <a:cs typeface="Times New Roman" panose="02020603050405020304" pitchFamily="18" charset="0"/>
              </a:rPr>
              <a:t>Authors or Source(s):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VoleR</a:t>
            </a:r>
            <a:r>
              <a:rPr lang="en-US" altLang="ja-JP" sz="2400" b="1" dirty="0">
                <a:ea typeface="ＭＳ Ｐゴシック" panose="020B0600070205080204" pitchFamily="34" charset="-128"/>
                <a:cs typeface="Times New Roman" panose="02020603050405020304" pitchFamily="18" charset="0"/>
              </a:rPr>
              <a:t> Creative)</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provides the teleconference meeting schedule for the SG and the topics that need to be discussed during the session.</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a:xfrm>
            <a:off x="324437" y="6400802"/>
            <a:ext cx="2319867" cy="258532"/>
          </a:xfrm>
        </p:spPr>
        <p:txBody>
          <a:bodyPr/>
          <a:lstStyle/>
          <a:p>
            <a:pPr eaLnBrk="0" fontAlgn="base" latinLnBrk="0" hangingPunct="0">
              <a:spcBef>
                <a:spcPct val="0"/>
              </a:spcBef>
              <a:spcAft>
                <a:spcPct val="0"/>
              </a:spcAft>
              <a:defRPr/>
            </a:pPr>
            <a:r>
              <a:rPr lang="en-US" altLang="pl-PL">
                <a:solidFill>
                  <a:srgbClr val="000000"/>
                </a:solidFill>
                <a:latin typeface="Times"/>
              </a:rPr>
              <a:t>21-19-0032-01-0000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21-19-0032-01-0000</a:t>
            </a: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40439B9-240D-4E2F-9E9F-5BB954D760AC}"/>
              </a:ext>
            </a:extLst>
          </p:cNvPr>
          <p:cNvSpPr>
            <a:spLocks noGrp="1"/>
          </p:cNvSpPr>
          <p:nvPr>
            <p:ph type="title"/>
          </p:nvPr>
        </p:nvSpPr>
        <p:spPr/>
        <p:txBody>
          <a:bodyPr/>
          <a:lstStyle/>
          <a:p>
            <a:r>
              <a:rPr lang="en-US" altLang="ko-KR" dirty="0"/>
              <a:t>Meeting Agenda</a:t>
            </a:r>
            <a:endParaRPr lang="ko-KR" altLang="en-US" dirty="0"/>
          </a:p>
        </p:txBody>
      </p:sp>
      <p:sp>
        <p:nvSpPr>
          <p:cNvPr id="4" name="바닥글 개체 틀 3">
            <a:extLst>
              <a:ext uri="{FF2B5EF4-FFF2-40B4-BE49-F238E27FC236}">
                <a16:creationId xmlns:a16="http://schemas.microsoft.com/office/drawing/2014/main" id="{45A5FD71-6FA8-4165-8EA6-71F89F288501}"/>
              </a:ext>
            </a:extLst>
          </p:cNvPr>
          <p:cNvSpPr>
            <a:spLocks noGrp="1"/>
          </p:cNvSpPr>
          <p:nvPr>
            <p:ph type="ftr" sz="quarter" idx="10"/>
          </p:nvPr>
        </p:nvSpPr>
        <p:spPr/>
        <p:txBody>
          <a:bodyPr/>
          <a:lstStyle/>
          <a:p>
            <a:pPr>
              <a:defRPr/>
            </a:pPr>
            <a:r>
              <a:rPr lang="en-US" altLang="pl-PL"/>
              <a:t>21-19-0032-01-0000</a:t>
            </a:r>
          </a:p>
        </p:txBody>
      </p:sp>
      <p:sp>
        <p:nvSpPr>
          <p:cNvPr id="5" name="슬라이드 번호 개체 틀 4">
            <a:extLst>
              <a:ext uri="{FF2B5EF4-FFF2-40B4-BE49-F238E27FC236}">
                <a16:creationId xmlns:a16="http://schemas.microsoft.com/office/drawing/2014/main" id="{CE3A931B-A2E9-484E-923B-D846570B1F87}"/>
              </a:ext>
            </a:extLst>
          </p:cNvPr>
          <p:cNvSpPr>
            <a:spLocks noGrp="1"/>
          </p:cNvSpPr>
          <p:nvPr>
            <p:ph type="sldNum" sz="quarter" idx="11"/>
          </p:nvPr>
        </p:nvSpPr>
        <p:spPr/>
        <p:txBody>
          <a:bodyPr/>
          <a:lstStyle/>
          <a:p>
            <a:pPr>
              <a:defRPr/>
            </a:pPr>
            <a:fld id="{13D3D877-D406-4E0C-A0B8-A5405FE26974}" type="slidenum">
              <a:rPr lang="en-US" altLang="pl-PL" smtClean="0"/>
              <a:pPr>
                <a:defRPr/>
              </a:pPr>
              <a:t>2</a:t>
            </a:fld>
            <a:endParaRPr lang="en-US" altLang="pl-PL" dirty="0"/>
          </a:p>
        </p:txBody>
      </p:sp>
      <p:sp>
        <p:nvSpPr>
          <p:cNvPr id="6" name="Text Box 65">
            <a:extLst>
              <a:ext uri="{FF2B5EF4-FFF2-40B4-BE49-F238E27FC236}">
                <a16:creationId xmlns:a16="http://schemas.microsoft.com/office/drawing/2014/main" id="{500A55AE-6B0A-449C-88DE-16BC1B0AAFD4}"/>
              </a:ext>
            </a:extLst>
          </p:cNvPr>
          <p:cNvSpPr txBox="1">
            <a:spLocks noChangeArrowheads="1"/>
          </p:cNvSpPr>
          <p:nvPr/>
        </p:nvSpPr>
        <p:spPr bwMode="auto">
          <a:xfrm>
            <a:off x="266700" y="1357313"/>
            <a:ext cx="32671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Thursday, April 18, 2019</a:t>
            </a:r>
          </a:p>
        </p:txBody>
      </p:sp>
      <p:sp>
        <p:nvSpPr>
          <p:cNvPr id="7" name="TextBox 1">
            <a:extLst>
              <a:ext uri="{FF2B5EF4-FFF2-40B4-BE49-F238E27FC236}">
                <a16:creationId xmlns:a16="http://schemas.microsoft.com/office/drawing/2014/main" id="{D9FB3E20-6151-4139-BBEB-CC8024510715}"/>
              </a:ext>
            </a:extLst>
          </p:cNvPr>
          <p:cNvSpPr txBox="1">
            <a:spLocks noChangeArrowheads="1"/>
          </p:cNvSpPr>
          <p:nvPr/>
        </p:nvSpPr>
        <p:spPr bwMode="auto">
          <a:xfrm>
            <a:off x="628650" y="1917700"/>
            <a:ext cx="8191500" cy="4122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20000"/>
              </a:lnSpc>
              <a:buFont typeface="Wingdings" panose="05000000000000000000" pitchFamily="2" charset="2"/>
              <a:buChar char="l"/>
            </a:pPr>
            <a:r>
              <a:rPr lang="en-US" altLang="ko-KR" sz="2000" dirty="0"/>
              <a:t>Presentation #1</a:t>
            </a:r>
          </a:p>
          <a:p>
            <a:pPr marL="857250" lvl="1" indent="-457200">
              <a:lnSpc>
                <a:spcPct val="120000"/>
              </a:lnSpc>
              <a:buFont typeface="Arial" panose="020B0604020202020204" pitchFamily="34" charset="0"/>
              <a:buChar char="•"/>
            </a:pPr>
            <a:r>
              <a:rPr lang="en-US" altLang="ko-KR" sz="2000" dirty="0"/>
              <a:t>Title (Tentative): Network Experiment Result</a:t>
            </a:r>
          </a:p>
          <a:p>
            <a:pPr marL="857250" lvl="1" indent="-457200">
              <a:lnSpc>
                <a:spcPct val="120000"/>
              </a:lnSpc>
              <a:buFont typeface="Arial" panose="020B0604020202020204" pitchFamily="34" charset="0"/>
              <a:buChar char="•"/>
            </a:pPr>
            <a:r>
              <a:rPr lang="en-US" altLang="ko-KR" sz="2000" dirty="0"/>
              <a:t>Speaker: </a:t>
            </a:r>
            <a:r>
              <a:rPr lang="en-US" altLang="ko-KR" sz="2000" dirty="0" err="1"/>
              <a:t>Eun</a:t>
            </a:r>
            <a:r>
              <a:rPr lang="en-US" altLang="ko-KR" sz="2000" dirty="0"/>
              <a:t>-Seok Ryu, </a:t>
            </a:r>
            <a:r>
              <a:rPr lang="en-US" altLang="ko-KR" sz="2000" dirty="0" err="1"/>
              <a:t>Gacheon</a:t>
            </a:r>
            <a:r>
              <a:rPr lang="en-US" altLang="ko-KR" sz="2000" dirty="0"/>
              <a:t> University</a:t>
            </a:r>
          </a:p>
          <a:p>
            <a:pPr marL="457200" indent="-457200">
              <a:lnSpc>
                <a:spcPct val="120000"/>
              </a:lnSpc>
              <a:buFont typeface="Wingdings" panose="05000000000000000000" pitchFamily="2" charset="2"/>
              <a:buChar char="l"/>
            </a:pPr>
            <a:r>
              <a:rPr lang="en-US" altLang="ko-KR" sz="2000" dirty="0"/>
              <a:t>Presentation #2</a:t>
            </a:r>
          </a:p>
          <a:p>
            <a:pPr marL="857250" lvl="1" indent="-457200">
              <a:lnSpc>
                <a:spcPct val="120000"/>
              </a:lnSpc>
              <a:buFont typeface="Arial" panose="020B0604020202020204" pitchFamily="34" charset="0"/>
              <a:buChar char="•"/>
            </a:pPr>
            <a:r>
              <a:rPr lang="en-US" altLang="ko-KR" sz="2000" dirty="0"/>
              <a:t>Title: VR SG Progress Report</a:t>
            </a:r>
          </a:p>
          <a:p>
            <a:pPr marL="857250" lvl="1" indent="-457200">
              <a:lnSpc>
                <a:spcPct val="120000"/>
              </a:lnSpc>
              <a:buFont typeface="Arial" panose="020B0604020202020204" pitchFamily="34" charset="0"/>
              <a:buChar char="•"/>
            </a:pPr>
            <a:r>
              <a:rPr lang="en-US" altLang="ko-KR" sz="2000" dirty="0"/>
              <a:t>Speaker: Dillon </a:t>
            </a:r>
            <a:r>
              <a:rPr lang="en-US" altLang="ko-KR" sz="2000" dirty="0" err="1"/>
              <a:t>Seo</a:t>
            </a:r>
            <a:r>
              <a:rPr lang="en-US" altLang="ko-KR" sz="2000" dirty="0"/>
              <a:t>, </a:t>
            </a:r>
            <a:r>
              <a:rPr lang="en-US" altLang="ko-KR" sz="2000" dirty="0" err="1"/>
              <a:t>JoyFun</a:t>
            </a:r>
            <a:endParaRPr lang="en-US" altLang="ko-KR" sz="2000" dirty="0"/>
          </a:p>
          <a:p>
            <a:pPr marL="457200" indent="-457200">
              <a:lnSpc>
                <a:spcPct val="120000"/>
              </a:lnSpc>
              <a:buFont typeface="Wingdings" panose="05000000000000000000" pitchFamily="2" charset="2"/>
              <a:buChar char="l"/>
            </a:pPr>
            <a:r>
              <a:rPr lang="en-US" altLang="ko-KR" sz="2000" dirty="0"/>
              <a:t>Open Discussion</a:t>
            </a:r>
          </a:p>
          <a:p>
            <a:pPr marL="857250" lvl="1" indent="-457200">
              <a:lnSpc>
                <a:spcPct val="120000"/>
              </a:lnSpc>
              <a:buFont typeface="Arial" panose="020B0604020202020204" pitchFamily="34" charset="0"/>
              <a:buChar char="•"/>
            </a:pPr>
            <a:r>
              <a:rPr lang="en-US" altLang="ko-KR" sz="2000" dirty="0"/>
              <a:t>IEEE 802.21 SG Meeting Plan for IEEE 802 Wireless Interim in Atlanta</a:t>
            </a:r>
          </a:p>
          <a:p>
            <a:pPr marL="857250" lvl="1" indent="-457200">
              <a:lnSpc>
                <a:spcPct val="120000"/>
              </a:lnSpc>
              <a:buFont typeface="Arial" panose="020B0604020202020204" pitchFamily="34" charset="0"/>
              <a:buChar char="•"/>
            </a:pPr>
            <a:r>
              <a:rPr lang="en-US" altLang="ko-KR" sz="2000" dirty="0"/>
              <a:t>Decide on a plan for AR/VR activity post the July 802 plenary session</a:t>
            </a:r>
          </a:p>
          <a:p>
            <a:pPr marL="857250" lvl="1" indent="-457200">
              <a:lnSpc>
                <a:spcPct val="120000"/>
              </a:lnSpc>
              <a:buFont typeface="Arial" panose="020B0604020202020204" pitchFamily="34" charset="0"/>
              <a:buChar char="•"/>
            </a:pPr>
            <a:r>
              <a:rPr lang="en-US" altLang="ko-KR" sz="2000" dirty="0"/>
              <a:t>Concisely identify steps necessary to implement the plan</a:t>
            </a:r>
          </a:p>
        </p:txBody>
      </p:sp>
    </p:spTree>
    <p:extLst>
      <p:ext uri="{BB962C8B-B14F-4D97-AF65-F5344CB8AC3E}">
        <p14:creationId xmlns:p14="http://schemas.microsoft.com/office/powerpoint/2010/main" val="3104890048"/>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7767</TotalTime>
  <Words>578</Words>
  <Application>Microsoft Office PowerPoint</Application>
  <PresentationFormat>화면 슬라이드 쇼(4:3)</PresentationFormat>
  <Paragraphs>33</Paragraphs>
  <Slides>3</Slides>
  <Notes>2</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3</vt:i4>
      </vt:variant>
    </vt:vector>
  </HeadingPairs>
  <TitlesOfParts>
    <vt:vector size="10"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Meeting 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동일 서</cp:lastModifiedBy>
  <cp:revision>274</cp:revision>
  <dcterms:created xsi:type="dcterms:W3CDTF">2017-08-15T12:18:13Z</dcterms:created>
  <dcterms:modified xsi:type="dcterms:W3CDTF">2019-04-16T03:36:32Z</dcterms:modified>
</cp:coreProperties>
</file>