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19"/>
  </p:notesMasterIdLst>
  <p:handoutMasterIdLst>
    <p:handoutMasterId r:id="rId20"/>
  </p:handoutMasterIdLst>
  <p:sldIdLst>
    <p:sldId id="413" r:id="rId11"/>
    <p:sldId id="425" r:id="rId12"/>
    <p:sldId id="426" r:id="rId13"/>
    <p:sldId id="529" r:id="rId14"/>
    <p:sldId id="489" r:id="rId15"/>
    <p:sldId id="429" r:id="rId16"/>
    <p:sldId id="532" r:id="rId17"/>
    <p:sldId id="53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86387" autoAdjust="0"/>
  </p:normalViewPr>
  <p:slideViewPr>
    <p:cSldViewPr>
      <p:cViewPr varScale="1">
        <p:scale>
          <a:sx n="56" d="100"/>
          <a:sy n="56" d="100"/>
        </p:scale>
        <p:origin x="16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07357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1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2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71576" y="394156"/>
            <a:ext cx="43040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21-19-0014-00-0000-Session#89-Closing_Notes.ppt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9/21-19-0015-01-0000-vr-sg-meeting-summ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88532"/>
            <a:ext cx="8534400" cy="5336068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13604"/>
            <a:ext cx="5943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sdas at perspectalabs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997518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89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endParaRPr lang="en-US" sz="4400" b="1" kern="0" dirty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St. Louis, MO, USA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94750" cy="5105400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Study Group Guideline</a:t>
            </a:r>
          </a:p>
          <a:p>
            <a:pPr lvl="1"/>
            <a:r>
              <a:rPr lang="en-US" sz="2000" dirty="0"/>
              <a:t>https://mentor.ieee.org/802.21/dcn/19/21-19-0008-00-0000-summary-of-study-group-guidelines.ppt</a:t>
            </a:r>
          </a:p>
          <a:p>
            <a:r>
              <a:rPr lang="en-US" sz="2400" dirty="0" smtClean="0"/>
              <a:t>WG confirmed Dillon Seo as the </a:t>
            </a:r>
            <a:r>
              <a:rPr lang="en-US" sz="2400" smtClean="0"/>
              <a:t>Study Group Chair </a:t>
            </a:r>
          </a:p>
          <a:p>
            <a:r>
              <a:rPr lang="en-US" sz="2400" dirty="0" smtClean="0"/>
              <a:t>Study group presented its plan and objectives to the following wireless Sessions: </a:t>
            </a:r>
          </a:p>
          <a:p>
            <a:pPr lvl="1"/>
            <a:r>
              <a:rPr lang="en-US" sz="2000" dirty="0" smtClean="0"/>
              <a:t>802.11 WNG and 802.11 RTA TIG </a:t>
            </a:r>
          </a:p>
          <a:p>
            <a:pPr lvl="1"/>
            <a:r>
              <a:rPr lang="en-US" sz="2000" dirty="0" smtClean="0"/>
              <a:t>802.15 WNG </a:t>
            </a:r>
          </a:p>
          <a:p>
            <a:pPr lvl="1"/>
            <a:r>
              <a:rPr lang="en-US" sz="2000" dirty="0" smtClean="0"/>
              <a:t>802.19 WG Opening Plenary </a:t>
            </a:r>
          </a:p>
          <a:p>
            <a:pPr lvl="1"/>
            <a:r>
              <a:rPr lang="en-US" sz="2000" dirty="0" smtClean="0"/>
              <a:t>802.24 TAG Opening Plenary </a:t>
            </a:r>
          </a:p>
          <a:p>
            <a:r>
              <a:rPr lang="en-US" sz="2400" dirty="0" smtClean="0"/>
              <a:t>Study Group report:</a:t>
            </a:r>
          </a:p>
          <a:p>
            <a:pPr lvl="1"/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mentor.ieee.org/802.21/dcn/19/21-19-0015-01-0000-vr-sg-meeting-summary.pptx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February 15, 2019, 7:30-8:30am</a:t>
            </a:r>
            <a:r>
              <a:rPr lang="en-US" sz="2800" dirty="0" smtClean="0"/>
              <a:t>,  </a:t>
            </a:r>
            <a:r>
              <a:rPr lang="en-US" sz="2800" dirty="0" smtClean="0"/>
              <a:t>US EST </a:t>
            </a: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March 07, 2019, 7:30-8:30 </a:t>
            </a:r>
            <a:r>
              <a:rPr lang="en-US" sz="2800" dirty="0" smtClean="0">
                <a:solidFill>
                  <a:srgbClr val="000000"/>
                </a:solidFill>
              </a:rPr>
              <a:t>am,  </a:t>
            </a:r>
            <a:r>
              <a:rPr lang="en-US" sz="2800" dirty="0">
                <a:solidFill>
                  <a:srgbClr val="000000"/>
                </a:solidFill>
              </a:rPr>
              <a:t>US </a:t>
            </a:r>
            <a:r>
              <a:rPr lang="en-US" sz="2800" dirty="0" smtClean="0">
                <a:solidFill>
                  <a:srgbClr val="000000"/>
                </a:solidFill>
              </a:rPr>
              <a:t>EST 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</a:t>
            </a:r>
            <a:r>
              <a:rPr kumimoji="1" lang="en-US" altLang="ja-JP" dirty="0" smtClean="0">
                <a:ea typeface="ＭＳ Ｐゴシック" pitchFamily="50" charset="-128"/>
              </a:rPr>
              <a:t>Motion (None)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</a:t>
            </a:r>
            <a:r>
              <a:rPr lang="en-US" sz="2000" b="1" dirty="0" smtClean="0">
                <a:solidFill>
                  <a:srgbClr val="FF0000"/>
                </a:solidFill>
              </a:rPr>
              <a:t>: March 10-15, 2019, Hyatt Regency Vancouver and Fairmont Hotel Vancouver, Vancouver, Canada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May 12-17, 2019, Grand Hyatt Atlanta in Buckhead , Atlanta, Georgia,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0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85651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2019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94277"/>
            <a:ext cx="8763000" cy="523032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</a:t>
            </a:r>
            <a:r>
              <a:rPr lang="en-US" sz="2000" b="1" dirty="0" smtClean="0"/>
              <a:t>Plenary</a:t>
            </a:r>
            <a:r>
              <a:rPr lang="en-US" sz="2000" b="1" dirty="0" smtClean="0"/>
              <a:t> </a:t>
            </a:r>
            <a:r>
              <a:rPr lang="en-US" sz="2000" b="1" dirty="0" smtClean="0"/>
              <a:t>Meeting:  </a:t>
            </a:r>
            <a:r>
              <a:rPr lang="en-US" sz="2000" b="1" dirty="0"/>
              <a:t>Sunday, March 10th to Friday, March 15th, 2019, Hyatt Regency and Fairmont Hotel </a:t>
            </a:r>
            <a:r>
              <a:rPr lang="en-US" sz="2000" b="1" dirty="0" smtClean="0"/>
              <a:t>Vancouver BC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</a:t>
            </a:r>
            <a:r>
              <a:rPr lang="en-US" sz="2000" b="1" dirty="0" smtClean="0"/>
              <a:t>and Registration Information: </a:t>
            </a:r>
            <a:r>
              <a:rPr lang="en-US" sz="2000" b="1" dirty="0"/>
              <a:t>https://www.regonline.com/builder/site/?eventid=2549534 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Standard </a:t>
            </a:r>
            <a:r>
              <a:rPr lang="en-US" sz="2000" b="1" dirty="0" smtClean="0"/>
              <a:t>Registration: </a:t>
            </a:r>
            <a:r>
              <a:rPr lang="en-US" sz="2000" b="1" dirty="0"/>
              <a:t>Before 6:00 PM </a:t>
            </a:r>
            <a:r>
              <a:rPr lang="en-US" sz="2000" b="1" dirty="0" smtClean="0"/>
              <a:t>PST</a:t>
            </a:r>
            <a:r>
              <a:rPr lang="en-US" sz="2000" b="1" dirty="0" smtClean="0"/>
              <a:t>, </a:t>
            </a:r>
            <a:r>
              <a:rPr lang="en-US" sz="2000" b="1" dirty="0"/>
              <a:t>Friday, </a:t>
            </a:r>
            <a:r>
              <a:rPr lang="en-US" sz="2000" b="1" dirty="0" smtClean="0"/>
              <a:t>February 01</a:t>
            </a:r>
            <a:r>
              <a:rPr lang="en-US" sz="2000" b="1" dirty="0" smtClean="0"/>
              <a:t> </a:t>
            </a:r>
            <a:r>
              <a:rPr lang="en-US" sz="2000" b="1" dirty="0"/>
              <a:t>14, </a:t>
            </a:r>
            <a:r>
              <a:rPr lang="en-US" sz="2000" b="1" dirty="0" smtClean="0"/>
              <a:t>2019</a:t>
            </a:r>
            <a:r>
              <a:rPr lang="en-US" sz="2000" b="1" dirty="0"/>
              <a:t> </a:t>
            </a:r>
            <a:r>
              <a:rPr lang="en-US" sz="2000" b="1" dirty="0" smtClean="0"/>
              <a:t>- </a:t>
            </a:r>
            <a:r>
              <a:rPr lang="en-US" sz="1600" b="1" dirty="0" smtClean="0"/>
              <a:t> $US </a:t>
            </a:r>
            <a:r>
              <a:rPr lang="en-US" sz="1600" b="1" dirty="0" smtClean="0"/>
              <a:t>500</a:t>
            </a:r>
            <a:r>
              <a:rPr lang="en-US" sz="1600" b="1" dirty="0" smtClean="0"/>
              <a:t>.00 </a:t>
            </a:r>
            <a:r>
              <a:rPr lang="en-US" sz="1600" b="1" dirty="0" smtClean="0"/>
              <a:t>for attendees at the conference hotel (&gt;= </a:t>
            </a:r>
            <a:r>
              <a:rPr lang="en-US" sz="1600" b="1" dirty="0" smtClean="0"/>
              <a:t>1 night) </a:t>
            </a:r>
            <a:r>
              <a:rPr lang="en-US" sz="1600" b="1" dirty="0" smtClean="0"/>
              <a:t>otherwise $</a:t>
            </a:r>
            <a:r>
              <a:rPr lang="en-US" sz="1600" b="1" dirty="0" smtClean="0"/>
              <a:t>US800.00</a:t>
            </a:r>
            <a:endParaRPr lang="en-US" sz="1600" b="1" dirty="0" smtClean="0"/>
          </a:p>
          <a:p>
            <a:r>
              <a:rPr lang="en-US" sz="2000" b="1" dirty="0"/>
              <a:t>Before 6:00 PM </a:t>
            </a:r>
            <a:r>
              <a:rPr lang="en-US" sz="2000" b="1" dirty="0" smtClean="0"/>
              <a:t>PST, </a:t>
            </a:r>
            <a:r>
              <a:rPr lang="en-US" sz="2000" b="1" dirty="0"/>
              <a:t>Friday </a:t>
            </a:r>
            <a:r>
              <a:rPr lang="en-US" sz="2000" b="1" dirty="0" smtClean="0"/>
              <a:t>March 01</a:t>
            </a:r>
            <a:r>
              <a:rPr lang="en-US" sz="2000" b="1" dirty="0" smtClean="0"/>
              <a:t>, </a:t>
            </a:r>
            <a:r>
              <a:rPr lang="en-US" sz="2000" b="1" dirty="0" smtClean="0"/>
              <a:t>2019  - </a:t>
            </a: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60</a:t>
            </a:r>
            <a:r>
              <a:rPr lang="en-US" sz="1600" b="1" dirty="0" smtClean="0"/>
              <a:t>0.00 </a:t>
            </a:r>
            <a:r>
              <a:rPr lang="en-US" sz="1600" b="1" dirty="0"/>
              <a:t>for attendees at the conference hotel (&gt;= </a:t>
            </a:r>
            <a:r>
              <a:rPr lang="en-US" sz="1600" b="1" dirty="0"/>
              <a:t>1</a:t>
            </a:r>
            <a:r>
              <a:rPr lang="en-US" sz="1600" b="1" dirty="0" smtClean="0"/>
              <a:t> </a:t>
            </a:r>
            <a:r>
              <a:rPr lang="en-US" sz="1600" b="1" dirty="0" smtClean="0"/>
              <a:t>nights) </a:t>
            </a:r>
            <a:r>
              <a:rPr lang="en-US" sz="1600" b="1" dirty="0"/>
              <a:t>otherwise $</a:t>
            </a:r>
            <a:r>
              <a:rPr lang="en-US" sz="1600" b="1" dirty="0" smtClean="0"/>
              <a:t>US900.00</a:t>
            </a:r>
            <a:endParaRPr lang="en-US" sz="2000" b="1" dirty="0"/>
          </a:p>
          <a:p>
            <a:r>
              <a:rPr lang="en-US" sz="2000" b="1" dirty="0" smtClean="0"/>
              <a:t>Late/On-site</a:t>
            </a:r>
            <a:r>
              <a:rPr lang="en-US" sz="2000" b="1" dirty="0"/>
              <a:t> </a:t>
            </a:r>
            <a:r>
              <a:rPr lang="en-US" sz="2000" b="1" dirty="0" smtClean="0"/>
              <a:t>registration: </a:t>
            </a:r>
            <a:r>
              <a:rPr lang="en-US" sz="2000" b="1" dirty="0"/>
              <a:t>  After 6:00 PM </a:t>
            </a:r>
            <a:r>
              <a:rPr lang="en-US" sz="2000" b="1" dirty="0" smtClean="0"/>
              <a:t>PST </a:t>
            </a:r>
            <a:r>
              <a:rPr lang="en-US" sz="2000" b="1" dirty="0"/>
              <a:t>Friday</a:t>
            </a:r>
            <a:r>
              <a:rPr lang="en-US" sz="2000" b="1" dirty="0" smtClean="0"/>
              <a:t>, March 01, </a:t>
            </a:r>
            <a:r>
              <a:rPr lang="en-US" sz="2000" b="1" dirty="0" smtClean="0"/>
              <a:t>2019</a:t>
            </a:r>
            <a:r>
              <a:rPr lang="en-US" sz="2000" b="1" dirty="0"/>
              <a:t> </a:t>
            </a:r>
            <a:r>
              <a:rPr lang="en-US" sz="2000" b="1" dirty="0" smtClean="0"/>
              <a:t>- </a:t>
            </a:r>
            <a:r>
              <a:rPr lang="en-US" sz="1600" b="1" dirty="0" smtClean="0"/>
              <a:t> </a:t>
            </a:r>
            <a:r>
              <a:rPr lang="en-US" sz="1600" b="1" dirty="0"/>
              <a:t>$US </a:t>
            </a:r>
            <a:r>
              <a:rPr lang="en-US" sz="1600" b="1" dirty="0" smtClean="0"/>
              <a:t>800</a:t>
            </a:r>
            <a:r>
              <a:rPr lang="en-US" sz="1600" b="1" dirty="0" smtClean="0"/>
              <a:t>.00 </a:t>
            </a:r>
            <a:r>
              <a:rPr lang="en-US" sz="1600" b="1" dirty="0"/>
              <a:t>for attendees at the conference hotel (&gt;= </a:t>
            </a:r>
            <a:r>
              <a:rPr lang="en-US" sz="1600" b="1" dirty="0"/>
              <a:t>1</a:t>
            </a:r>
            <a:r>
              <a:rPr lang="en-US" sz="1600" b="1" dirty="0" smtClean="0"/>
              <a:t> </a:t>
            </a:r>
            <a:r>
              <a:rPr lang="en-US" sz="1600" b="1" dirty="0" smtClean="0"/>
              <a:t>nights) </a:t>
            </a:r>
            <a:r>
              <a:rPr lang="en-US" sz="1600" b="1" dirty="0"/>
              <a:t>otherwise $</a:t>
            </a:r>
            <a:r>
              <a:rPr lang="en-US" sz="1600" b="1" dirty="0" smtClean="0"/>
              <a:t>US1100.00</a:t>
            </a:r>
            <a:endParaRPr lang="en-US" sz="1600" b="1" dirty="0" smtClean="0"/>
          </a:p>
          <a:p>
            <a:r>
              <a:rPr lang="en-US" sz="2000" b="1" dirty="0" smtClean="0"/>
              <a:t>Hotel ROOM </a:t>
            </a:r>
            <a:r>
              <a:rPr lang="en-US" sz="2000" b="1" dirty="0" smtClean="0"/>
              <a:t>RATES: </a:t>
            </a:r>
            <a:endParaRPr lang="en-US" sz="2000" b="1" dirty="0" smtClean="0"/>
          </a:p>
          <a:p>
            <a:pPr lvl="1"/>
            <a:r>
              <a:rPr lang="en-US" sz="1400" b="1" dirty="0" smtClean="0"/>
              <a:t>239 CAD</a:t>
            </a:r>
            <a:r>
              <a:rPr lang="en-US" sz="1400" b="1" dirty="0" smtClean="0"/>
              <a:t>/Night </a:t>
            </a:r>
            <a:r>
              <a:rPr lang="en-US" sz="1400" b="1" dirty="0"/>
              <a:t>* Plus applicable taxes *per </a:t>
            </a:r>
            <a:r>
              <a:rPr lang="en-US" sz="1400" b="1" dirty="0" smtClean="0"/>
              <a:t>night*</a:t>
            </a:r>
          </a:p>
          <a:p>
            <a:pPr lvl="1"/>
            <a:r>
              <a:rPr lang="en-US" sz="1400" dirty="0" smtClean="0"/>
              <a:t>Single/Double </a:t>
            </a:r>
            <a:r>
              <a:rPr lang="en-US" sz="1400" dirty="0"/>
              <a:t>Occupancy </a:t>
            </a:r>
            <a:r>
              <a:rPr lang="en-US" sz="1400" dirty="0" smtClean="0"/>
              <a:t>rooms</a:t>
            </a:r>
            <a:r>
              <a:rPr lang="en-US" sz="1400" dirty="0" smtClean="0"/>
              <a:t>, </a:t>
            </a:r>
            <a:r>
              <a:rPr lang="en-US" sz="1400" dirty="0"/>
              <a:t>Internet access included.</a:t>
            </a:r>
          </a:p>
          <a:p>
            <a:pPr lvl="1"/>
            <a:r>
              <a:rPr lang="en-US" sz="1400" dirty="0" smtClean="0"/>
              <a:t>Room block dates: Available </a:t>
            </a:r>
            <a:r>
              <a:rPr lang="en-US" sz="1400" dirty="0" smtClean="0"/>
              <a:t>March 06-17</a:t>
            </a:r>
            <a:r>
              <a:rPr lang="en-US" sz="1400" dirty="0" smtClean="0"/>
              <a:t>, 2019</a:t>
            </a:r>
            <a:endParaRPr lang="en-US" sz="1400" dirty="0"/>
          </a:p>
          <a:p>
            <a:pPr lvl="1"/>
            <a:r>
              <a:rPr lang="en-US" sz="1400" dirty="0" smtClean="0"/>
              <a:t>Additional </a:t>
            </a:r>
            <a:r>
              <a:rPr lang="en-US" sz="1400" dirty="0"/>
              <a:t>Adults $CAN </a:t>
            </a:r>
            <a:r>
              <a:rPr lang="en-US" sz="1400" dirty="0" smtClean="0"/>
              <a:t>35.00 (</a:t>
            </a:r>
            <a:r>
              <a:rPr lang="en-US" sz="1400" dirty="0"/>
              <a:t>H</a:t>
            </a:r>
            <a:r>
              <a:rPr lang="en-US" sz="1400" dirty="0" smtClean="0"/>
              <a:t>yatt)/30.00(Fairmont) </a:t>
            </a:r>
            <a:r>
              <a:rPr lang="en-US" sz="1400" dirty="0"/>
              <a:t>per </a:t>
            </a:r>
            <a:r>
              <a:rPr lang="en-US" sz="1400" dirty="0" smtClean="0"/>
              <a:t>person, </a:t>
            </a:r>
            <a:r>
              <a:rPr lang="en-US" sz="1400" dirty="0"/>
              <a:t>per night, plus applicable </a:t>
            </a:r>
            <a:r>
              <a:rPr lang="en-US" sz="1400" dirty="0" smtClean="0"/>
              <a:t>taxes</a:t>
            </a:r>
          </a:p>
          <a:p>
            <a:pPr lvl="1"/>
            <a:r>
              <a:rPr lang="en-US" sz="1400" dirty="0" smtClean="0"/>
              <a:t>Group cut off dates: 5:00pm, Friday 115, 2019 </a:t>
            </a:r>
            <a:endParaRPr lang="en-US" sz="1400" dirty="0" smtClean="0"/>
          </a:p>
          <a:p>
            <a:r>
              <a:rPr lang="en-US" sz="1800" b="1" dirty="0" smtClean="0"/>
              <a:t> </a:t>
            </a:r>
            <a:r>
              <a:rPr lang="en-US" sz="2000" b="1" dirty="0" smtClean="0"/>
              <a:t>If visa is required, please </a:t>
            </a:r>
            <a:r>
              <a:rPr lang="en-US" sz="2000" b="1" dirty="0"/>
              <a:t>visit: </a:t>
            </a:r>
            <a:r>
              <a:rPr lang="en-US" sz="2000" b="1" dirty="0" smtClean="0"/>
              <a:t>http</a:t>
            </a:r>
            <a:r>
              <a:rPr lang="en-US" sz="2000" b="1" dirty="0"/>
              <a:t>://www.cic.gc.ca/english/visit/visas.asp 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102907</TotalTime>
  <Words>374</Words>
  <Application>Microsoft Office PowerPoint</Application>
  <PresentationFormat>On-screen Show (4:3)</PresentationFormat>
  <Paragraphs>90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ＭＳ Ｐゴシック</vt:lpstr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 (None)</vt:lpstr>
      <vt:lpstr>Future Sessions</vt:lpstr>
      <vt:lpstr>Future Sessions – 2019 </vt:lpstr>
      <vt:lpstr>March 2019 Meeting Logistics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939</cp:revision>
  <cp:lastPrinted>1998-02-10T13:28:06Z</cp:lastPrinted>
  <dcterms:created xsi:type="dcterms:W3CDTF">2002-07-08T22:03:28Z</dcterms:created>
  <dcterms:modified xsi:type="dcterms:W3CDTF">2019-01-17T17:01:02Z</dcterms:modified>
</cp:coreProperties>
</file>