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3515" autoAdjust="0"/>
  </p:normalViewPr>
  <p:slideViewPr>
    <p:cSldViewPr snapToGrid="0">
      <p:cViewPr varScale="1">
        <p:scale>
          <a:sx n="61" d="100"/>
          <a:sy n="61" d="100"/>
        </p:scale>
        <p:origin x="867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2733" y="3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C8702-1455-49B6-B5AF-40541665BDC4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055451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3E985-A93A-4887-B077-B25C1E1963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64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493688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42CDB344-F031-4742-BF42-F32281325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87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B493439-E6BE-4DB2-977E-D6213FF94E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187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37793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DBA62F1-8A5B-46AA-8FF5-0C43FE314C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378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21C9CBE-769A-4D8F-A873-9722C6714A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352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70F071A-0425-48DE-9186-2919767AC6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18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D1AB965-6ABB-45E8-91DE-0AB872EE75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09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12800" y="6096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7" y="332601"/>
            <a:ext cx="904094" cy="276999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526006" y="6475413"/>
            <a:ext cx="186589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9CC33EA7-631C-421E-9DA9-BCA0BC00C0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57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493688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443850D-805A-4E9A-9EA0-5011D2D5F3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33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493688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DE7E15F-1B1F-46AD-B1A9-FFC92B7AD4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986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493688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9D4BD279-F874-4EE7-A9CF-506BDAE8CB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14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D3920877-6106-4A7C-B6CB-D2E401B3A4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4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7" y="332601"/>
            <a:ext cx="953210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0CC5FA1-7749-4E19-AF75-D1DE637AC1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0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569D99A-019A-48FC-99B0-69FA4D244F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13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D1952DDF-3558-4EA5-A623-A0316EF5B7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695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7" y="332601"/>
            <a:ext cx="9040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493688" y="6475413"/>
            <a:ext cx="189821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93318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F1D28DA7-A304-4929-A082-CB9128B37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266257" y="332601"/>
            <a:ext cx="29944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DCN: </a:t>
            </a:r>
            <a:r>
              <a:rPr lang="en-US" sz="1800" dirty="0" smtClean="0">
                <a:solidFill>
                  <a:schemeClr val="tx1"/>
                </a:solidFill>
              </a:rPr>
              <a:t>21-18-0011</a:t>
            </a:r>
            <a:r>
              <a:rPr lang="en-US" sz="1800" dirty="0" smtClean="0">
                <a:solidFill>
                  <a:schemeClr val="tx1"/>
                </a:solidFill>
              </a:rPr>
              <a:t>	-00-0000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1" y="6475413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966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-sa.imeetcentral.com/802psdo/" TargetMode="External"/><Relationship Id="rId2" Type="http://schemas.openxmlformats.org/officeDocument/2006/relationships/hyperlink" Target="https://mentor.ieee.org/802.21/dcn/18/21-18-0009-01-0000-response-to-iso-iec-jtc1-sc6-comments.docx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eee-sa.imeetcentral.com/802psdo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7557" y="599831"/>
            <a:ext cx="9742227" cy="557306"/>
          </a:xfrm>
        </p:spPr>
        <p:txBody>
          <a:bodyPr/>
          <a:lstStyle/>
          <a:p>
            <a:r>
              <a:rPr lang="en-US" altLang="en-US" sz="2800" dirty="0" smtClean="0"/>
              <a:t>EC Motion</a:t>
            </a:r>
            <a:r>
              <a:rPr lang="en-US" altLang="en-US" sz="2800" dirty="0"/>
              <a:t>: </a:t>
            </a:r>
            <a:r>
              <a:rPr lang="en-GB" sz="2800" dirty="0"/>
              <a:t>Liaison </a:t>
            </a:r>
            <a:r>
              <a:rPr lang="en-GB" sz="2800" dirty="0" smtClean="0"/>
              <a:t>Communication </a:t>
            </a:r>
            <a:r>
              <a:rPr lang="en-GB" sz="2800" dirty="0"/>
              <a:t>under PSDO agreement</a:t>
            </a:r>
            <a:endParaRPr lang="en-US" alt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516843"/>
              </p:ext>
            </p:extLst>
          </p:nvPr>
        </p:nvGraphicFramePr>
        <p:xfrm>
          <a:off x="1094154" y="1157137"/>
          <a:ext cx="10519508" cy="5288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56">
                  <a:extLst>
                    <a:ext uri="{9D8B030D-6E8A-4147-A177-3AD203B41FA5}">
                      <a16:colId xmlns:a16="http://schemas.microsoft.com/office/drawing/2014/main" val="2852815221"/>
                    </a:ext>
                  </a:extLst>
                </a:gridCol>
                <a:gridCol w="8359252">
                  <a:extLst>
                    <a:ext uri="{9D8B030D-6E8A-4147-A177-3AD203B41FA5}">
                      <a16:colId xmlns:a16="http://schemas.microsoft.com/office/drawing/2014/main" val="1500439343"/>
                    </a:ext>
                  </a:extLst>
                </a:gridCol>
              </a:tblGrid>
              <a:tr h="985141">
                <a:tc rowSpan="2"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1271588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Approve liaison of the following communication to ISO/IEC JTC1/SC6, as responses to the comments received on the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ISO/IEC/IEEE FDIS 8802-21 ballot under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the PSDO agreement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219513"/>
                  </a:ext>
                </a:extLst>
              </a:tr>
              <a:tr h="1283668">
                <a:tc vMerge="1"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hlinkClick r:id="rId2"/>
                        </a:rPr>
                        <a:t>https://mentor.ieee.org/802.21/dcn/18/21-18-0009-01-0000-response-to-iso-iec-jtc1-sc6-comments.docx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Move: Subir Das; Second: Steve Shellhammer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38244"/>
                  </a:ext>
                </a:extLst>
              </a:tr>
              <a:tr h="625283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Other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Info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In the WG: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Y:09&gt;,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&lt;N:00&gt;, &lt;A:00&gt;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092572"/>
                  </a:ext>
                </a:extLst>
              </a:tr>
              <a:tr h="985141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Background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Applies to:</a:t>
                      </a:r>
                    </a:p>
                    <a:p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ISO/IEC/IEEE FDIS 8802-21 ballot passed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with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14 yes and one no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vote from China NB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169066"/>
                  </a:ext>
                </a:extLst>
              </a:tr>
              <a:tr h="945083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Rules Reference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LMSC OM- “IEEE 802 LMSC communications with other standards bodies”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hlinkClick r:id="rId3"/>
                        </a:rPr>
                        <a:t>https://ieee-sa.imeetcentral.com/802psdo/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034400"/>
                  </a:ext>
                </a:extLst>
              </a:tr>
              <a:tr h="3880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</a:rPr>
                        <a:t> Definitions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IEEE</a:t>
                      </a:r>
                      <a:r>
                        <a:rPr lang="en-GB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Std </a:t>
                      </a:r>
                      <a:r>
                        <a:rPr lang="en-GB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802.21-2017</a:t>
                      </a:r>
                      <a:endParaRPr lang="en-GB" sz="2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791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801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0" name="Rectangle 4"/>
          <p:cNvSpPr>
            <a:spLocks noGrp="1" noChangeArrowheads="1"/>
          </p:cNvSpPr>
          <p:nvPr>
            <p:ph type="title"/>
          </p:nvPr>
        </p:nvSpPr>
        <p:spPr>
          <a:xfrm>
            <a:off x="1535372" y="685800"/>
            <a:ext cx="9742227" cy="557306"/>
          </a:xfrm>
        </p:spPr>
        <p:txBody>
          <a:bodyPr/>
          <a:lstStyle/>
          <a:p>
            <a:r>
              <a:rPr lang="en-US" altLang="en-US" sz="2800" dirty="0" smtClean="0"/>
              <a:t>EC Motion</a:t>
            </a:r>
            <a:r>
              <a:rPr lang="en-US" altLang="en-US" sz="2800" dirty="0"/>
              <a:t>: </a:t>
            </a:r>
            <a:r>
              <a:rPr lang="en-GB" sz="2800" dirty="0"/>
              <a:t>Liaison </a:t>
            </a:r>
            <a:r>
              <a:rPr lang="en-GB" sz="2800" dirty="0" smtClean="0"/>
              <a:t>Communication </a:t>
            </a:r>
            <a:r>
              <a:rPr lang="en-GB" sz="2800" dirty="0"/>
              <a:t>under PSDO agreement</a:t>
            </a:r>
            <a:endParaRPr lang="en-US" alt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729148"/>
              </p:ext>
            </p:extLst>
          </p:nvPr>
        </p:nvGraphicFramePr>
        <p:xfrm>
          <a:off x="1752599" y="1295400"/>
          <a:ext cx="9662459" cy="4618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255">
                  <a:extLst>
                    <a:ext uri="{9D8B030D-6E8A-4147-A177-3AD203B41FA5}">
                      <a16:colId xmlns:a16="http://schemas.microsoft.com/office/drawing/2014/main" val="2852815221"/>
                    </a:ext>
                  </a:extLst>
                </a:gridCol>
                <a:gridCol w="7678204">
                  <a:extLst>
                    <a:ext uri="{9D8B030D-6E8A-4147-A177-3AD203B41FA5}">
                      <a16:colId xmlns:a16="http://schemas.microsoft.com/office/drawing/2014/main" val="1500439343"/>
                    </a:ext>
                  </a:extLst>
                </a:gridCol>
              </a:tblGrid>
              <a:tr h="508000">
                <a:tc rowSpan="2"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1271588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Approve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the submission of 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IEEE Std 802.21-2017/Cor1 to ISO/IEC JTC1 SC6 under the PSDO agreement.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219513"/>
                  </a:ext>
                </a:extLst>
              </a:tr>
              <a:tr h="726440">
                <a:tc vMerge="1"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Move: Subir Das; Second: Steve Shellhammer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38244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Other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Info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In the WG: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Y:08&gt;,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&lt;N:00&gt;, &lt;A:00&gt;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09257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Background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Applies to: </a:t>
                      </a:r>
                    </a:p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Draft IEEE 802.21-2017/Cor1 – D02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has been liaised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per earlier 802 EC approval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169066"/>
                  </a:ext>
                </a:extLst>
              </a:tr>
              <a:tr h="1123462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Rules Reference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LMSC OM- “IEEE 802 LMSC communications with other standards bodies”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hlinkClick r:id="rId2"/>
                        </a:rPr>
                        <a:t>https://ieee-sa.imeetcentral.com/802psdo/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034400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</a:rPr>
                        <a:t> Definitions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IEEE</a:t>
                      </a:r>
                      <a:r>
                        <a:rPr lang="en-GB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Std </a:t>
                      </a:r>
                      <a:r>
                        <a:rPr lang="en-GB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802.21-2017/Cor1</a:t>
                      </a:r>
                      <a:endParaRPr lang="en-GB" sz="2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791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7567958"/>
      </p:ext>
    </p:extLst>
  </p:cSld>
  <p:clrMapOvr>
    <a:masterClrMapping/>
  </p:clrMapOvr>
</p:sld>
</file>

<file path=ppt/theme/theme1.xml><?xml version="1.0" encoding="utf-8"?>
<a:theme xmlns:a="http://schemas.openxmlformats.org/drawingml/2006/main" name="802-22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22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22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22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195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PMingLiU</vt:lpstr>
      <vt:lpstr>Times New Roman</vt:lpstr>
      <vt:lpstr>802-22-Submission</vt:lpstr>
      <vt:lpstr>EC Motion: Liaison Communication under PSDO agreement</vt:lpstr>
      <vt:lpstr>EC Motion: Liaison Communication under PSDO agreement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P802.21 WG Motion</dc:title>
  <dc:creator>Das, Subir</dc:creator>
  <cp:lastModifiedBy>Das, Subir</cp:lastModifiedBy>
  <cp:revision>12</cp:revision>
  <dcterms:created xsi:type="dcterms:W3CDTF">2017-07-12T09:28:44Z</dcterms:created>
  <dcterms:modified xsi:type="dcterms:W3CDTF">2018-03-07T13:33:45Z</dcterms:modified>
</cp:coreProperties>
</file>