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515" autoAdjust="0"/>
  </p:normalViewPr>
  <p:slideViewPr>
    <p:cSldViewPr snapToGrid="0">
      <p:cViewPr>
        <p:scale>
          <a:sx n="70" d="100"/>
          <a:sy n="70" d="100"/>
        </p:scale>
        <p:origin x="525" y="-1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2733" y="3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C8702-1455-49B6-B5AF-40541665BDC4}" type="datetimeFigureOut">
              <a:rPr lang="en-US" smtClean="0"/>
              <a:t>7/12/2017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055451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3E985-A93A-4887-B077-B25C1E196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64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7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18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37793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378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352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18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9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12800" y="609600"/>
            <a:ext cx="10363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7" y="332601"/>
            <a:ext cx="904094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July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526006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7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33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986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9493688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4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7" y="332601"/>
            <a:ext cx="95321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0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3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29218" y="332601"/>
            <a:ext cx="89550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69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7" y="332601"/>
            <a:ext cx="9040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493688" y="6475413"/>
            <a:ext cx="189821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93318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266257" y="332601"/>
            <a:ext cx="29944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DCN: 21-17-0037</a:t>
            </a:r>
            <a:r>
              <a:rPr lang="en-US" sz="1800" dirty="0" smtClean="0">
                <a:solidFill>
                  <a:schemeClr val="tx1"/>
                </a:solidFill>
              </a:rPr>
              <a:t>	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1" y="6475413"/>
            <a:ext cx="718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966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-sa.imeetcentral.com/802psdo/" TargetMode="External"/><Relationship Id="rId2" Type="http://schemas.openxmlformats.org/officeDocument/2006/relationships/hyperlink" Target="file:///C:\DataStorage\IEEE_STD\802.21\July2017\21-17-0036-00-0000_Response-to_ISO_IEC_JTC1_SC6_Comments.docx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0" name="Rectangle 4"/>
          <p:cNvSpPr>
            <a:spLocks noGrp="1" noChangeArrowheads="1"/>
          </p:cNvSpPr>
          <p:nvPr>
            <p:ph type="title"/>
          </p:nvPr>
        </p:nvSpPr>
        <p:spPr>
          <a:xfrm>
            <a:off x="1535372" y="685800"/>
            <a:ext cx="9742227" cy="557306"/>
          </a:xfrm>
        </p:spPr>
        <p:txBody>
          <a:bodyPr/>
          <a:lstStyle/>
          <a:p>
            <a:r>
              <a:rPr lang="en-US" altLang="en-US" sz="2800" dirty="0" smtClean="0"/>
              <a:t>EC Motion</a:t>
            </a:r>
            <a:r>
              <a:rPr lang="en-US" altLang="en-US" sz="2800" dirty="0"/>
              <a:t>: </a:t>
            </a:r>
            <a:r>
              <a:rPr lang="en-GB" sz="2800" dirty="0"/>
              <a:t>Liaison </a:t>
            </a:r>
            <a:r>
              <a:rPr lang="en-GB" sz="2800" dirty="0" smtClean="0"/>
              <a:t>Communication </a:t>
            </a:r>
            <a:r>
              <a:rPr lang="en-GB" sz="2800" dirty="0"/>
              <a:t>under PSDO agreement</a:t>
            </a:r>
            <a:endParaRPr lang="en-US" alt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795776"/>
              </p:ext>
            </p:extLst>
          </p:nvPr>
        </p:nvGraphicFramePr>
        <p:xfrm>
          <a:off x="1752599" y="1295400"/>
          <a:ext cx="9662459" cy="504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255">
                  <a:extLst>
                    <a:ext uri="{9D8B030D-6E8A-4147-A177-3AD203B41FA5}">
                      <a16:colId xmlns:a16="http://schemas.microsoft.com/office/drawing/2014/main" val="2852815221"/>
                    </a:ext>
                  </a:extLst>
                </a:gridCol>
                <a:gridCol w="7678204">
                  <a:extLst>
                    <a:ext uri="{9D8B030D-6E8A-4147-A177-3AD203B41FA5}">
                      <a16:colId xmlns:a16="http://schemas.microsoft.com/office/drawing/2014/main" val="1500439343"/>
                    </a:ext>
                  </a:extLst>
                </a:gridCol>
              </a:tblGrid>
              <a:tr h="508000">
                <a:tc rowSpan="2"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  <a:endParaRPr lang="en-US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1271588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Approve liaison of the following communication to ISO/IEC JTC1/SC6, as responses to the comments received on the recent 60- day ballots on IEEE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Std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 802.21-2017 and IEEE </a:t>
                      </a:r>
                      <a:r>
                        <a:rPr lang="en-US" sz="20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Std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PMingLiU" charset="-120"/>
                        </a:rPr>
                        <a:t> 802.21.1-2017 under the PSDO agreement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219513"/>
                  </a:ext>
                </a:extLst>
              </a:tr>
              <a:tr h="726440">
                <a:tc v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PMingLiU" charset="-120"/>
                          <a:cs typeface="+mn-cs"/>
                          <a:hlinkClick r:id="rId2" action="ppaction://hlinkfile"/>
                        </a:rPr>
                        <a:t>https://mentor.ieee.org/802.21/dcn/ 17/21-17-0036-00-0000-response-to-iso-iec-jtc1-sc6-comments.docx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38244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Other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Info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 the WG: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&lt;Y:07&gt;, &lt;N:00&gt;, &lt;A:00&gt;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09257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Background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60-day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pre-ballots passed with a no vote from China NB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169066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Rules Reference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LMSC OM- “IEEE 802 LMSC communications with other standards bodies”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hlinkClick r:id="rId3"/>
                        </a:rPr>
                        <a:t>https://ieee-sa.imeetcentral.com/802psdo/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034400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</a:rPr>
                        <a:t> Definitions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IEEE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Std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802.21-2017 and IEEE </a:t>
                      </a:r>
                      <a:r>
                        <a:rPr lang="en-GB" sz="20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Std</a:t>
                      </a:r>
                      <a:r>
                        <a:rPr lang="en-GB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802.21.1-2017</a:t>
                      </a:r>
                      <a:endParaRPr lang="en-GB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791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801363"/>
      </p:ext>
    </p:extLst>
  </p:cSld>
  <p:clrMapOvr>
    <a:masterClrMapping/>
  </p:clrMapOvr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102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PMingLiU</vt:lpstr>
      <vt:lpstr>Times New Roman</vt:lpstr>
      <vt:lpstr>802-22-Submission</vt:lpstr>
      <vt:lpstr>EC Motion: Liaison Communication under PSDO agreement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P802.21 WG Motion</dc:title>
  <dc:creator>Das, Subir</dc:creator>
  <cp:lastModifiedBy>Das, Subir</cp:lastModifiedBy>
  <cp:revision>7</cp:revision>
  <dcterms:created xsi:type="dcterms:W3CDTF">2017-07-12T09:28:44Z</dcterms:created>
  <dcterms:modified xsi:type="dcterms:W3CDTF">2017-07-12T10:22:23Z</dcterms:modified>
</cp:coreProperties>
</file>