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96" r:id="rId2"/>
    <p:sldId id="413" r:id="rId3"/>
    <p:sldId id="408" r:id="rId4"/>
    <p:sldId id="389" r:id="rId5"/>
    <p:sldId id="403" r:id="rId6"/>
    <p:sldId id="415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6" autoAdjust="0"/>
    <p:restoredTop sz="86431" autoAdjust="0"/>
  </p:normalViewPr>
  <p:slideViewPr>
    <p:cSldViewPr>
      <p:cViewPr varScale="1">
        <p:scale>
          <a:sx n="79" d="100"/>
          <a:sy n="79" d="100"/>
        </p:scale>
        <p:origin x="1332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742" y="4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4607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78719" y="677862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150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016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552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4900" y="754063"/>
            <a:ext cx="4641850" cy="3481387"/>
          </a:xfrm>
          <a:prstGeom prst="rect">
            <a:avLst/>
          </a:prstGeo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58444" y="8985250"/>
            <a:ext cx="76944" cy="184666"/>
          </a:xfrm>
          <a:prstGeom prst="rect">
            <a:avLst/>
          </a:prstGeom>
          <a:noFill/>
        </p:spPr>
        <p:txBody>
          <a:bodyPr/>
          <a:lstStyle/>
          <a:p>
            <a:fld id="{A5A66FE3-4EA4-4A7C-93CD-A0B5BA7A87B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3094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7113" y="312738"/>
            <a:ext cx="5149850" cy="38639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738" y="4408488"/>
            <a:ext cx="5546725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638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269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757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885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05200" y="381000"/>
            <a:ext cx="47689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21-16-0068-00-0000-Joint_Plenary_Opening_Report.ppt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6" r:id="rId2"/>
    <p:sldLayoutId id="2147483864" r:id="rId3"/>
    <p:sldLayoutId id="2147483865" r:id="rId4"/>
    <p:sldLayoutId id="2147483862" r:id="rId5"/>
    <p:sldLayoutId id="2147483863" r:id="rId6"/>
    <p:sldLayoutId id="2147483837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  <p:sldLayoutId id="2147483860" r:id="rId18"/>
    <p:sldLayoutId id="2147483861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9600"/>
            <a:ext cx="8610600" cy="40386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802 Wireless Joint Opening Plenary</a:t>
            </a:r>
            <a:br>
              <a:rPr lang="en-US" sz="40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Media Independent Handover Services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Session #74, May, 2016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Big Island, HI, USA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sdas at  appcomsci dot 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802.21 WG Objective 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3352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IEEE 802.21 is developing standards to enable services (e.g. Handover and other use cases) and interoperability between heterogeneous networks  including both 802 and non-802 networks </a:t>
            </a: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May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638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Active Task Groups and Status 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48006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802.21m  - Revision Project </a:t>
            </a:r>
          </a:p>
          <a:p>
            <a:pPr>
              <a:lnSpc>
                <a:spcPct val="80000"/>
              </a:lnSpc>
              <a:buNone/>
            </a:pPr>
            <a:endParaRPr lang="en-US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802.21.1 - Use cases and Services</a:t>
            </a:r>
          </a:p>
          <a:p>
            <a:pPr>
              <a:lnSpc>
                <a:spcPct val="80000"/>
              </a:lnSpc>
            </a:pPr>
            <a:endParaRPr lang="en-US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Both drafts passed WG Letter </a:t>
            </a:r>
            <a:r>
              <a:rPr lang="en-US" dirty="0" smtClean="0">
                <a:latin typeface="Arial" charset="0"/>
              </a:rPr>
              <a:t>ballots </a:t>
            </a:r>
            <a:endParaRPr lang="en-US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000" dirty="0">
              <a:latin typeface="Arial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  <a:buNone/>
            </a:pPr>
            <a:endParaRPr lang="en-US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2">
              <a:lnSpc>
                <a:spcPct val="80000"/>
              </a:lnSpc>
              <a:buNone/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May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Session Time and Location  </a:t>
            </a:r>
            <a:br>
              <a:rPr lang="en-US" sz="3600" dirty="0" smtClean="0">
                <a:solidFill>
                  <a:schemeClr val="tx1"/>
                </a:solidFill>
                <a:latin typeface="Arial" charset="0"/>
              </a:rPr>
            </a:br>
            <a:endParaRPr lang="en-U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47"/>
          <p:cNvSpPr txBox="1">
            <a:spLocks noChangeArrowheads="1"/>
          </p:cNvSpPr>
          <p:nvPr/>
        </p:nvSpPr>
        <p:spPr bwMode="auto">
          <a:xfrm>
            <a:off x="1022099" y="5332413"/>
            <a:ext cx="77409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/>
              <a:t>Default </a:t>
            </a:r>
            <a:r>
              <a:rPr lang="en-US" sz="1600" b="1" dirty="0"/>
              <a:t>Location</a:t>
            </a:r>
            <a:r>
              <a:rPr lang="en-US" sz="1600" dirty="0" smtClean="0"/>
              <a:t>: </a:t>
            </a:r>
            <a:r>
              <a:rPr lang="en-US" sz="1600" dirty="0" smtClean="0"/>
              <a:t>Kings 1   </a:t>
            </a:r>
            <a:endParaRPr lang="en-US" sz="1600" dirty="0"/>
          </a:p>
        </p:txBody>
      </p:sp>
      <p:sp>
        <p:nvSpPr>
          <p:cNvPr id="1946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 dirty="0"/>
          </a:p>
        </p:txBody>
      </p:sp>
      <p:sp>
        <p:nvSpPr>
          <p:cNvPr id="1952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32"/>
          <p:cNvSpPr>
            <a:spLocks noChangeArrowheads="1"/>
          </p:cNvSpPr>
          <p:nvPr/>
        </p:nvSpPr>
        <p:spPr bwMode="auto">
          <a:xfrm>
            <a:off x="760991" y="5807888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>
                <a:latin typeface="Arial" charset="0"/>
              </a:rPr>
              <a:t>The WG has 22 voting members  and no aspirant member as of this </a:t>
            </a:r>
            <a:r>
              <a:rPr lang="en-US" sz="1600" dirty="0" smtClean="0">
                <a:latin typeface="Arial" charset="0"/>
              </a:rPr>
              <a:t>meeting</a:t>
            </a:r>
            <a:endParaRPr lang="en-US" sz="1600" dirty="0">
              <a:latin typeface="Arial" charset="0"/>
            </a:endParaRPr>
          </a:p>
        </p:txBody>
      </p:sp>
      <p:sp>
        <p:nvSpPr>
          <p:cNvPr id="21" name="Date Placeholder 3"/>
          <p:cNvSpPr txBox="1">
            <a:spLocks/>
          </p:cNvSpPr>
          <p:nvPr/>
        </p:nvSpPr>
        <p:spPr>
          <a:xfrm>
            <a:off x="762000" y="6449655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smtClean="0"/>
              <a:t>May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429004"/>
              </p:ext>
            </p:extLst>
          </p:nvPr>
        </p:nvGraphicFramePr>
        <p:xfrm>
          <a:off x="1022099" y="1495195"/>
          <a:ext cx="7740902" cy="37626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6799">
                  <a:extLst>
                    <a:ext uri="{9D8B030D-6E8A-4147-A177-3AD203B41FA5}">
                      <a16:colId xmlns:a16="http://schemas.microsoft.com/office/drawing/2014/main" val="645634885"/>
                    </a:ext>
                  </a:extLst>
                </a:gridCol>
                <a:gridCol w="1735490">
                  <a:extLst>
                    <a:ext uri="{9D8B030D-6E8A-4147-A177-3AD203B41FA5}">
                      <a16:colId xmlns:a16="http://schemas.microsoft.com/office/drawing/2014/main" val="3235393519"/>
                    </a:ext>
                  </a:extLst>
                </a:gridCol>
                <a:gridCol w="1630410">
                  <a:extLst>
                    <a:ext uri="{9D8B030D-6E8A-4147-A177-3AD203B41FA5}">
                      <a16:colId xmlns:a16="http://schemas.microsoft.com/office/drawing/2014/main" val="2144611775"/>
                    </a:ext>
                  </a:extLst>
                </a:gridCol>
                <a:gridCol w="1726316">
                  <a:extLst>
                    <a:ext uri="{9D8B030D-6E8A-4147-A177-3AD203B41FA5}">
                      <a16:colId xmlns:a16="http://schemas.microsoft.com/office/drawing/2014/main" val="4052856145"/>
                    </a:ext>
                  </a:extLst>
                </a:gridCol>
                <a:gridCol w="1381887">
                  <a:extLst>
                    <a:ext uri="{9D8B030D-6E8A-4147-A177-3AD203B41FA5}">
                      <a16:colId xmlns:a16="http://schemas.microsoft.com/office/drawing/2014/main" val="818246323"/>
                    </a:ext>
                  </a:extLst>
                </a:gridCol>
              </a:tblGrid>
              <a:tr h="7696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Monday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(May 16, 2016)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Tuesday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(May 17, 2016)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Wednesday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(May 18, 2016)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Thursday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(May 19, 2016)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75776381"/>
                  </a:ext>
                </a:extLst>
              </a:tr>
              <a:tr h="9404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AM-1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8:00-10:00a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IEEE 802  EC Joint Wireless Opening Plenary (8:00- 9:00am)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 802.21.1  TG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802.21.1 TG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802.21m  TG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28506346"/>
                  </a:ext>
                </a:extLst>
              </a:tr>
              <a:tr h="5012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AM-2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10:30-12:30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N/A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802.21m  TG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802.21m TG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802.21.1 TG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74779053"/>
                  </a:ext>
                </a:extLst>
              </a:tr>
              <a:tr h="4762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PM-1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1:30 – 3:30p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WG Opening Plenary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802.21m TG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802.21.1 TG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Closing Plenary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93041904"/>
                  </a:ext>
                </a:extLst>
              </a:tr>
              <a:tr h="5375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PM-2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4:00 – 6:00p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802.21.m TG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802.21.1 TG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Future topic discussion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34763743"/>
                  </a:ext>
                </a:extLst>
              </a:tr>
              <a:tr h="5375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EVE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6:00-10:30p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Social (7:00-9:30p)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N/A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2327238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Objectives for the May Meeting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1148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Task Group Activities 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802.21m: Revision Project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  Address WG LB comments 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802.21.1: Media Independent Services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Address WG LB comments </a:t>
            </a:r>
          </a:p>
          <a:p>
            <a:pPr>
              <a:lnSpc>
                <a:spcPct val="9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May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2016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94386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2016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27786"/>
            <a:ext cx="8534400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24-29 July 2016, Grand Hyatt, San Diego,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September 11-16, 2016 , Marriott Warsaw, Poland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6-11 Nov 2016, Grand </a:t>
            </a:r>
            <a:r>
              <a:rPr lang="it-IT" sz="2400" b="1" dirty="0" smtClean="0">
                <a:solidFill>
                  <a:srgbClr val="FF0000"/>
                </a:solidFill>
              </a:rPr>
              <a:t>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72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43748</TotalTime>
  <Words>384</Words>
  <Application>Microsoft Office PowerPoint</Application>
  <PresentationFormat>On-screen Show (4:3)</PresentationFormat>
  <Paragraphs>110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802.11PowerPointTemplate-Landscape</vt:lpstr>
      <vt:lpstr>802 Wireless Joint Opening Plenary  IEEE 802.21  Media Independent Handover Services Session #74, May, 2016 Big Island, HI, USA</vt:lpstr>
      <vt:lpstr>802.21 WG Objective </vt:lpstr>
      <vt:lpstr>Active Task Groups and Status  </vt:lpstr>
      <vt:lpstr>Session Time and Location   </vt:lpstr>
      <vt:lpstr>Objectives for the May Meeting</vt:lpstr>
      <vt:lpstr>Future Sessions – 2016 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Joint Plenary Session</dc:title>
  <dc:creator>Subir Das</dc:creator>
  <cp:lastModifiedBy>Das, Subir</cp:lastModifiedBy>
  <cp:revision>516</cp:revision>
  <cp:lastPrinted>1998-02-10T13:28:06Z</cp:lastPrinted>
  <dcterms:created xsi:type="dcterms:W3CDTF">2002-07-08T22:03:28Z</dcterms:created>
  <dcterms:modified xsi:type="dcterms:W3CDTF">2016-05-16T17:45:24Z</dcterms:modified>
</cp:coreProperties>
</file>