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6" r:id="rId2"/>
    <p:sldId id="389" r:id="rId3"/>
    <p:sldId id="407" r:id="rId4"/>
    <p:sldId id="408" r:id="rId5"/>
    <p:sldId id="403" r:id="rId6"/>
    <p:sldId id="406" r:id="rId7"/>
    <p:sldId id="40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6" autoAdjust="0"/>
    <p:restoredTop sz="86431" autoAdjust="0"/>
  </p:normalViewPr>
  <p:slideViewPr>
    <p:cSldViewPr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21-14-0135-00-0000-Joint_Plenary_Opening_Report.ppt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#64, September  2014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Athens, Greece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14400" y="5562600"/>
            <a:ext cx="6781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</a:t>
            </a:r>
            <a:r>
              <a:rPr lang="en-US" sz="1600" dirty="0" err="1" smtClean="0"/>
              <a:t>Santorini</a:t>
            </a:r>
            <a:r>
              <a:rPr lang="en-US" sz="1600" dirty="0" smtClean="0"/>
              <a:t> 6 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609600" y="5943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19 </a:t>
            </a:r>
            <a:r>
              <a:rPr lang="en-US" sz="1600" dirty="0">
                <a:latin typeface="Arial" charset="0"/>
              </a:rPr>
              <a:t>voting members </a:t>
            </a:r>
            <a:r>
              <a:rPr lang="en-US" sz="1600" dirty="0" smtClean="0">
                <a:latin typeface="Arial" charset="0"/>
              </a:rPr>
              <a:t> and 1 aspirant 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voter </a:t>
            </a:r>
            <a:r>
              <a:rPr lang="en-US" sz="1600" dirty="0" smtClean="0">
                <a:latin typeface="Arial" charset="0"/>
              </a:rPr>
              <a:t>as </a:t>
            </a:r>
            <a:r>
              <a:rPr lang="en-US" sz="1600" dirty="0">
                <a:latin typeface="Arial" charset="0"/>
              </a:rPr>
              <a:t>of this meeting</a:t>
            </a:r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Sept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33400" y="1600199"/>
          <a:ext cx="7696199" cy="3810000"/>
        </p:xfrm>
        <a:graphic>
          <a:graphicData uri="http://schemas.openxmlformats.org/drawingml/2006/table">
            <a:tbl>
              <a:tblPr/>
              <a:tblGrid>
                <a:gridCol w="1259484"/>
                <a:gridCol w="1725468"/>
                <a:gridCol w="1417852"/>
                <a:gridCol w="1620994"/>
                <a:gridCol w="1672401"/>
              </a:tblGrid>
              <a:tr h="731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(Sept 15,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(Sept 16,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(Sept 17,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Thursday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(Sept 18,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IEEE 802 Wireless Opening Plenary (until 9:00am)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802.11 WNG SC /802.15 TG9( KMP)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802.11 ARC (Architecture Group)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802.21m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802.21m TG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Opening Plenary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802.21.1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802.11 NG (60 GHz SG)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/802.24 TAG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802.21m 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6:00 – 10:30p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Sept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Active Task Groups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802.21d - Multicast Group Management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802.21m  - Revision Project 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802.21.1 - Use cases and Services </a:t>
            </a:r>
          </a:p>
          <a:p>
            <a:pPr lvl="2"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Sept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September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: Group Management </a:t>
            </a: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Sponsor Ballot pool formed after July Plenary </a:t>
            </a:r>
            <a:r>
              <a:rPr lang="en-US" sz="1800" smtClean="0">
                <a:latin typeface="Arial" charset="0"/>
              </a:rPr>
              <a:t>meeting </a:t>
            </a: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Initiated Sponsor on August 18, 2014  which will end  on September  17, 2014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Resolve SB comments  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document update and changes 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Independent Services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and finalize the use cases and requirements 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Sept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</a:t>
            </a:r>
            <a:r>
              <a:rPr lang="en-US" sz="2400" b="1" dirty="0" smtClean="0">
                <a:solidFill>
                  <a:schemeClr val="accent2"/>
                </a:solidFill>
              </a:rPr>
              <a:t>11-16 </a:t>
            </a:r>
            <a:r>
              <a:rPr lang="en-US" sz="2400" b="1" dirty="0" smtClean="0">
                <a:solidFill>
                  <a:schemeClr val="accent2"/>
                </a:solidFill>
              </a:rPr>
              <a:t>January, 2015,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 smtClean="0">
                <a:solidFill>
                  <a:srgbClr val="FF0000"/>
                </a:solidFill>
              </a:rPr>
              <a:t>8-13 </a:t>
            </a:r>
            <a:r>
              <a:rPr lang="en-US" sz="2400" b="1" dirty="0" smtClean="0">
                <a:solidFill>
                  <a:srgbClr val="FF0000"/>
                </a:solidFill>
              </a:rPr>
              <a:t>March</a:t>
            </a:r>
            <a:r>
              <a:rPr lang="en-US" sz="2400" b="1" dirty="0" smtClean="0">
                <a:solidFill>
                  <a:srgbClr val="FF0000"/>
                </a:solidFill>
              </a:rPr>
              <a:t>, 2015,  </a:t>
            </a:r>
            <a:r>
              <a:rPr lang="en-US" sz="2400" b="1" dirty="0" err="1" smtClean="0">
                <a:solidFill>
                  <a:srgbClr val="FF0000"/>
                </a:solidFill>
              </a:rPr>
              <a:t>Estrel</a:t>
            </a:r>
            <a:r>
              <a:rPr lang="en-US" sz="2400" b="1" dirty="0" smtClean="0">
                <a:solidFill>
                  <a:srgbClr val="FF0000"/>
                </a:solidFill>
              </a:rPr>
              <a:t> Convention Center and Hotel, Berlin, 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10-15, 2015, Hyatt Regency Vancouver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2015, </a:t>
            </a:r>
            <a:r>
              <a:rPr lang="en-US" sz="2400" b="1" dirty="0" smtClean="0">
                <a:solidFill>
                  <a:srgbClr val="0000FF"/>
                </a:solidFill>
              </a:rPr>
              <a:t>Asia (Bangkok or </a:t>
            </a:r>
            <a:r>
              <a:rPr lang="en-US" sz="2400" b="1" dirty="0" err="1" smtClean="0">
                <a:solidFill>
                  <a:srgbClr val="0000FF"/>
                </a:solidFill>
              </a:rPr>
              <a:t>Kulalampur</a:t>
            </a:r>
            <a:r>
              <a:rPr lang="en-US" sz="2400" b="1" smtClean="0">
                <a:solidFill>
                  <a:srgbClr val="0000FF"/>
                </a:solidFill>
              </a:rPr>
              <a:t>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39942</TotalTime>
  <Words>531</Words>
  <Application>Microsoft Office PowerPoint</Application>
  <PresentationFormat>On-screen Show (4:3)</PresentationFormat>
  <Paragraphs>131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802.11PowerPointTemplate-Landscape</vt:lpstr>
      <vt:lpstr>Joint Opening Plenary  IEEE 802.21  Media Independent Handover Services Session #64, September  2014 Athens, Greece</vt:lpstr>
      <vt:lpstr>Session Time and Location   </vt:lpstr>
      <vt:lpstr>802.21 WG Objective </vt:lpstr>
      <vt:lpstr>Active Task Groups </vt:lpstr>
      <vt:lpstr>Objectives for the September Meeting</vt:lpstr>
      <vt:lpstr>Future Sessions – 2014 </vt:lpstr>
      <vt:lpstr>Future Sessions – 2015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sdas</cp:lastModifiedBy>
  <cp:revision>495</cp:revision>
  <cp:lastPrinted>1998-02-10T13:28:06Z</cp:lastPrinted>
  <dcterms:created xsi:type="dcterms:W3CDTF">2002-07-08T22:03:28Z</dcterms:created>
  <dcterms:modified xsi:type="dcterms:W3CDTF">2014-09-15T05:35:06Z</dcterms:modified>
</cp:coreProperties>
</file>