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3"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63" d="100"/>
          <a:sy n="63" d="100"/>
        </p:scale>
        <p:origin x="-108" y="-6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21-13-0-00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July 18, </a:t>
            </a:r>
            <a:r>
              <a:rPr lang="en-US" altLang="ja-JP" dirty="0">
                <a:latin typeface="Times" charset="0"/>
                <a:ea typeface="MS PGothic" pitchFamily="34" charset="-128"/>
                <a:cs typeface="Times New Roman" pitchFamily="18" charset="0"/>
              </a:rPr>
              <a:t>2013</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57 in Geneva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session #</a:t>
            </a:r>
            <a:r>
              <a:rPr lang="en-US" altLang="ja-JP" dirty="0" smtClean="0">
                <a:latin typeface="Times" charset="0"/>
                <a:ea typeface="MS PGothic" pitchFamily="34" charset="-128"/>
                <a:cs typeface="Times New Roman" pitchFamily="18" charset="0"/>
              </a:rPr>
              <a:t>57</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July </a:t>
            </a:r>
            <a:r>
              <a:rPr lang="en-US" altLang="ja-JP" dirty="0" smtClean="0">
                <a:ea typeface="MS PGothic" pitchFamily="34" charset="-128"/>
              </a:rPr>
              <a:t> </a:t>
            </a:r>
            <a:r>
              <a:rPr lang="en-US" altLang="ja-JP" dirty="0" smtClean="0">
                <a:ea typeface="MS PGothic" pitchFamily="34" charset="-128"/>
              </a:rPr>
              <a:t>2013 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had one session during this meeting </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AM1 </a:t>
            </a:r>
            <a:r>
              <a:rPr lang="en-US" altLang="ja-JP" dirty="0" smtClean="0">
                <a:ea typeface="MS PGothic" pitchFamily="34" charset="-128"/>
              </a:rPr>
              <a:t>session, </a:t>
            </a:r>
            <a:r>
              <a:rPr lang="en-US" altLang="ja-JP" dirty="0" smtClean="0">
                <a:ea typeface="MS PGothic" pitchFamily="34" charset="-128"/>
              </a:rPr>
              <a:t>July 17</a:t>
            </a:r>
            <a:r>
              <a:rPr lang="en-US" altLang="ja-JP" dirty="0" smtClean="0">
                <a:ea typeface="MS PGothic" pitchFamily="34" charset="-128"/>
              </a:rPr>
              <a:t>,  </a:t>
            </a:r>
            <a:r>
              <a:rPr lang="en-US" altLang="ja-JP" dirty="0" smtClean="0">
                <a:ea typeface="MS PGothic" pitchFamily="34" charset="-128"/>
              </a:rPr>
              <a:t>2013 </a:t>
            </a: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There were </a:t>
            </a:r>
            <a:r>
              <a:rPr lang="en-US" altLang="ja-JP" dirty="0" smtClean="0">
                <a:ea typeface="MS PGothic" pitchFamily="34" charset="-128"/>
              </a:rPr>
              <a:t>four </a:t>
            </a:r>
            <a:r>
              <a:rPr lang="en-US" altLang="ja-JP" dirty="0" smtClean="0">
                <a:ea typeface="MS PGothic" pitchFamily="34" charset="-128"/>
              </a:rPr>
              <a:t> </a:t>
            </a:r>
            <a:r>
              <a:rPr lang="en-US" altLang="ja-JP" dirty="0" smtClean="0">
                <a:ea typeface="MS PGothic" pitchFamily="34" charset="-128"/>
              </a:rPr>
              <a:t>presentations  on </a:t>
            </a:r>
            <a:r>
              <a:rPr lang="en-US" altLang="ja-JP" dirty="0" smtClean="0">
                <a:ea typeface="MS PGothic" pitchFamily="34" charset="-128"/>
              </a:rPr>
              <a:t>use </a:t>
            </a:r>
            <a:r>
              <a:rPr lang="en-US" altLang="ja-JP" dirty="0" smtClean="0">
                <a:ea typeface="MS PGothic" pitchFamily="34" charset="-128"/>
              </a:rPr>
              <a:t>cases:</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https</a:t>
            </a:r>
            <a:r>
              <a:rPr lang="en-US" altLang="ja-JP" smtClean="0">
                <a:ea typeface="MS PGothic" pitchFamily="34" charset="-128"/>
              </a:rPr>
              <a:t>://</a:t>
            </a:r>
            <a:r>
              <a:rPr lang="en-US" altLang="ja-JP" smtClean="0">
                <a:ea typeface="MS PGothic" pitchFamily="34" charset="-128"/>
              </a:rPr>
              <a:t>mentor.ieee.org/802.21/dcn/13/21-13-0110-02-0000-udid-research-for-user-authentication.doc</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https://</a:t>
            </a:r>
            <a:r>
              <a:rPr lang="en-US" altLang="ja-JP" dirty="0" smtClean="0">
                <a:ea typeface="MS PGothic" pitchFamily="34" charset="-128"/>
              </a:rPr>
              <a:t>mentor.ieee.org/802.21/dcn/13/21-13-0128-00-MISU-interworking-service-architecture-and-requirements.ppt</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https://</a:t>
            </a:r>
            <a:r>
              <a:rPr lang="en-US" altLang="ja-JP" dirty="0" smtClean="0">
                <a:ea typeface="MS PGothic" pitchFamily="34" charset="-128"/>
              </a:rPr>
              <a:t>mentor.ieee.org/802.21/dcn/13/21-13-0119-00-MISU-proposal-on-new-mih-service-for-proximity-service-communications.pptx</a:t>
            </a: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https://mentor.ieee.org/802.21/dcn/13/21-13-0130-01-MISU-proposal-on-new-mih-service-for-broadband-access-via-heterogeneous-access-systems.pptx</a:t>
            </a:r>
            <a:endParaRPr lang="en-US" altLang="ja-JP" dirty="0" smtClean="0">
              <a:ea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smtClean="0">
                <a:ea typeface="MS PGothic" pitchFamily="34" charset="-128"/>
              </a:rPr>
              <a:t>Teleconference</a:t>
            </a:r>
            <a:r>
              <a:rPr lang="ja-JP" altLang="en-US" smtClean="0">
                <a:ea typeface="MS PGothic" pitchFamily="34" charset="-128"/>
              </a:rPr>
              <a:t> </a:t>
            </a:r>
            <a:r>
              <a:rPr lang="en-US" altLang="ja-JP" smtClean="0">
                <a:ea typeface="MS PGothic" pitchFamily="34" charset="-128"/>
              </a:rPr>
              <a:t>Schedule (Tentative)</a:t>
            </a:r>
          </a:p>
        </p:txBody>
      </p:sp>
      <p:sp>
        <p:nvSpPr>
          <p:cNvPr id="9219" name="Content Placeholder 2"/>
          <p:cNvSpPr>
            <a:spLocks noGrp="1"/>
          </p:cNvSpPr>
          <p:nvPr>
            <p:ph idx="1"/>
          </p:nvPr>
        </p:nvSpPr>
        <p:spPr>
          <a:xfrm>
            <a:off x="201613" y="1700807"/>
            <a:ext cx="8299450" cy="2952329"/>
          </a:xfrm>
        </p:spPr>
        <p:txBody>
          <a:bodyPr/>
          <a:lstStyle/>
          <a:p>
            <a:pPr marL="352425"/>
            <a:r>
              <a:rPr lang="en-US" altLang="ja-JP" dirty="0" smtClean="0">
                <a:ea typeface="MS PGothic" pitchFamily="34" charset="-128"/>
              </a:rPr>
              <a:t>September 05</a:t>
            </a:r>
            <a:r>
              <a:rPr lang="en-US" altLang="ja-JP" dirty="0" smtClean="0">
                <a:ea typeface="MS PGothic" pitchFamily="34" charset="-128"/>
              </a:rPr>
              <a:t> (Thurs), </a:t>
            </a:r>
            <a:r>
              <a:rPr lang="en-US" altLang="ja-JP" dirty="0" smtClean="0">
                <a:ea typeface="MS PGothic" pitchFamily="34" charset="-128"/>
              </a:rPr>
              <a:t>2013 , 8- 10 am, US EST</a:t>
            </a: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4</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9099</TotalTime>
  <Words>305</Words>
  <Application>Microsoft Office PowerPoint</Application>
  <PresentationFormat>On-screen Show (4:3)</PresentationFormat>
  <Paragraphs>30</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Slide 1</vt:lpstr>
      <vt:lpstr>Slide 2</vt:lpstr>
      <vt:lpstr>Progress in July  2013 Meeting</vt:lpstr>
      <vt:lpstr>Teleconference Schedule (Tentative)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994</cp:revision>
  <dcterms:created xsi:type="dcterms:W3CDTF">1601-01-01T00:00:00Z</dcterms:created>
  <dcterms:modified xsi:type="dcterms:W3CDTF">2013-07-18T10:13:15Z</dcterms:modified>
</cp:coreProperties>
</file>