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3">
  <p:sldMasterIdLst>
    <p:sldMasterId id="2147483648" r:id="rId1"/>
    <p:sldMasterId id="2147483866" r:id="rId2"/>
    <p:sldMasterId id="2147483878" r:id="rId3"/>
    <p:sldMasterId id="2147483890" r:id="rId4"/>
    <p:sldMasterId id="2147483734" r:id="rId5"/>
  </p:sldMasterIdLst>
  <p:notesMasterIdLst>
    <p:notesMasterId r:id="rId10"/>
  </p:notesMasterIdLst>
  <p:handoutMasterIdLst>
    <p:handoutMasterId r:id="rId11"/>
  </p:handoutMasterIdLst>
  <p:sldIdLst>
    <p:sldId id="431" r:id="rId6"/>
    <p:sldId id="432" r:id="rId7"/>
    <p:sldId id="437" r:id="rId8"/>
    <p:sldId id="435" r:id="rId9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CC99"/>
    <a:srgbClr val="66CCFF"/>
    <a:srgbClr val="66FF66"/>
    <a:srgbClr val="66FF99"/>
    <a:srgbClr val="FFBBBB"/>
    <a:srgbClr val="FF8D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455" autoAdjust="0"/>
  </p:normalViewPr>
  <p:slideViewPr>
    <p:cSldViewPr>
      <p:cViewPr varScale="1">
        <p:scale>
          <a:sx n="91" d="100"/>
          <a:sy n="91" d="100"/>
        </p:scale>
        <p:origin x="-21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12" y="-108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431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XX, XXXX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3113" y="8982075"/>
            <a:ext cx="4651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XXXX, His Company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442440B-091D-401F-885A-37C149E1F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dirty="0"/>
              <a:t>doc.: IEEE 802.21-02/xxxr0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9400" y="8985250"/>
            <a:ext cx="922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XXXX, His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77862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77863"/>
            <a:ext cx="4641850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657692" y="96760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53222" y="97128"/>
            <a:ext cx="906063" cy="215076"/>
          </a:xfrm>
          <a:prstGeom prst="rect">
            <a:avLst/>
          </a:prstGeom>
        </p:spPr>
        <p:txBody>
          <a:bodyPr lIns="90919" tIns="45459" rIns="90919" bIns="45459"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8980" y="8985250"/>
            <a:ext cx="2112758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323378" y="8984170"/>
            <a:ext cx="410664" cy="184351"/>
          </a:xfrm>
          <a:prstGeom prst="rect">
            <a:avLst/>
          </a:prstGeom>
        </p:spPr>
        <p:txBody>
          <a:bodyPr lIns="90919" tIns="45459" rIns="90919" bIns="45459"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8064A6C6-F20A-421A-8204-F6567E84DC5C}" type="slidenum">
              <a:rPr lang="en-US" smtClean="0"/>
              <a:pPr defTabSz="932865"/>
              <a:t>2</a:t>
            </a:fld>
            <a:endParaRPr lang="en-US" dirty="0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7934" y="8984170"/>
            <a:ext cx="76108" cy="184351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742"/>
            <a:fld id="{FAAE0E8B-988F-47CE-9949-D3DED8909968}" type="slidenum">
              <a:rPr lang="en-US" smtClean="0"/>
              <a:pPr defTabSz="932742"/>
              <a:t>3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xfrm>
            <a:off x="694048" y="4408885"/>
            <a:ext cx="5546104" cy="4175920"/>
          </a:xfrm>
          <a:prstGeom prst="rect">
            <a:avLst/>
          </a:prstGeom>
          <a:noFill/>
          <a:ln/>
        </p:spPr>
        <p:txBody>
          <a:bodyPr lIns="90907" tIns="45453" rIns="90907" bIns="45453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58670" y="8984170"/>
            <a:ext cx="75372" cy="185420"/>
          </a:xfrm>
          <a:prstGeom prst="rect">
            <a:avLst/>
          </a:prstGeom>
          <a:noFill/>
        </p:spPr>
        <p:txBody>
          <a:bodyPr lIns="90919" tIns="45459" rIns="90919" bIns="45459"/>
          <a:lstStyle/>
          <a:p>
            <a:pPr defTabSz="932865"/>
            <a:fld id="{BBF48AF3-1D1F-4BFA-A572-3FA3504FDCD2}" type="slidenum">
              <a:rPr lang="en-US" smtClean="0"/>
              <a:pPr defTabSz="932865"/>
              <a:t>4</a:t>
            </a:fld>
            <a:endParaRPr lang="en-US" dirty="0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1EC890-31EC-487D-AA60-02B691D82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A519437-B6E0-45D2-ADBE-CED11A232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31B28D-59C5-4D92-A491-E66C7A6F6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22C443-5D96-4DE7-99CD-7C5E19B8A4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955A4B1-4EFB-4DEF-816B-559E5062D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25E2F7-1D07-407B-992F-AC7D28176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4FAE21-1B12-43B9-9130-C41EEF43A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5E68F9D-EE77-4604-80A2-5FFC8BC13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F3D7A4F0-0FCF-4224-B81A-51E9E7009A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BBCC7-F472-4271-BB1B-1A8EC1372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90285-F893-4790-A724-96E45CA15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7D7D-18D4-4AC8-B10F-B8A600454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65D2E-6FA3-4BB9-988F-6FBC2B61D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5C69D-B6EE-44D1-87BC-41A786391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405D2-4AE7-473C-8F39-C4B4E0701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1F64-50B1-418F-962C-B808F147E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3493-D78E-476E-ADFE-FC7DA5174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BDE478-540A-4533-B630-5289DA16E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10AF9-D278-49BA-91C2-354739693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15F29-A17C-4417-B3CB-615080527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C610-B033-4125-93E1-31603498A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68350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3DACD2F-9786-486C-9E92-757D70B8C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Nov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61150" y="6475413"/>
            <a:ext cx="194945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EAE60E-B8AB-4C07-8727-0B4A640A8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AE6C48-FC0E-4C0A-A7D2-A12BE0BB3F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11950" y="64754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3D7A4F0-0FCF-4224-B81A-51E9E7009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734330" y="394156"/>
            <a:ext cx="45413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400" b="1" dirty="0" smtClean="0"/>
              <a:t>21-13-0060-00-0000-EC-Closing_Plenary_Motion.ppt</a:t>
            </a:r>
            <a:endParaRPr lang="en-US" sz="1400" b="1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64" r:id="rId2"/>
    <p:sldLayoutId id="2147483865" r:id="rId3"/>
    <p:sldLayoutId id="2147483862" r:id="rId4"/>
    <p:sldLayoutId id="2147483863" r:id="rId5"/>
    <p:sldLayoutId id="2147483837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  <p:sldLayoutId id="2147483861" r:id="rId18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6FBD-A606-464B-83CC-887A8D49D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E8D70-5D40-4BDB-95DE-FF8791A85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4917-4E53-499C-90FA-BFF6A41DE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March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 smtClean="0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79E6CA-7F7D-4CC3-86DB-B6301A399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secmail/msg16004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mentor.ieee.org/802.21/dcn/13/21-13-0050-01-0000-802-21c-par-extension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802.21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Motion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in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March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,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2013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ea typeface="SimSun" pitchFamily="2" charset="-122"/>
                <a:cs typeface="Times New Roman" pitchFamily="18" charset="0"/>
              </a:rPr>
              <a:t>Plenary </a:t>
            </a:r>
            <a:endParaRPr lang="en-US" altLang="zh-CN" sz="2400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21-13-0060-00-0000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: Report and Request for  EC Approval</a:t>
            </a:r>
            <a:endParaRPr lang="en-US" altLang="zh-CN" sz="2400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March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 22, 2013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at EC Closing Plenary, 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March</a:t>
            </a:r>
            <a:r>
              <a:rPr lang="en-US" altLang="zh-CN" sz="2400" dirty="0" smtClean="0">
                <a:ea typeface="SimSun" pitchFamily="2" charset="-122"/>
                <a:cs typeface="Times New Roman" pitchFamily="18" charset="0"/>
              </a:rPr>
              <a:t> 22, 2013</a:t>
            </a:r>
            <a:endParaRPr lang="en-US" altLang="zh-CN" sz="2400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sz="2400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sz="2400" b="0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sz="2400" b="0" dirty="0" smtClean="0">
                <a:ea typeface="SimSun" pitchFamily="2" charset="-122"/>
                <a:cs typeface="Times New Roman" pitchFamily="18" charset="0"/>
              </a:rPr>
              <a:t>,  Applied Communication Sciences </a:t>
            </a:r>
            <a:endParaRPr lang="en-US" altLang="zh-CN" sz="2400" dirty="0" smtClean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endParaRPr lang="en-US" altLang="ja-JP" sz="2400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sz="2400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: This document contains IEEE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P802.21c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exten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sion  PAR comment summary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and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motion </a:t>
            </a:r>
            <a:r>
              <a:rPr lang="en-US" altLang="ja-JP" sz="2400" dirty="0" smtClean="0">
                <a:ea typeface="ＭＳ Ｐゴシック" charset="-128"/>
                <a:cs typeface="Times New Roman" pitchFamily="18" charset="0"/>
              </a:rPr>
              <a:t>for EC approval </a:t>
            </a:r>
            <a:r>
              <a:rPr lang="en-US" sz="2400" dirty="0" smtClean="0"/>
              <a:t>to forward the IEEE </a:t>
            </a:r>
            <a:r>
              <a:rPr lang="en-US" sz="2400" dirty="0" smtClean="0"/>
              <a:t>P802.21c extension to </a:t>
            </a:r>
            <a:r>
              <a:rPr lang="en-US" sz="2400" dirty="0" smtClean="0"/>
              <a:t>the IEEE SA </a:t>
            </a:r>
            <a:r>
              <a:rPr lang="en-US" sz="2400" dirty="0" err="1" smtClean="0"/>
              <a:t>NesCom</a:t>
            </a:r>
            <a:endParaRPr lang="en-US" altLang="zh-CN" sz="2400" dirty="0">
              <a:ea typeface="SimSun" pitchFamily="2" charset="-122"/>
            </a:endParaRPr>
          </a:p>
        </p:txBody>
      </p:sp>
      <p:sp>
        <p:nvSpPr>
          <p:cNvPr id="5" name="Footer Placeholder 6"/>
          <p:cNvSpPr txBox="1">
            <a:spLocks/>
          </p:cNvSpPr>
          <p:nvPr/>
        </p:nvSpPr>
        <p:spPr bwMode="auto">
          <a:xfrm>
            <a:off x="6781800" y="6477000"/>
            <a:ext cx="19494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 IEEE 802.21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Summary </a:t>
            </a:r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228600" y="1371600"/>
            <a:ext cx="8686800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Received comments from 802.11 </a:t>
            </a:r>
            <a:r>
              <a:rPr lang="en-US" sz="2400" dirty="0" smtClean="0">
                <a:solidFill>
                  <a:schemeClr val="tx1"/>
                </a:solidFill>
              </a:rPr>
              <a:t>WG</a:t>
            </a:r>
          </a:p>
          <a:p>
            <a:pPr marL="744538" lvl="1" indent="-287338">
              <a:buFont typeface="Arial" pitchFamily="34" charset="0"/>
              <a:buChar char="•"/>
              <a:defRPr/>
            </a:pPr>
            <a:r>
              <a:rPr lang="en-US" sz="2400" dirty="0" smtClean="0"/>
              <a:t>Section 2. Change “The draft has now 61% approval.” to “The draft is now 61% stable”….if it has not had 75% approval, then you are not able to do a recirculation ballot, but would be  still trying to pass a Sponsor Letter Ballot.</a:t>
            </a:r>
          </a:p>
          <a:p>
            <a:pPr marL="744538" lvl="1" indent="-287338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Comment was </a:t>
            </a:r>
            <a:r>
              <a:rPr lang="en-US" sz="2400" dirty="0" smtClean="0">
                <a:solidFill>
                  <a:schemeClr val="tx1"/>
                </a:solidFill>
              </a:rPr>
              <a:t>addressed and updated </a:t>
            </a:r>
            <a:r>
              <a:rPr lang="en-US" sz="2400" dirty="0" smtClean="0">
                <a:solidFill>
                  <a:schemeClr val="tx1"/>
                </a:solidFill>
              </a:rPr>
              <a:t>version is circulated </a:t>
            </a:r>
            <a:r>
              <a:rPr lang="en-US" sz="2400" dirty="0" smtClean="0">
                <a:solidFill>
                  <a:schemeClr val="tx1"/>
                </a:solidFill>
              </a:rPr>
              <a:t>on </a:t>
            </a:r>
            <a:r>
              <a:rPr lang="en-US" sz="2400" dirty="0" smtClean="0">
                <a:solidFill>
                  <a:schemeClr val="tx1"/>
                </a:solidFill>
              </a:rPr>
              <a:t> March 19, 2013</a:t>
            </a:r>
          </a:p>
          <a:p>
            <a:pPr marL="744538" lvl="1" indent="-287338">
              <a:buFont typeface="Arial" pitchFamily="34" charset="0"/>
              <a:buChar char="•"/>
              <a:defRPr/>
            </a:pPr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www.ieee802.org/secmail/msg16004.html</a:t>
            </a:r>
            <a:endParaRPr lang="en-US" sz="2400" dirty="0" smtClean="0"/>
          </a:p>
          <a:p>
            <a:pPr marL="744538" lvl="1" indent="-287338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>
              <a:buFont typeface="Arial" pitchFamily="34" charset="0"/>
              <a:buChar char="•"/>
              <a:defRPr/>
            </a:pPr>
            <a:r>
              <a:rPr lang="en-US" sz="2400" dirty="0" smtClean="0"/>
              <a:t>Also available at:</a:t>
            </a:r>
          </a:p>
          <a:p>
            <a:pPr marL="744538" lvl="1" indent="-287338">
              <a:buFont typeface="Arial" pitchFamily="34" charset="0"/>
              <a:buChar char="•"/>
              <a:defRPr/>
            </a:pPr>
            <a:r>
              <a:rPr lang="en-US" sz="2400" dirty="0" smtClean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mentor.ieee.org/802.21/dcn/13/21-13-0050-01-0000-802-21c-par-extension.pdf</a:t>
            </a:r>
            <a:endParaRPr lang="en-US" sz="2400" dirty="0" smtClean="0"/>
          </a:p>
          <a:p>
            <a:pPr marL="744538" lvl="1" indent="-287338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r>
              <a:rPr lang="en-US" sz="2400" dirty="0" smtClean="0"/>
              <a:t> </a:t>
            </a:r>
            <a:r>
              <a:rPr lang="en-US" sz="2400" dirty="0" smtClean="0"/>
              <a:t>   </a:t>
            </a:r>
            <a:r>
              <a:rPr lang="en-US" sz="1800" dirty="0" smtClean="0"/>
              <a:t> </a:t>
            </a:r>
          </a:p>
          <a:p>
            <a:pPr lvl="1"/>
            <a:r>
              <a:rPr lang="en-US" sz="1800" dirty="0" smtClean="0"/>
              <a:t> </a:t>
            </a:r>
          </a:p>
          <a:p>
            <a:pPr marL="744538" lvl="1" indent="-287338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algn="l"/>
            <a:r>
              <a:rPr lang="en-US" sz="2400" dirty="0" smtClean="0"/>
              <a:t> 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3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828800"/>
            <a:ext cx="8686800" cy="3970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approval </a:t>
            </a:r>
            <a:r>
              <a:rPr lang="en-GB" sz="2400" dirty="0">
                <a:ea typeface="PMingLiU" charset="-120"/>
              </a:rPr>
              <a:t>to forward </a:t>
            </a:r>
            <a:r>
              <a:rPr lang="en-GB" sz="2400" dirty="0" smtClean="0">
                <a:ea typeface="PMingLiU" charset="-120"/>
              </a:rPr>
              <a:t>the IEEE </a:t>
            </a:r>
            <a:r>
              <a:rPr lang="en-GB" sz="2400" dirty="0" smtClean="0">
                <a:ea typeface="PMingLiU" charset="-120"/>
              </a:rPr>
              <a:t>P802.21c Extension PAR to </a:t>
            </a:r>
            <a:r>
              <a:rPr lang="en-GB" sz="2400" dirty="0" smtClean="0">
                <a:ea typeface="PMingLiU" charset="-120"/>
              </a:rPr>
              <a:t>the IEEE-SA </a:t>
            </a:r>
            <a:r>
              <a:rPr lang="en-GB" sz="2400" dirty="0" err="1" smtClean="0">
                <a:ea typeface="PMingLiU" charset="-120"/>
              </a:rPr>
              <a:t>NeSCom</a:t>
            </a:r>
            <a:endParaRPr lang="en-GB" sz="24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</a:t>
            </a:r>
            <a:r>
              <a:rPr lang="en-US" sz="2000" dirty="0" smtClean="0">
                <a:ea typeface="PMingLiU" charset="-120"/>
              </a:rPr>
              <a:t>:  </a:t>
            </a:r>
            <a:r>
              <a:rPr lang="en-US" sz="2000" dirty="0" smtClean="0">
                <a:ea typeface="PMingLiU" charset="-120"/>
              </a:rPr>
              <a:t>Lily Chen 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 </a:t>
            </a:r>
            <a:r>
              <a:rPr lang="en-US" sz="2000" dirty="0" smtClean="0">
                <a:ea typeface="PMingLiU" charset="-120"/>
              </a:rPr>
              <a:t> </a:t>
            </a:r>
            <a:r>
              <a:rPr lang="en-US" sz="2000" dirty="0" smtClean="0">
                <a:ea typeface="PMingLiU" charset="-120"/>
              </a:rPr>
              <a:t>Charlie E. Perkins </a:t>
            </a:r>
            <a:endParaRPr lang="en-US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For: </a:t>
            </a:r>
            <a:r>
              <a:rPr lang="en-US" altLang="zh-HK" sz="2000" dirty="0" smtClean="0">
                <a:ea typeface="PMingLiU" charset="-120"/>
              </a:rPr>
              <a:t> 09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</a:t>
            </a:r>
            <a:r>
              <a:rPr lang="en-US" altLang="zh-HK" sz="2000" dirty="0" smtClean="0">
                <a:ea typeface="PMingLiU" charset="-120"/>
              </a:rPr>
              <a:t>:  </a:t>
            </a:r>
            <a:r>
              <a:rPr lang="en-US" altLang="zh-HK" sz="2000" dirty="0" smtClean="0">
                <a:ea typeface="PMingLiU" charset="-120"/>
              </a:rPr>
              <a:t>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 </a:t>
            </a:r>
            <a:r>
              <a:rPr lang="en-US" altLang="zh-HK" sz="2000" dirty="0" smtClean="0">
                <a:ea typeface="PMingLiU" charset="-120"/>
              </a:rPr>
              <a:t>P</a:t>
            </a:r>
            <a:r>
              <a:rPr lang="en-US" altLang="zh-HK" sz="2000" dirty="0" smtClean="0">
                <a:ea typeface="PMingLiU" charset="-120"/>
              </a:rPr>
              <a:t>asses </a:t>
            </a:r>
            <a:endParaRPr lang="en-US" altLang="zh-HK" sz="4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467600" y="6553200"/>
            <a:ext cx="528637" cy="182562"/>
          </a:xfrm>
        </p:spPr>
        <p:txBody>
          <a:bodyPr/>
          <a:lstStyle/>
          <a:p>
            <a:pPr lvl="0">
              <a:defRPr/>
            </a:pPr>
            <a:r>
              <a:rPr lang="en-US" dirty="0" smtClean="0"/>
              <a:t>Subir Das, Chair, IEEE 802.21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5105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EC  Approval to forward the IEEE </a:t>
            </a:r>
            <a:r>
              <a:rPr lang="en-US" dirty="0" smtClean="0"/>
              <a:t>P802.21c extension PAR </a:t>
            </a:r>
            <a:r>
              <a:rPr lang="en-US" dirty="0" smtClean="0"/>
              <a:t>to the IEEE SA </a:t>
            </a:r>
            <a:r>
              <a:rPr lang="en-US" dirty="0" err="1" smtClean="0"/>
              <a:t>NesCom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/>
              <a:t>Move: Subir Das                 </a:t>
            </a:r>
          </a:p>
          <a:p>
            <a:pPr marL="0" lvl="0" indent="0" eaLnBrk="1" hangingPunct="1">
              <a:buNone/>
              <a:defRPr/>
            </a:pPr>
            <a:r>
              <a:rPr lang="en-US" sz="2400" dirty="0" smtClean="0"/>
              <a:t>Second:  </a:t>
            </a:r>
            <a:r>
              <a:rPr lang="en-US" sz="2400" dirty="0" smtClean="0"/>
              <a:t>Bob Heile</a:t>
            </a: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Abstain: </a:t>
            </a:r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Motion  </a:t>
            </a:r>
            <a:endParaRPr lang="en-US" sz="2400" dirty="0" smtClean="0"/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229600" cy="762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EC Motion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Subir Das, Chair IEEE 802.21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Settings\PaulLambert.WOODSIDENET\My Documents\references\IEEE\templates\802.11PowerPointTemplate-Landscape.pot</Template>
  <TotalTime>41753</TotalTime>
  <Words>257</Words>
  <Application>Microsoft Office PowerPoint</Application>
  <PresentationFormat>On-screen Show (4:3)</PresentationFormat>
  <Paragraphs>62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802.11PowerPointTemplate-Landscape</vt:lpstr>
      <vt:lpstr>1_Custom Design</vt:lpstr>
      <vt:lpstr>2_Custom Design</vt:lpstr>
      <vt:lpstr>3_Custom Design</vt:lpstr>
      <vt:lpstr>Custom Design</vt:lpstr>
      <vt:lpstr>Slide 1</vt:lpstr>
      <vt:lpstr>Summary </vt:lpstr>
      <vt:lpstr>P802.21 WG Motion</vt:lpstr>
      <vt:lpstr>EC Motion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802.21 Opening Session</dc:title>
  <dc:creator>Subir Das</dc:creator>
  <cp:lastModifiedBy>subir Das</cp:lastModifiedBy>
  <cp:revision>514</cp:revision>
  <cp:lastPrinted>1998-02-10T13:28:06Z</cp:lastPrinted>
  <dcterms:created xsi:type="dcterms:W3CDTF">2002-07-08T22:03:28Z</dcterms:created>
  <dcterms:modified xsi:type="dcterms:W3CDTF">2013-03-22T11:35:00Z</dcterms:modified>
</cp:coreProperties>
</file>