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5"/>
  </p:notesMasterIdLst>
  <p:sldIdLst>
    <p:sldId id="331" r:id="rId2"/>
    <p:sldId id="332" r:id="rId3"/>
    <p:sldId id="424" r:id="rId4"/>
  </p:sldIdLst>
  <p:sldSz cx="9144000" cy="6858000" type="screen4x3"/>
  <p:notesSz cx="6797675" cy="9928225"/>
  <p:defaultTextStyle>
    <a:defPPr>
      <a:defRPr lang="en-US"/>
    </a:defPPr>
    <a:lvl1pPr algn="l" rtl="0" fontAlgn="base">
      <a:spcBef>
        <a:spcPct val="0"/>
      </a:spcBef>
      <a:spcAft>
        <a:spcPct val="0"/>
      </a:spcAft>
      <a:defRPr sz="2400" kern="1200">
        <a:solidFill>
          <a:schemeClr val="tx1"/>
        </a:solidFill>
        <a:latin typeface="Times New Roman" pitchFamily="18"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Times New Roman"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New Roman"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New Roman"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New Roman" pitchFamily="18" charset="0"/>
        <a:ea typeface="ＭＳ Ｐゴシック" pitchFamily="34" charset="-128"/>
        <a:cs typeface="+mn-cs"/>
      </a:defRPr>
    </a:lvl5pPr>
    <a:lvl6pPr marL="2286000" algn="l" defTabSz="914400" rtl="0" eaLnBrk="1" latinLnBrk="1" hangingPunct="1">
      <a:defRPr sz="2400" kern="1200">
        <a:solidFill>
          <a:schemeClr val="tx1"/>
        </a:solidFill>
        <a:latin typeface="Times New Roman" pitchFamily="18" charset="0"/>
        <a:ea typeface="ＭＳ Ｐゴシック" pitchFamily="34" charset="-128"/>
        <a:cs typeface="+mn-cs"/>
      </a:defRPr>
    </a:lvl6pPr>
    <a:lvl7pPr marL="2743200" algn="l" defTabSz="914400" rtl="0" eaLnBrk="1" latinLnBrk="1" hangingPunct="1">
      <a:defRPr sz="2400" kern="1200">
        <a:solidFill>
          <a:schemeClr val="tx1"/>
        </a:solidFill>
        <a:latin typeface="Times New Roman" pitchFamily="18" charset="0"/>
        <a:ea typeface="ＭＳ Ｐゴシック" pitchFamily="34" charset="-128"/>
        <a:cs typeface="+mn-cs"/>
      </a:defRPr>
    </a:lvl7pPr>
    <a:lvl8pPr marL="3200400" algn="l" defTabSz="914400" rtl="0" eaLnBrk="1" latinLnBrk="1" hangingPunct="1">
      <a:defRPr sz="2400" kern="1200">
        <a:solidFill>
          <a:schemeClr val="tx1"/>
        </a:solidFill>
        <a:latin typeface="Times New Roman" pitchFamily="18" charset="0"/>
        <a:ea typeface="ＭＳ Ｐゴシック" pitchFamily="34" charset="-128"/>
        <a:cs typeface="+mn-cs"/>
      </a:defRPr>
    </a:lvl8pPr>
    <a:lvl9pPr marL="3657600" algn="l" defTabSz="914400" rtl="0" eaLnBrk="1" latinLnBrk="1" hangingPunct="1">
      <a:defRPr sz="2400" kern="1200">
        <a:solidFill>
          <a:schemeClr val="tx1"/>
        </a:solidFill>
        <a:latin typeface="Times New Roman" pitchFamily="18"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0066"/>
    <a:srgbClr val="FF0000"/>
    <a:srgbClr val="CC0000"/>
    <a:srgbClr val="66FF99"/>
    <a:srgbClr val="FF99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9" autoAdjust="0"/>
    <p:restoredTop sz="86471" autoAdjust="0"/>
  </p:normalViewPr>
  <p:slideViewPr>
    <p:cSldViewPr>
      <p:cViewPr>
        <p:scale>
          <a:sx n="75" d="100"/>
          <a:sy n="75" d="100"/>
        </p:scale>
        <p:origin x="-96" y="378"/>
      </p:cViewPr>
      <p:guideLst>
        <p:guide orient="horz" pos="2160"/>
        <p:guide pos="2880"/>
      </p:guideLst>
    </p:cSldViewPr>
  </p:slideViewPr>
  <p:outlineViewPr>
    <p:cViewPr>
      <p:scale>
        <a:sx n="33" d="100"/>
        <a:sy n="33" d="100"/>
      </p:scale>
      <p:origin x="0" y="2318"/>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1500" y="-90"/>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ltLang="ja-JP"/>
          </a:p>
        </p:txBody>
      </p:sp>
      <p:sp>
        <p:nvSpPr>
          <p:cNvPr id="5123"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en-US" altLang="ja-JP"/>
          </a:p>
        </p:txBody>
      </p:sp>
      <p:sp>
        <p:nvSpPr>
          <p:cNvPr id="1331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679450" y="4716463"/>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ja-JP" noProof="0" smtClean="0"/>
              <a:t>Click to edit Master text styles</a:t>
            </a:r>
          </a:p>
          <a:p>
            <a:pPr lvl="1"/>
            <a:r>
              <a:rPr lang="en-US" altLang="ja-JP" noProof="0" smtClean="0"/>
              <a:t>Second level</a:t>
            </a:r>
          </a:p>
          <a:p>
            <a:pPr lvl="2"/>
            <a:r>
              <a:rPr lang="en-US" altLang="ja-JP" noProof="0" smtClean="0"/>
              <a:t>Third level</a:t>
            </a:r>
          </a:p>
          <a:p>
            <a:pPr lvl="3"/>
            <a:r>
              <a:rPr lang="en-US" altLang="ja-JP" noProof="0" smtClean="0"/>
              <a:t>Fourth level</a:t>
            </a:r>
          </a:p>
          <a:p>
            <a:pPr lvl="4"/>
            <a:r>
              <a:rPr lang="en-US" altLang="ja-JP" noProof="0" smtClean="0"/>
              <a:t>Fifth level</a:t>
            </a:r>
          </a:p>
        </p:txBody>
      </p:sp>
      <p:sp>
        <p:nvSpPr>
          <p:cNvPr id="5126" name="Rectangle 6"/>
          <p:cNvSpPr>
            <a:spLocks noGrp="1" noChangeArrowheads="1"/>
          </p:cNvSpPr>
          <p:nvPr>
            <p:ph type="ftr" sz="quarter" idx="4"/>
          </p:nvPr>
        </p:nvSpPr>
        <p:spPr bwMode="auto">
          <a:xfrm>
            <a:off x="0"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ltLang="ja-JP"/>
          </a:p>
        </p:txBody>
      </p:sp>
      <p:sp>
        <p:nvSpPr>
          <p:cNvPr id="5127" name="Rectangle 7"/>
          <p:cNvSpPr>
            <a:spLocks noGrp="1" noChangeArrowheads="1"/>
          </p:cNvSpPr>
          <p:nvPr>
            <p:ph type="sldNum" sz="quarter" idx="5"/>
          </p:nvPr>
        </p:nvSpPr>
        <p:spPr bwMode="auto">
          <a:xfrm>
            <a:off x="3849688"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00EBFAD7-C6BC-4D4D-8EFD-99092A4245B2}" type="slidenum">
              <a:rPr lang="ja-JP" altLang="en-US"/>
              <a:pPr>
                <a:defRPr/>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C2108317-E321-4A18-B2C1-74A62B3629FC}" type="slidenum">
              <a:rPr lang="ja-JP" altLang="en-US" smtClean="0"/>
              <a:pPr/>
              <a:t>1</a:t>
            </a:fld>
            <a:endParaRPr lang="en-US" altLang="ja-JP" smtClean="0"/>
          </a:p>
        </p:txBody>
      </p:sp>
      <p:sp>
        <p:nvSpPr>
          <p:cNvPr id="14339" name="Rectangle 2"/>
          <p:cNvSpPr>
            <a:spLocks noGrp="1" noRot="1" noChangeAspect="1" noChangeArrowheads="1" noTextEdit="1"/>
          </p:cNvSpPr>
          <p:nvPr>
            <p:ph type="sldImg"/>
          </p:nvPr>
        </p:nvSpPr>
        <p:spPr>
          <a:xfrm>
            <a:off x="1081088" y="863600"/>
            <a:ext cx="4637087" cy="3478213"/>
          </a:xfrm>
          <a:ln/>
        </p:spPr>
      </p:sp>
      <p:sp>
        <p:nvSpPr>
          <p:cNvPr id="14340" name="Rectangle 3"/>
          <p:cNvSpPr>
            <a:spLocks noGrp="1" noChangeArrowheads="1"/>
          </p:cNvSpPr>
          <p:nvPr>
            <p:ph type="body" idx="1"/>
          </p:nvPr>
        </p:nvSpPr>
        <p:spPr>
          <a:xfrm>
            <a:off x="906463" y="4730750"/>
            <a:ext cx="4984750" cy="4491038"/>
          </a:xfrm>
          <a:noFill/>
          <a:ln/>
        </p:spPr>
        <p:txBody>
          <a:bodyPr/>
          <a:lstStyle/>
          <a:p>
            <a:pPr defTabSz="762000"/>
            <a:endParaRPr lang="ja-JP" altLang="ja-JP"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C489B539-9D90-451A-8FD1-644573DF3F43}" type="slidenum">
              <a:rPr lang="ja-JP" altLang="en-US" smtClean="0"/>
              <a:pPr/>
              <a:t>2</a:t>
            </a:fld>
            <a:endParaRPr lang="en-US" altLang="ja-JP" smtClean="0"/>
          </a:p>
        </p:txBody>
      </p:sp>
      <p:sp>
        <p:nvSpPr>
          <p:cNvPr id="15363" name="Rectangle 2"/>
          <p:cNvSpPr>
            <a:spLocks noGrp="1" noRot="1" noChangeAspect="1" noChangeArrowheads="1" noTextEdit="1"/>
          </p:cNvSpPr>
          <p:nvPr>
            <p:ph type="sldImg"/>
          </p:nvPr>
        </p:nvSpPr>
        <p:spPr>
          <a:xfrm>
            <a:off x="1081088" y="863600"/>
            <a:ext cx="4637087" cy="3478213"/>
          </a:xfrm>
          <a:ln/>
        </p:spPr>
      </p:sp>
      <p:sp>
        <p:nvSpPr>
          <p:cNvPr id="15364" name="Rectangle 3"/>
          <p:cNvSpPr>
            <a:spLocks noGrp="1" noChangeArrowheads="1"/>
          </p:cNvSpPr>
          <p:nvPr>
            <p:ph type="body" idx="1"/>
          </p:nvPr>
        </p:nvSpPr>
        <p:spPr>
          <a:xfrm>
            <a:off x="906463" y="4730750"/>
            <a:ext cx="4984750" cy="4491038"/>
          </a:xfrm>
          <a:noFill/>
          <a:ln/>
        </p:spPr>
        <p:txBody>
          <a:bodyPr/>
          <a:lstStyle/>
          <a:p>
            <a:pPr defTabSz="762000"/>
            <a:endParaRPr lang="ja-JP" altLang="ja-JP"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0EBFAD7-C6BC-4D4D-8EFD-99092A4245B2}" type="slidenum">
              <a:rPr lang="ja-JP" altLang="en-US" smtClean="0"/>
              <a:pPr>
                <a:defRPr/>
              </a:pPr>
              <a:t>3</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a:t>21-11-0198-00-srho</a:t>
            </a:r>
          </a:p>
        </p:txBody>
      </p:sp>
      <p:sp>
        <p:nvSpPr>
          <p:cNvPr id="5" name="Rectangle 5"/>
          <p:cNvSpPr>
            <a:spLocks noGrp="1" noChangeArrowheads="1"/>
          </p:cNvSpPr>
          <p:nvPr>
            <p:ph type="sldNum" sz="quarter" idx="11"/>
          </p:nvPr>
        </p:nvSpPr>
        <p:spPr>
          <a:ln/>
        </p:spPr>
        <p:txBody>
          <a:bodyPr/>
          <a:lstStyle>
            <a:lvl1pPr>
              <a:defRPr/>
            </a:lvl1pPr>
          </a:lstStyle>
          <a:p>
            <a:pPr>
              <a:defRPr/>
            </a:pPr>
            <a:fld id="{348823C9-B5B9-4558-8D57-6F2367C515D0}" type="slidenum">
              <a:rPr lang="en-US" altLang="ja-JP"/>
              <a:pPr>
                <a:defRPr/>
              </a:pPr>
              <a:t>‹#›</a:t>
            </a:fld>
            <a:endParaRPr lang="en-US" altLang="ja-JP"/>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a:t>21-11-0198-00-srho</a:t>
            </a:r>
          </a:p>
        </p:txBody>
      </p:sp>
      <p:sp>
        <p:nvSpPr>
          <p:cNvPr id="5" name="Rectangle 5"/>
          <p:cNvSpPr>
            <a:spLocks noGrp="1" noChangeArrowheads="1"/>
          </p:cNvSpPr>
          <p:nvPr>
            <p:ph type="sldNum" sz="quarter" idx="11"/>
          </p:nvPr>
        </p:nvSpPr>
        <p:spPr>
          <a:ln/>
        </p:spPr>
        <p:txBody>
          <a:bodyPr/>
          <a:lstStyle>
            <a:lvl1pPr>
              <a:defRPr/>
            </a:lvl1pPr>
          </a:lstStyle>
          <a:p>
            <a:pPr>
              <a:defRPr/>
            </a:pPr>
            <a:fld id="{96780F08-52E7-46B3-80E7-2B7EF2B75CCB}" type="slidenum">
              <a:rPr lang="en-US" altLang="ja-JP"/>
              <a:pPr>
                <a:defRPr/>
              </a:pPr>
              <a:t>‹#›</a:t>
            </a:fld>
            <a:endParaRPr lang="en-US" altLang="ja-JP"/>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6863" y="228600"/>
            <a:ext cx="2074862"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22275" y="228600"/>
            <a:ext cx="6072188"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a:t>21-11-0198-00-srho</a:t>
            </a:r>
          </a:p>
        </p:txBody>
      </p:sp>
      <p:sp>
        <p:nvSpPr>
          <p:cNvPr id="5" name="Rectangle 5"/>
          <p:cNvSpPr>
            <a:spLocks noGrp="1" noChangeArrowheads="1"/>
          </p:cNvSpPr>
          <p:nvPr>
            <p:ph type="sldNum" sz="quarter" idx="11"/>
          </p:nvPr>
        </p:nvSpPr>
        <p:spPr>
          <a:ln/>
        </p:spPr>
        <p:txBody>
          <a:bodyPr/>
          <a:lstStyle>
            <a:lvl1pPr>
              <a:defRPr/>
            </a:lvl1pPr>
          </a:lstStyle>
          <a:p>
            <a:pPr>
              <a:defRPr/>
            </a:pPr>
            <a:fld id="{36031FB8-7709-4512-BBD4-63F66CDF309A}" type="slidenum">
              <a:rPr lang="en-US" altLang="ja-JP"/>
              <a:pPr>
                <a:defRPr/>
              </a:pPr>
              <a:t>‹#›</a:t>
            </a:fld>
            <a:endParaRPr lang="en-US" altLang="ja-JP"/>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marL="666750" indent="-195263">
              <a:buFont typeface="Wingdings" pitchFamily="2" charset="2"/>
              <a:buChar char="Ø"/>
              <a:defRPr/>
            </a:lvl2pPr>
            <a:lvl3pPr marL="1147763" indent="-195263">
              <a:buFont typeface="Wingdings" pitchFamily="2" charset="2"/>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ftr" sz="quarter" idx="10"/>
          </p:nvPr>
        </p:nvSpPr>
        <p:spPr>
          <a:ln/>
        </p:spPr>
        <p:txBody>
          <a:bodyPr/>
          <a:lstStyle>
            <a:lvl1pPr>
              <a:defRPr/>
            </a:lvl1pPr>
          </a:lstStyle>
          <a:p>
            <a:pPr>
              <a:defRPr/>
            </a:pPr>
            <a:r>
              <a:rPr lang="en-US"/>
              <a:t>21-11-0198-00-srho</a:t>
            </a:r>
          </a:p>
        </p:txBody>
      </p:sp>
      <p:sp>
        <p:nvSpPr>
          <p:cNvPr id="5" name="Rectangle 5"/>
          <p:cNvSpPr>
            <a:spLocks noGrp="1" noChangeArrowheads="1"/>
          </p:cNvSpPr>
          <p:nvPr>
            <p:ph type="sldNum" sz="quarter" idx="11"/>
          </p:nvPr>
        </p:nvSpPr>
        <p:spPr>
          <a:ln/>
        </p:spPr>
        <p:txBody>
          <a:bodyPr/>
          <a:lstStyle>
            <a:lvl1pPr>
              <a:defRPr/>
            </a:lvl1pPr>
          </a:lstStyle>
          <a:p>
            <a:pPr>
              <a:defRPr/>
            </a:pPr>
            <a:fld id="{58759753-D939-4166-844A-5788E071E3D0}" type="slidenum">
              <a:rPr lang="en-US" altLang="ja-JP"/>
              <a:pPr>
                <a:defRPr/>
              </a:pPr>
              <a:t>‹#›</a:t>
            </a:fld>
            <a:endParaRPr lang="en-US" altLang="ja-JP"/>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r>
              <a:rPr lang="en-US"/>
              <a:t>21-11-0198-00-srho</a:t>
            </a:r>
          </a:p>
        </p:txBody>
      </p:sp>
      <p:sp>
        <p:nvSpPr>
          <p:cNvPr id="5" name="Rectangle 5"/>
          <p:cNvSpPr>
            <a:spLocks noGrp="1" noChangeArrowheads="1"/>
          </p:cNvSpPr>
          <p:nvPr>
            <p:ph type="sldNum" sz="quarter" idx="11"/>
          </p:nvPr>
        </p:nvSpPr>
        <p:spPr>
          <a:ln/>
        </p:spPr>
        <p:txBody>
          <a:bodyPr/>
          <a:lstStyle>
            <a:lvl1pPr>
              <a:defRPr/>
            </a:lvl1pPr>
          </a:lstStyle>
          <a:p>
            <a:pPr>
              <a:defRPr/>
            </a:pPr>
            <a:fld id="{98D8E898-F2A8-4899-98CB-6B7568149E6F}" type="slidenum">
              <a:rPr lang="en-US" altLang="ja-JP"/>
              <a:pPr>
                <a:defRPr/>
              </a:pPr>
              <a:t>‹#›</a:t>
            </a:fld>
            <a:endParaRPr lang="en-US" altLang="ja-JP"/>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22275" y="1143000"/>
            <a:ext cx="4073525"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4073525"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r>
              <a:rPr lang="en-US"/>
              <a:t>21-11-0198-00-srho</a:t>
            </a:r>
          </a:p>
        </p:txBody>
      </p:sp>
      <p:sp>
        <p:nvSpPr>
          <p:cNvPr id="6" name="Rectangle 5"/>
          <p:cNvSpPr>
            <a:spLocks noGrp="1" noChangeArrowheads="1"/>
          </p:cNvSpPr>
          <p:nvPr>
            <p:ph type="sldNum" sz="quarter" idx="11"/>
          </p:nvPr>
        </p:nvSpPr>
        <p:spPr>
          <a:ln/>
        </p:spPr>
        <p:txBody>
          <a:bodyPr/>
          <a:lstStyle>
            <a:lvl1pPr>
              <a:defRPr/>
            </a:lvl1pPr>
          </a:lstStyle>
          <a:p>
            <a:pPr>
              <a:defRPr/>
            </a:pPr>
            <a:fld id="{44B797C4-8DFC-4169-B69F-704B806B9DD5}" type="slidenum">
              <a:rPr lang="en-US" altLang="ja-JP"/>
              <a:pPr>
                <a:defRPr/>
              </a:pPr>
              <a:t>‹#›</a:t>
            </a:fld>
            <a:endParaRPr lang="en-US" altLang="ja-JP"/>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r>
              <a:rPr lang="en-US"/>
              <a:t>21-11-0198-00-srho</a:t>
            </a:r>
          </a:p>
        </p:txBody>
      </p:sp>
      <p:sp>
        <p:nvSpPr>
          <p:cNvPr id="8" name="Rectangle 5"/>
          <p:cNvSpPr>
            <a:spLocks noGrp="1" noChangeArrowheads="1"/>
          </p:cNvSpPr>
          <p:nvPr>
            <p:ph type="sldNum" sz="quarter" idx="11"/>
          </p:nvPr>
        </p:nvSpPr>
        <p:spPr>
          <a:ln/>
        </p:spPr>
        <p:txBody>
          <a:bodyPr/>
          <a:lstStyle>
            <a:lvl1pPr>
              <a:defRPr/>
            </a:lvl1pPr>
          </a:lstStyle>
          <a:p>
            <a:pPr>
              <a:defRPr/>
            </a:pPr>
            <a:fld id="{BC65A2E4-0303-4DEF-BFB9-D5EE2365CD93}" type="slidenum">
              <a:rPr lang="en-US" altLang="ja-JP"/>
              <a:pPr>
                <a:defRPr/>
              </a:pPr>
              <a:t>‹#›</a:t>
            </a:fld>
            <a:endParaRPr lang="en-US" altLang="ja-JP"/>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r>
              <a:rPr lang="en-US"/>
              <a:t>21-11-0198-00-srho</a:t>
            </a:r>
          </a:p>
        </p:txBody>
      </p:sp>
      <p:sp>
        <p:nvSpPr>
          <p:cNvPr id="4" name="Rectangle 5"/>
          <p:cNvSpPr>
            <a:spLocks noGrp="1" noChangeArrowheads="1"/>
          </p:cNvSpPr>
          <p:nvPr>
            <p:ph type="sldNum" sz="quarter" idx="11"/>
          </p:nvPr>
        </p:nvSpPr>
        <p:spPr>
          <a:ln/>
        </p:spPr>
        <p:txBody>
          <a:bodyPr/>
          <a:lstStyle>
            <a:lvl1pPr>
              <a:defRPr/>
            </a:lvl1pPr>
          </a:lstStyle>
          <a:p>
            <a:pPr>
              <a:defRPr/>
            </a:pPr>
            <a:fld id="{E2EC2C41-D403-46C3-A00A-FC4ACCAC7621}" type="slidenum">
              <a:rPr lang="en-US" altLang="ja-JP"/>
              <a:pPr>
                <a:defRPr/>
              </a:pPr>
              <a:t>‹#›</a:t>
            </a:fld>
            <a:endParaRPr lang="en-US" altLang="ja-JP"/>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r>
              <a:rPr lang="en-US"/>
              <a:t>21-11-0198-00-srho</a:t>
            </a:r>
          </a:p>
        </p:txBody>
      </p:sp>
      <p:sp>
        <p:nvSpPr>
          <p:cNvPr id="3" name="Rectangle 5"/>
          <p:cNvSpPr>
            <a:spLocks noGrp="1" noChangeArrowheads="1"/>
          </p:cNvSpPr>
          <p:nvPr>
            <p:ph type="sldNum" sz="quarter" idx="11"/>
          </p:nvPr>
        </p:nvSpPr>
        <p:spPr>
          <a:ln/>
        </p:spPr>
        <p:txBody>
          <a:bodyPr/>
          <a:lstStyle>
            <a:lvl1pPr>
              <a:defRPr/>
            </a:lvl1pPr>
          </a:lstStyle>
          <a:p>
            <a:pPr>
              <a:defRPr/>
            </a:pPr>
            <a:fld id="{1A79F39E-DBD4-4376-BCA9-E658173B428E}" type="slidenum">
              <a:rPr lang="en-US" altLang="ja-JP"/>
              <a:pPr>
                <a:defRPr/>
              </a:pPr>
              <a:t>‹#›</a:t>
            </a:fld>
            <a:endParaRPr lang="en-US" altLang="ja-JP"/>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US"/>
              <a:t>21-11-0198-00-srho</a:t>
            </a:r>
          </a:p>
        </p:txBody>
      </p:sp>
      <p:sp>
        <p:nvSpPr>
          <p:cNvPr id="6" name="Rectangle 5"/>
          <p:cNvSpPr>
            <a:spLocks noGrp="1" noChangeArrowheads="1"/>
          </p:cNvSpPr>
          <p:nvPr>
            <p:ph type="sldNum" sz="quarter" idx="11"/>
          </p:nvPr>
        </p:nvSpPr>
        <p:spPr>
          <a:ln/>
        </p:spPr>
        <p:txBody>
          <a:bodyPr/>
          <a:lstStyle>
            <a:lvl1pPr>
              <a:defRPr/>
            </a:lvl1pPr>
          </a:lstStyle>
          <a:p>
            <a:pPr>
              <a:defRPr/>
            </a:pPr>
            <a:fld id="{E682115B-9F49-4AD0-9CB2-5AC1260E7FDE}" type="slidenum">
              <a:rPr lang="en-US" altLang="ja-JP"/>
              <a:pPr>
                <a:defRPr/>
              </a:pPr>
              <a:t>‹#›</a:t>
            </a:fld>
            <a:endParaRPr lang="en-US" altLang="ja-JP"/>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US"/>
              <a:t>21-11-0198-00-srho</a:t>
            </a:r>
          </a:p>
        </p:txBody>
      </p:sp>
      <p:sp>
        <p:nvSpPr>
          <p:cNvPr id="6" name="Rectangle 5"/>
          <p:cNvSpPr>
            <a:spLocks noGrp="1" noChangeArrowheads="1"/>
          </p:cNvSpPr>
          <p:nvPr>
            <p:ph type="sldNum" sz="quarter" idx="11"/>
          </p:nvPr>
        </p:nvSpPr>
        <p:spPr>
          <a:ln/>
        </p:spPr>
        <p:txBody>
          <a:bodyPr/>
          <a:lstStyle>
            <a:lvl1pPr>
              <a:defRPr/>
            </a:lvl1pPr>
          </a:lstStyle>
          <a:p>
            <a:pPr>
              <a:defRPr/>
            </a:pPr>
            <a:fld id="{BDC7A787-6723-4C4B-8057-0408DC7296D2}" type="slidenum">
              <a:rPr lang="en-US" altLang="ja-JP"/>
              <a:pPr>
                <a:defRPr/>
              </a:pPr>
              <a:t>‹#›</a:t>
            </a:fld>
            <a:endParaRPr lang="en-US" altLang="ja-JP"/>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22275" y="228600"/>
            <a:ext cx="8270875" cy="685800"/>
          </a:xfrm>
          <a:prstGeom prst="rect">
            <a:avLst/>
          </a:prstGeom>
          <a:noFill/>
          <a:ln w="12700">
            <a:noFill/>
            <a:miter lim="800000"/>
            <a:headEnd/>
            <a:tailEnd/>
          </a:ln>
        </p:spPr>
        <p:txBody>
          <a:bodyPr vert="horz" wrap="square" lIns="90488" tIns="44450" rIns="90488" bIns="44450" numCol="1" anchor="ctr" anchorCtr="0" compatLnSpc="1">
            <a:prstTxWarp prst="textNoShape">
              <a:avLst/>
            </a:prstTxWarp>
          </a:bodyPr>
          <a:lstStyle/>
          <a:p>
            <a:pPr lvl="0"/>
            <a:r>
              <a:rPr lang="en-US" altLang="ja-JP" smtClean="0"/>
              <a:t>Title: 36 pt Rotis Sans Serif</a:t>
            </a:r>
          </a:p>
        </p:txBody>
      </p:sp>
      <p:sp>
        <p:nvSpPr>
          <p:cNvPr id="2051" name="Rectangle 3"/>
          <p:cNvSpPr>
            <a:spLocks noGrp="1" noChangeArrowheads="1"/>
          </p:cNvSpPr>
          <p:nvPr>
            <p:ph type="body" idx="1"/>
          </p:nvPr>
        </p:nvSpPr>
        <p:spPr bwMode="auto">
          <a:xfrm>
            <a:off x="422275" y="1143000"/>
            <a:ext cx="8299450" cy="51816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ltLang="ja-JP" smtClean="0"/>
              <a:t>IEEE 802.21 Powerpoint Template</a:t>
            </a:r>
            <a:br>
              <a:rPr lang="en-US" altLang="ja-JP" smtClean="0"/>
            </a:br>
            <a:r>
              <a:rPr lang="en-US" altLang="ja-JP" smtClean="0"/>
              <a:t>(Rotis Sans Serif 24 pt)</a:t>
            </a:r>
          </a:p>
          <a:p>
            <a:pPr lvl="0"/>
            <a:r>
              <a:rPr lang="en-US" altLang="ja-JP" smtClean="0"/>
              <a:t>1st Level Bullet</a:t>
            </a:r>
          </a:p>
          <a:p>
            <a:pPr lvl="1"/>
            <a:r>
              <a:rPr lang="en-US" altLang="ja-JP" smtClean="0"/>
              <a:t>2nd Level Bullet</a:t>
            </a:r>
          </a:p>
          <a:p>
            <a:pPr lvl="2"/>
            <a:r>
              <a:rPr lang="en-US" altLang="ja-JP" smtClean="0"/>
              <a:t>3rd Level Bullet</a:t>
            </a:r>
          </a:p>
          <a:p>
            <a:pPr lvl="2"/>
            <a:endParaRPr lang="en-US" altLang="ja-JP" smtClean="0"/>
          </a:p>
          <a:p>
            <a:pPr lvl="1"/>
            <a:endParaRPr lang="en-US" altLang="ja-JP" smtClean="0"/>
          </a:p>
          <a:p>
            <a:pPr lvl="0"/>
            <a:endParaRPr lang="en-US" altLang="ja-JP" smtClean="0"/>
          </a:p>
          <a:p>
            <a:pPr lvl="0"/>
            <a:endParaRPr lang="en-US" altLang="ja-JP" smtClean="0"/>
          </a:p>
          <a:p>
            <a:pPr lvl="0"/>
            <a:r>
              <a:rPr lang="en-US" altLang="ja-JP" smtClean="0"/>
              <a:t/>
            </a:r>
            <a:br>
              <a:rPr lang="en-US" altLang="ja-JP" smtClean="0"/>
            </a:br>
            <a:endParaRPr lang="en-US" altLang="ja-JP" smtClean="0"/>
          </a:p>
        </p:txBody>
      </p:sp>
      <p:sp>
        <p:nvSpPr>
          <p:cNvPr id="160772" name="Rectangle 4"/>
          <p:cNvSpPr>
            <a:spLocks noGrp="1" noChangeArrowheads="1"/>
          </p:cNvSpPr>
          <p:nvPr>
            <p:ph type="ftr" sz="quarter" idx="3"/>
          </p:nvPr>
        </p:nvSpPr>
        <p:spPr bwMode="auto">
          <a:xfrm>
            <a:off x="381000" y="6400800"/>
            <a:ext cx="1981200" cy="2905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eaLnBrk="0" hangingPunct="0">
              <a:lnSpc>
                <a:spcPct val="90000"/>
              </a:lnSpc>
              <a:defRPr sz="1400">
                <a:latin typeface="+mn-lt"/>
                <a:ea typeface="+mn-ea"/>
                <a:cs typeface="+mn-cs"/>
              </a:defRPr>
            </a:lvl1pPr>
          </a:lstStyle>
          <a:p>
            <a:pPr>
              <a:defRPr/>
            </a:pPr>
            <a:r>
              <a:rPr lang="en-US"/>
              <a:t>21-11-0198-00-srho</a:t>
            </a:r>
          </a:p>
        </p:txBody>
      </p:sp>
      <p:sp>
        <p:nvSpPr>
          <p:cNvPr id="160773" name="Rectangle 5"/>
          <p:cNvSpPr>
            <a:spLocks noGrp="1" noChangeArrowheads="1"/>
          </p:cNvSpPr>
          <p:nvPr>
            <p:ph type="sldNum" sz="quarter" idx="4"/>
          </p:nvPr>
        </p:nvSpPr>
        <p:spPr bwMode="auto">
          <a:xfrm>
            <a:off x="7772400" y="6400800"/>
            <a:ext cx="6858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90000"/>
              </a:lnSpc>
              <a:defRPr sz="1400">
                <a:latin typeface="Times" pitchFamily="18" charset="0"/>
              </a:defRPr>
            </a:lvl1pPr>
          </a:lstStyle>
          <a:p>
            <a:pPr>
              <a:defRPr/>
            </a:pPr>
            <a:fld id="{461CBDE0-E5CD-4D32-A906-77B064F84595}" type="slidenum">
              <a:rPr lang="en-US" altLang="ja-JP"/>
              <a:pPr>
                <a:defRPr/>
              </a:pPr>
              <a:t>‹#›</a:t>
            </a:fld>
            <a:endParaRPr lang="en-US" altLang="ja-JP"/>
          </a:p>
        </p:txBody>
      </p:sp>
      <p:pic>
        <p:nvPicPr>
          <p:cNvPr id="2054" name="Picture 6" descr="smllieee"/>
          <p:cNvPicPr>
            <a:picLocks noChangeAspect="1" noChangeArrowheads="1"/>
          </p:cNvPicPr>
          <p:nvPr userDrawn="1"/>
        </p:nvPicPr>
        <p:blipFill>
          <a:blip r:embed="rId13" cstate="print"/>
          <a:srcRect/>
          <a:stretch>
            <a:fillRect/>
          </a:stretch>
        </p:blipFill>
        <p:spPr bwMode="auto">
          <a:xfrm>
            <a:off x="228600" y="57150"/>
            <a:ext cx="754063" cy="857250"/>
          </a:xfrm>
          <a:prstGeom prst="rect">
            <a:avLst/>
          </a:prstGeom>
          <a:noFill/>
          <a:ln w="9525">
            <a:noFill/>
            <a:miter lim="800000"/>
            <a:headEnd/>
            <a:tailEnd/>
          </a:ln>
        </p:spPr>
      </p:pic>
      <p:pic>
        <p:nvPicPr>
          <p:cNvPr id="2055" name="Picture 7" descr="802logo"/>
          <p:cNvPicPr>
            <a:picLocks noChangeAspect="1" noChangeArrowheads="1"/>
          </p:cNvPicPr>
          <p:nvPr userDrawn="1"/>
        </p:nvPicPr>
        <p:blipFill>
          <a:blip r:embed="rId14" cstate="print"/>
          <a:srcRect/>
          <a:stretch>
            <a:fillRect/>
          </a:stretch>
        </p:blipFill>
        <p:spPr bwMode="auto">
          <a:xfrm>
            <a:off x="8237538" y="76200"/>
            <a:ext cx="754062" cy="7778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hf hdr="0" dt="0"/>
  <p:txStyles>
    <p:titleStyle>
      <a:lvl1pPr algn="ctr" defTabSz="762000" rtl="0" eaLnBrk="0" fontAlgn="base" hangingPunct="0">
        <a:lnSpc>
          <a:spcPct val="90000"/>
        </a:lnSpc>
        <a:spcBef>
          <a:spcPct val="0"/>
        </a:spcBef>
        <a:spcAft>
          <a:spcPct val="0"/>
        </a:spcAft>
        <a:defRPr sz="3600" b="1">
          <a:solidFill>
            <a:schemeClr val="tx1"/>
          </a:solidFill>
          <a:latin typeface="+mj-lt"/>
          <a:ea typeface="ＭＳ Ｐゴシック" pitchFamily="34" charset="-128"/>
          <a:cs typeface="ＭＳ Ｐゴシック" charset="0"/>
        </a:defRPr>
      </a:lvl1pPr>
      <a:lvl2pPr algn="ctr" defTabSz="762000" rtl="0" eaLnBrk="0" fontAlgn="base" hangingPunct="0">
        <a:lnSpc>
          <a:spcPct val="90000"/>
        </a:lnSpc>
        <a:spcBef>
          <a:spcPct val="0"/>
        </a:spcBef>
        <a:spcAft>
          <a:spcPct val="0"/>
        </a:spcAft>
        <a:defRPr sz="3600" b="1">
          <a:solidFill>
            <a:schemeClr val="tx1"/>
          </a:solidFill>
          <a:latin typeface="Times New Roman" pitchFamily="18" charset="0"/>
          <a:ea typeface="ＭＳ Ｐゴシック" pitchFamily="34" charset="-128"/>
          <a:cs typeface="ＭＳ Ｐゴシック" charset="0"/>
        </a:defRPr>
      </a:lvl2pPr>
      <a:lvl3pPr algn="ctr" defTabSz="762000" rtl="0" eaLnBrk="0" fontAlgn="base" hangingPunct="0">
        <a:lnSpc>
          <a:spcPct val="90000"/>
        </a:lnSpc>
        <a:spcBef>
          <a:spcPct val="0"/>
        </a:spcBef>
        <a:spcAft>
          <a:spcPct val="0"/>
        </a:spcAft>
        <a:defRPr sz="3600" b="1">
          <a:solidFill>
            <a:schemeClr val="tx1"/>
          </a:solidFill>
          <a:latin typeface="Times New Roman" pitchFamily="18" charset="0"/>
          <a:ea typeface="ＭＳ Ｐゴシック" pitchFamily="34" charset="-128"/>
          <a:cs typeface="ＭＳ Ｐゴシック" charset="0"/>
        </a:defRPr>
      </a:lvl3pPr>
      <a:lvl4pPr algn="ctr" defTabSz="762000" rtl="0" eaLnBrk="0" fontAlgn="base" hangingPunct="0">
        <a:lnSpc>
          <a:spcPct val="90000"/>
        </a:lnSpc>
        <a:spcBef>
          <a:spcPct val="0"/>
        </a:spcBef>
        <a:spcAft>
          <a:spcPct val="0"/>
        </a:spcAft>
        <a:defRPr sz="3600" b="1">
          <a:solidFill>
            <a:schemeClr val="tx1"/>
          </a:solidFill>
          <a:latin typeface="Times New Roman" pitchFamily="18" charset="0"/>
          <a:ea typeface="ＭＳ Ｐゴシック" pitchFamily="34" charset="-128"/>
          <a:cs typeface="ＭＳ Ｐゴシック" charset="0"/>
        </a:defRPr>
      </a:lvl4pPr>
      <a:lvl5pPr algn="ctr" defTabSz="762000" rtl="0" eaLnBrk="0" fontAlgn="base" hangingPunct="0">
        <a:lnSpc>
          <a:spcPct val="90000"/>
        </a:lnSpc>
        <a:spcBef>
          <a:spcPct val="0"/>
        </a:spcBef>
        <a:spcAft>
          <a:spcPct val="0"/>
        </a:spcAft>
        <a:defRPr sz="3600" b="1">
          <a:solidFill>
            <a:schemeClr val="tx1"/>
          </a:solidFill>
          <a:latin typeface="Times New Roman" pitchFamily="18" charset="0"/>
          <a:ea typeface="ＭＳ Ｐゴシック" pitchFamily="34" charset="-128"/>
          <a:cs typeface="ＭＳ Ｐゴシック" charset="0"/>
        </a:defRPr>
      </a:lvl5pPr>
      <a:lvl6pPr marL="457200" algn="ctr" defTabSz="762000" rtl="0" fontAlgn="base">
        <a:lnSpc>
          <a:spcPct val="90000"/>
        </a:lnSpc>
        <a:spcBef>
          <a:spcPct val="0"/>
        </a:spcBef>
        <a:spcAft>
          <a:spcPct val="0"/>
        </a:spcAft>
        <a:defRPr sz="3600" b="1">
          <a:solidFill>
            <a:schemeClr val="tx1"/>
          </a:solidFill>
          <a:latin typeface="Times New Roman" pitchFamily="18" charset="0"/>
        </a:defRPr>
      </a:lvl6pPr>
      <a:lvl7pPr marL="914400" algn="ctr" defTabSz="762000" rtl="0" fontAlgn="base">
        <a:lnSpc>
          <a:spcPct val="90000"/>
        </a:lnSpc>
        <a:spcBef>
          <a:spcPct val="0"/>
        </a:spcBef>
        <a:spcAft>
          <a:spcPct val="0"/>
        </a:spcAft>
        <a:defRPr sz="3600" b="1">
          <a:solidFill>
            <a:schemeClr val="tx1"/>
          </a:solidFill>
          <a:latin typeface="Times New Roman" pitchFamily="18" charset="0"/>
        </a:defRPr>
      </a:lvl7pPr>
      <a:lvl8pPr marL="1371600" algn="ctr" defTabSz="762000" rtl="0" fontAlgn="base">
        <a:lnSpc>
          <a:spcPct val="90000"/>
        </a:lnSpc>
        <a:spcBef>
          <a:spcPct val="0"/>
        </a:spcBef>
        <a:spcAft>
          <a:spcPct val="0"/>
        </a:spcAft>
        <a:defRPr sz="3600" b="1">
          <a:solidFill>
            <a:schemeClr val="tx1"/>
          </a:solidFill>
          <a:latin typeface="Times New Roman" pitchFamily="18" charset="0"/>
        </a:defRPr>
      </a:lvl8pPr>
      <a:lvl9pPr marL="1828800" algn="ctr" defTabSz="762000" rtl="0" fontAlgn="base">
        <a:lnSpc>
          <a:spcPct val="90000"/>
        </a:lnSpc>
        <a:spcBef>
          <a:spcPct val="0"/>
        </a:spcBef>
        <a:spcAft>
          <a:spcPct val="0"/>
        </a:spcAft>
        <a:defRPr sz="3600" b="1">
          <a:solidFill>
            <a:schemeClr val="tx1"/>
          </a:solidFill>
          <a:latin typeface="Times New Roman" pitchFamily="18" charset="0"/>
        </a:defRPr>
      </a:lvl9pPr>
    </p:titleStyle>
    <p:bodyStyle>
      <a:lvl1pPr marL="280988" indent="-280988" algn="l" defTabSz="762000" rtl="0" eaLnBrk="0" fontAlgn="base" hangingPunct="0">
        <a:lnSpc>
          <a:spcPct val="90000"/>
        </a:lnSpc>
        <a:spcBef>
          <a:spcPct val="40000"/>
        </a:spcBef>
        <a:spcAft>
          <a:spcPct val="0"/>
        </a:spcAft>
        <a:buClr>
          <a:schemeClr val="accent1"/>
        </a:buClr>
        <a:buChar char="•"/>
        <a:defRPr sz="2400">
          <a:solidFill>
            <a:schemeClr val="tx1"/>
          </a:solidFill>
          <a:latin typeface="+mn-lt"/>
          <a:ea typeface="ＭＳ Ｐゴシック" pitchFamily="34" charset="-128"/>
          <a:cs typeface="ＭＳ Ｐゴシック" charset="0"/>
        </a:defRPr>
      </a:lvl1pPr>
      <a:lvl2pPr marL="666750" indent="-195263" algn="l" defTabSz="762000" rtl="0" eaLnBrk="0" fontAlgn="base" hangingPunct="0">
        <a:lnSpc>
          <a:spcPct val="90000"/>
        </a:lnSpc>
        <a:spcBef>
          <a:spcPct val="0"/>
        </a:spcBef>
        <a:spcAft>
          <a:spcPct val="0"/>
        </a:spcAft>
        <a:buClr>
          <a:schemeClr val="accent1"/>
        </a:buClr>
        <a:buSzPct val="75000"/>
        <a:buChar char="•"/>
        <a:defRPr sz="2400">
          <a:solidFill>
            <a:schemeClr val="tx1"/>
          </a:solidFill>
          <a:latin typeface="+mn-lt"/>
          <a:ea typeface="ＭＳ Ｐゴシック" pitchFamily="34" charset="-128"/>
        </a:defRPr>
      </a:lvl2pPr>
      <a:lvl3pPr marL="1147763" indent="-195263" algn="l" defTabSz="762000" rtl="0" eaLnBrk="0" fontAlgn="base" hangingPunct="0">
        <a:lnSpc>
          <a:spcPct val="90000"/>
        </a:lnSpc>
        <a:spcBef>
          <a:spcPct val="0"/>
        </a:spcBef>
        <a:spcAft>
          <a:spcPct val="0"/>
        </a:spcAft>
        <a:buClr>
          <a:schemeClr val="accent1"/>
        </a:buClr>
        <a:buSzPct val="75000"/>
        <a:buChar char="•"/>
        <a:defRPr sz="2400">
          <a:solidFill>
            <a:schemeClr val="tx1"/>
          </a:solidFill>
          <a:latin typeface="+mn-lt"/>
          <a:ea typeface="ＭＳ Ｐゴシック" pitchFamily="34" charset="-128"/>
        </a:defRPr>
      </a:lvl3pPr>
      <a:lvl4pPr marL="1804988" indent="-277813" algn="l" defTabSz="762000" rtl="0" eaLnBrk="0" fontAlgn="base" hangingPunct="0">
        <a:spcBef>
          <a:spcPct val="20000"/>
        </a:spcBef>
        <a:spcAft>
          <a:spcPct val="0"/>
        </a:spcAft>
        <a:buChar char="–"/>
        <a:defRPr sz="2000">
          <a:solidFill>
            <a:schemeClr val="tx1"/>
          </a:solidFill>
          <a:latin typeface="Rotis Sans Serif for Nokia" pitchFamily="34" charset="0"/>
          <a:ea typeface="ＭＳ Ｐゴシック" pitchFamily="34" charset="-128"/>
        </a:defRPr>
      </a:lvl4pPr>
      <a:lvl5pPr marL="2286000" indent="-280988" algn="l" defTabSz="762000" rtl="0" eaLnBrk="0" fontAlgn="base" hangingPunct="0">
        <a:spcBef>
          <a:spcPct val="20000"/>
        </a:spcBef>
        <a:spcAft>
          <a:spcPct val="0"/>
        </a:spcAft>
        <a:buChar char="»"/>
        <a:defRPr sz="2000">
          <a:solidFill>
            <a:schemeClr val="tx1"/>
          </a:solidFill>
          <a:latin typeface="Rotis Sans Serif for Nokia" pitchFamily="34" charset="0"/>
          <a:ea typeface="ＭＳ Ｐゴシック" pitchFamily="34" charset="-128"/>
        </a:defRPr>
      </a:lvl5pPr>
      <a:lvl6pPr marL="2743200" indent="-280988" algn="l" defTabSz="762000" rtl="0" fontAlgn="base">
        <a:spcBef>
          <a:spcPct val="20000"/>
        </a:spcBef>
        <a:spcAft>
          <a:spcPct val="0"/>
        </a:spcAft>
        <a:buChar char="»"/>
        <a:defRPr sz="2000">
          <a:solidFill>
            <a:schemeClr val="tx1"/>
          </a:solidFill>
          <a:latin typeface="Rotis Sans Serif for Nokia" pitchFamily="34" charset="0"/>
        </a:defRPr>
      </a:lvl6pPr>
      <a:lvl7pPr marL="3200400" indent="-280988" algn="l" defTabSz="762000" rtl="0" fontAlgn="base">
        <a:spcBef>
          <a:spcPct val="20000"/>
        </a:spcBef>
        <a:spcAft>
          <a:spcPct val="0"/>
        </a:spcAft>
        <a:buChar char="»"/>
        <a:defRPr sz="2000">
          <a:solidFill>
            <a:schemeClr val="tx1"/>
          </a:solidFill>
          <a:latin typeface="Rotis Sans Serif for Nokia" pitchFamily="34" charset="0"/>
        </a:defRPr>
      </a:lvl7pPr>
      <a:lvl8pPr marL="3657600" indent="-280988" algn="l" defTabSz="762000" rtl="0" fontAlgn="base">
        <a:spcBef>
          <a:spcPct val="20000"/>
        </a:spcBef>
        <a:spcAft>
          <a:spcPct val="0"/>
        </a:spcAft>
        <a:buChar char="»"/>
        <a:defRPr sz="2000">
          <a:solidFill>
            <a:schemeClr val="tx1"/>
          </a:solidFill>
          <a:latin typeface="Rotis Sans Serif for Nokia" pitchFamily="34" charset="0"/>
        </a:defRPr>
      </a:lvl8pPr>
      <a:lvl9pPr marL="4114800" indent="-280988" algn="l" defTabSz="762000" rtl="0" fontAlgn="base">
        <a:spcBef>
          <a:spcPct val="20000"/>
        </a:spcBef>
        <a:spcAft>
          <a:spcPct val="0"/>
        </a:spcAft>
        <a:buChar char="»"/>
        <a:defRPr sz="2000">
          <a:solidFill>
            <a:schemeClr val="tx1"/>
          </a:solidFill>
          <a:latin typeface="Rotis Sans Serif for Nokia"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tandards.ieee.org/board/pat/faq.pdf" TargetMode="External"/><Relationship Id="rId4" Type="http://schemas.openxmlformats.org/officeDocument/2006/relationships/hyperlink" Target="http://127.0.0.1:4664/cache?event_id=757737&amp;schema_id=1&amp;s=5X0vID10lu_E6yrIkWkNd4Wz2H8&amp;q=hancock"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idx="1"/>
          </p:nvPr>
        </p:nvSpPr>
        <p:spPr>
          <a:xfrm>
            <a:off x="422275" y="1125538"/>
            <a:ext cx="8299450" cy="5181600"/>
          </a:xfrm>
          <a:solidFill>
            <a:srgbClr val="66CCFF"/>
          </a:solidFill>
        </p:spPr>
        <p:txBody>
          <a:bodyPr/>
          <a:lstStyle/>
          <a:p>
            <a:pPr eaLnBrk="1" hangingPunct="1">
              <a:buClr>
                <a:srgbClr val="FAFD00"/>
              </a:buClr>
              <a:buFontTx/>
              <a:buNone/>
            </a:pPr>
            <a:r>
              <a:rPr lang="en-US" altLang="ja-JP" b="1" dirty="0" smtClean="0">
                <a:latin typeface="Times New Roman" pitchFamily="18" charset="0"/>
                <a:cs typeface="Times New Roman" pitchFamily="18" charset="0"/>
              </a:rPr>
              <a:t>IEEE 802.21 MEDIA INDEPENDENT HANDOVER </a:t>
            </a:r>
          </a:p>
          <a:p>
            <a:pPr eaLnBrk="1" hangingPunct="1">
              <a:buClr>
                <a:srgbClr val="FAFD00"/>
              </a:buClr>
              <a:buFontTx/>
              <a:buNone/>
            </a:pPr>
            <a:r>
              <a:rPr lang="en-US" altLang="ja-JP" dirty="0" smtClean="0">
                <a:latin typeface="Times New Roman" pitchFamily="18" charset="0"/>
                <a:cs typeface="Times New Roman" pitchFamily="18" charset="0"/>
              </a:rPr>
              <a:t>DCN: </a:t>
            </a:r>
            <a:r>
              <a:rPr lang="en-US" altLang="ja-JP" dirty="0" smtClean="0">
                <a:latin typeface="Times New Roman" pitchFamily="18" charset="0"/>
                <a:cs typeface="Times New Roman" pitchFamily="18" charset="0"/>
              </a:rPr>
              <a:t>21-13-0048-00-0000-802-21m-Agenda</a:t>
            </a:r>
            <a:endParaRPr lang="en-US" altLang="ja-JP" dirty="0" smtClean="0">
              <a:latin typeface="Times New Roman" pitchFamily="18" charset="0"/>
              <a:cs typeface="Times New Roman" pitchFamily="18" charset="0"/>
            </a:endParaRPr>
          </a:p>
          <a:p>
            <a:pPr eaLnBrk="1" hangingPunct="1">
              <a:buClr>
                <a:srgbClr val="FAFD00"/>
              </a:buClr>
              <a:buFontTx/>
              <a:buNone/>
            </a:pPr>
            <a:r>
              <a:rPr lang="en-US" altLang="ja-JP" dirty="0" smtClean="0">
                <a:latin typeface="Times New Roman" pitchFamily="18" charset="0"/>
                <a:cs typeface="Times New Roman" pitchFamily="18" charset="0"/>
              </a:rPr>
              <a:t>Title:</a:t>
            </a:r>
            <a:r>
              <a:rPr lang="en-US" altLang="ja-JP" b="1" dirty="0" smtClean="0">
                <a:latin typeface="Times New Roman" pitchFamily="18" charset="0"/>
                <a:cs typeface="Times New Roman" pitchFamily="18" charset="0"/>
              </a:rPr>
              <a:t> </a:t>
            </a:r>
            <a:r>
              <a:rPr lang="en-US" altLang="ja-JP" b="1" dirty="0" smtClean="0">
                <a:latin typeface="Times New Roman" pitchFamily="18" charset="0"/>
                <a:cs typeface="Times New Roman" pitchFamily="18" charset="0"/>
              </a:rPr>
              <a:t>802.21m Agenda</a:t>
            </a:r>
            <a:endParaRPr lang="en-US" altLang="ja-JP" b="1" dirty="0" smtClean="0">
              <a:latin typeface="Times New Roman" pitchFamily="18" charset="0"/>
              <a:cs typeface="Times New Roman" pitchFamily="18" charset="0"/>
            </a:endParaRPr>
          </a:p>
          <a:p>
            <a:pPr eaLnBrk="1" hangingPunct="1">
              <a:buClr>
                <a:srgbClr val="FAFD00"/>
              </a:buClr>
              <a:buFontTx/>
              <a:buNone/>
            </a:pPr>
            <a:r>
              <a:rPr lang="en-US" altLang="ja-JP" dirty="0" smtClean="0">
                <a:latin typeface="Times New Roman" pitchFamily="18" charset="0"/>
                <a:cs typeface="Times New Roman" pitchFamily="18" charset="0"/>
              </a:rPr>
              <a:t>Date Submitted:</a:t>
            </a:r>
            <a:r>
              <a:rPr lang="ja-JP" altLang="en-US" smtClean="0">
                <a:latin typeface="Times New Roman" pitchFamily="18" charset="0"/>
                <a:cs typeface="Times New Roman" pitchFamily="18" charset="0"/>
              </a:rPr>
              <a:t> </a:t>
            </a:r>
            <a:r>
              <a:rPr lang="en-US" altLang="ja-JP" dirty="0" smtClean="0">
                <a:latin typeface="Times New Roman" pitchFamily="18" charset="0"/>
                <a:cs typeface="Times New Roman" pitchFamily="18" charset="0"/>
              </a:rPr>
              <a:t>Mar 18</a:t>
            </a:r>
            <a:r>
              <a:rPr lang="en-US" altLang="ja-JP" baseline="30000" dirty="0" smtClean="0">
                <a:latin typeface="Times New Roman" pitchFamily="18" charset="0"/>
                <a:cs typeface="Times New Roman" pitchFamily="18" charset="0"/>
              </a:rPr>
              <a:t>th</a:t>
            </a:r>
            <a:r>
              <a:rPr lang="en-US" altLang="ja-JP" dirty="0" smtClean="0">
                <a:latin typeface="Times New Roman" pitchFamily="18" charset="0"/>
                <a:cs typeface="Times New Roman" pitchFamily="18" charset="0"/>
              </a:rPr>
              <a:t> </a:t>
            </a:r>
            <a:r>
              <a:rPr lang="en-US" altLang="ja-JP" dirty="0" smtClean="0">
                <a:latin typeface="Times New Roman" pitchFamily="18" charset="0"/>
                <a:cs typeface="Times New Roman" pitchFamily="18" charset="0"/>
              </a:rPr>
              <a:t>2013</a:t>
            </a:r>
          </a:p>
          <a:p>
            <a:pPr eaLnBrk="1" hangingPunct="1">
              <a:buClr>
                <a:srgbClr val="FAFD00"/>
              </a:buClr>
              <a:buFontTx/>
              <a:buNone/>
            </a:pPr>
            <a:r>
              <a:rPr lang="en-US" altLang="ja-JP" dirty="0" smtClean="0">
                <a:latin typeface="Times New Roman" pitchFamily="18" charset="0"/>
                <a:cs typeface="Times New Roman" pitchFamily="18" charset="0"/>
              </a:rPr>
              <a:t>To be presented at IEEE </a:t>
            </a:r>
            <a:r>
              <a:rPr lang="en-US" altLang="ja-JP" dirty="0" smtClean="0">
                <a:latin typeface="Times New Roman" pitchFamily="18" charset="0"/>
                <a:cs typeface="Times New Roman" pitchFamily="18" charset="0"/>
              </a:rPr>
              <a:t>802.21m </a:t>
            </a:r>
            <a:r>
              <a:rPr lang="en-US" altLang="ja-JP" dirty="0" smtClean="0">
                <a:latin typeface="Times New Roman" pitchFamily="18" charset="0"/>
                <a:cs typeface="Times New Roman" pitchFamily="18" charset="0"/>
              </a:rPr>
              <a:t>TG</a:t>
            </a:r>
          </a:p>
          <a:p>
            <a:pPr eaLnBrk="1" hangingPunct="1">
              <a:buClr>
                <a:srgbClr val="FAFD00"/>
              </a:buClr>
              <a:buFontTx/>
              <a:buNone/>
            </a:pPr>
            <a:r>
              <a:rPr lang="en-US" altLang="ja-JP" dirty="0" smtClean="0">
                <a:latin typeface="Times New Roman" pitchFamily="18" charset="0"/>
                <a:cs typeface="Times New Roman" pitchFamily="18" charset="0"/>
              </a:rPr>
              <a:t>Authors or Source(s): Charlie Perkins</a:t>
            </a:r>
          </a:p>
          <a:p>
            <a:pPr eaLnBrk="1" hangingPunct="1">
              <a:buClr>
                <a:srgbClr val="FAFD00"/>
              </a:buClr>
              <a:buFontTx/>
              <a:buNone/>
            </a:pPr>
            <a:r>
              <a:rPr lang="en-US" altLang="ja-JP" dirty="0" smtClean="0">
                <a:latin typeface="Times New Roman" pitchFamily="18" charset="0"/>
                <a:cs typeface="Times New Roman" pitchFamily="18" charset="0"/>
              </a:rPr>
              <a:t>Abstract: This contribution proposes </a:t>
            </a:r>
            <a:r>
              <a:rPr lang="en-US" altLang="ja-JP" dirty="0" smtClean="0">
                <a:latin typeface="Times New Roman" pitchFamily="18" charset="0"/>
                <a:cs typeface="Times New Roman" pitchFamily="18" charset="0"/>
              </a:rPr>
              <a:t>a tentative agenda for the initial meeting of the 802.21m task group</a:t>
            </a:r>
            <a:endParaRPr lang="en-US" altLang="ja-JP" dirty="0" smtClean="0">
              <a:latin typeface="Times New Roman" pitchFamily="18" charset="0"/>
              <a:cs typeface="Times New Roman" pitchFamily="18" charset="0"/>
            </a:endParaRPr>
          </a:p>
        </p:txBody>
      </p:sp>
      <p:sp>
        <p:nvSpPr>
          <p:cNvPr id="3075" name="Slide Number Placeholder 4"/>
          <p:cNvSpPr>
            <a:spLocks noGrp="1"/>
          </p:cNvSpPr>
          <p:nvPr>
            <p:ph type="sldNum" sz="quarter" idx="11"/>
          </p:nvPr>
        </p:nvSpPr>
        <p:spPr>
          <a:noFill/>
        </p:spPr>
        <p:txBody>
          <a:bodyPr/>
          <a:lstStyle/>
          <a:p>
            <a:fld id="{6895CF1A-A40E-40A8-803F-5F6053B23270}" type="slidenum">
              <a:rPr lang="en-US" altLang="ja-JP" smtClean="0">
                <a:latin typeface="Times" charset="0"/>
              </a:rPr>
              <a:pPr/>
              <a:t>1</a:t>
            </a:fld>
            <a:endParaRPr lang="en-US" altLang="ja-JP" smtClean="0">
              <a:latin typeface="Times"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4"/>
          <p:cNvSpPr>
            <a:spLocks noGrp="1"/>
          </p:cNvSpPr>
          <p:nvPr>
            <p:ph type="sldNum" sz="quarter" idx="11"/>
          </p:nvPr>
        </p:nvSpPr>
        <p:spPr>
          <a:noFill/>
        </p:spPr>
        <p:txBody>
          <a:bodyPr/>
          <a:lstStyle/>
          <a:p>
            <a:fld id="{F6F74825-E4B4-4F84-9005-C1707A594781}" type="slidenum">
              <a:rPr lang="en-US" altLang="ja-JP" smtClean="0">
                <a:latin typeface="Times" charset="0"/>
              </a:rPr>
              <a:pPr/>
              <a:t>2</a:t>
            </a:fld>
            <a:endParaRPr lang="en-US" altLang="ja-JP" smtClean="0">
              <a:latin typeface="Times" charset="0"/>
            </a:endParaRPr>
          </a:p>
        </p:txBody>
      </p:sp>
      <p:sp>
        <p:nvSpPr>
          <p:cNvPr id="4099" name="Rectangle 3"/>
          <p:cNvSpPr>
            <a:spLocks noChangeArrowheads="1"/>
          </p:cNvSpPr>
          <p:nvPr/>
        </p:nvSpPr>
        <p:spPr bwMode="auto">
          <a:xfrm>
            <a:off x="381000" y="990600"/>
            <a:ext cx="8493125" cy="5334000"/>
          </a:xfrm>
          <a:prstGeom prst="rect">
            <a:avLst/>
          </a:prstGeom>
          <a:solidFill>
            <a:srgbClr val="66CCFF"/>
          </a:solidFill>
          <a:ln w="12700">
            <a:noFill/>
            <a:miter lim="800000"/>
            <a:headEnd/>
            <a:tailEnd/>
          </a:ln>
        </p:spPr>
        <p:txBody>
          <a:bodyPr lIns="90488" tIns="44450" rIns="90488" bIns="44450"/>
          <a:lstStyle/>
          <a:p>
            <a:pPr marL="666750" lvl="1" indent="-195263" defTabSz="762000">
              <a:lnSpc>
                <a:spcPct val="80000"/>
              </a:lnSpc>
              <a:buClr>
                <a:schemeClr val="accent1"/>
              </a:buClr>
              <a:buSzPct val="75000"/>
            </a:pPr>
            <a:r>
              <a:rPr lang="en-US" altLang="ja-JP" b="1">
                <a:cs typeface="Times New Roman" pitchFamily="18" charset="0"/>
              </a:rPr>
              <a:t>IEEE 802.21 presentation release statements</a:t>
            </a:r>
            <a:endParaRPr lang="en-US" altLang="ja-JP">
              <a:cs typeface="Times New Roman" pitchFamily="18" charset="0"/>
            </a:endParaRPr>
          </a:p>
          <a:p>
            <a:pPr marL="280988" indent="-280988" algn="just" defTabSz="762000">
              <a:lnSpc>
                <a:spcPct val="80000"/>
              </a:lnSpc>
              <a:spcBef>
                <a:spcPct val="40000"/>
              </a:spcBef>
              <a:buClr>
                <a:srgbClr val="FAFD00"/>
              </a:buClr>
              <a:buSzPct val="200000"/>
            </a:pPr>
            <a:r>
              <a:rPr lang="en-US" altLang="ja-JP" sz="1600">
                <a:cs typeface="Times New Roman" pitchFamily="18" charset="0"/>
              </a:rPr>
              <a:t>This document has been prepared to assist the IEEE 802.21 Working Group.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pPr marL="280988" indent="-280988" algn="just" defTabSz="762000">
              <a:lnSpc>
                <a:spcPct val="80000"/>
              </a:lnSpc>
              <a:spcBef>
                <a:spcPct val="40000"/>
              </a:spcBef>
              <a:buClr>
                <a:srgbClr val="FAFD00"/>
              </a:buClr>
              <a:buSzPct val="200000"/>
            </a:pPr>
            <a:r>
              <a:rPr lang="en-US" altLang="ja-JP" sz="1600">
                <a:cs typeface="Times New Roman" pitchFamily="18"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802.21.</a:t>
            </a:r>
          </a:p>
          <a:p>
            <a:pPr marL="280988" indent="-280988" defTabSz="762000">
              <a:lnSpc>
                <a:spcPct val="80000"/>
              </a:lnSpc>
              <a:spcBef>
                <a:spcPct val="40000"/>
              </a:spcBef>
              <a:buClr>
                <a:srgbClr val="FAFD00"/>
              </a:buClr>
              <a:buSzPct val="200000"/>
            </a:pPr>
            <a:r>
              <a:rPr lang="en-US" altLang="ja-JP" sz="1600">
                <a:cs typeface="Times New Roman" pitchFamily="18" charset="0"/>
              </a:rPr>
              <a:t>The contributor is familiar with IEEE patent policy, as stated in </a:t>
            </a:r>
            <a:r>
              <a:rPr lang="en-US" altLang="ja-JP" sz="1600">
                <a:cs typeface="Times New Roman" pitchFamily="18" charset="0"/>
                <a:hlinkClick r:id="rId3"/>
              </a:rPr>
              <a:t>Section 6 of the IEEE-SA Standards Board bylaws</a:t>
            </a:r>
            <a:r>
              <a:rPr lang="en-US" altLang="ja-JP" sz="1600">
                <a:solidFill>
                  <a:srgbClr val="000099"/>
                </a:solidFill>
                <a:cs typeface="Times New Roman" pitchFamily="18" charset="0"/>
              </a:rPr>
              <a:t> </a:t>
            </a:r>
            <a:r>
              <a:rPr lang="en-US" altLang="ja-JP" sz="1600">
                <a:cs typeface="Times New Roman" pitchFamily="18" charset="0"/>
              </a:rPr>
              <a:t>&lt;</a:t>
            </a:r>
            <a:r>
              <a:rPr lang="en-US" altLang="ja-JP" sz="1600">
                <a:cs typeface="Times New Roman" pitchFamily="18" charset="0"/>
                <a:hlinkClick r:id="rId4"/>
              </a:rPr>
              <a:t>http://standards.ieee.org/guides/bylaws/sect6-7.html#6</a:t>
            </a:r>
            <a:r>
              <a:rPr lang="en-US" altLang="ja-JP" sz="1600">
                <a:cs typeface="Times New Roman" pitchFamily="18" charset="0"/>
              </a:rPr>
              <a:t>&gt; and in </a:t>
            </a:r>
            <a:r>
              <a:rPr lang="en-US" altLang="ja-JP" sz="1600" i="1">
                <a:cs typeface="Times New Roman" pitchFamily="18" charset="0"/>
              </a:rPr>
              <a:t>Understanding Patent Issues During IEEE Standards Development</a:t>
            </a:r>
            <a:r>
              <a:rPr lang="en-US" altLang="ja-JP" sz="1600">
                <a:cs typeface="Times New Roman" pitchFamily="18" charset="0"/>
              </a:rPr>
              <a:t> </a:t>
            </a:r>
            <a:r>
              <a:rPr lang="en-US" altLang="ja-JP" sz="1600">
                <a:cs typeface="Times New Roman" pitchFamily="18" charset="0"/>
                <a:hlinkClick r:id="rId5"/>
              </a:rPr>
              <a:t>http://standards.ieee.org/board/pat/faq.pdf</a:t>
            </a:r>
            <a:r>
              <a:rPr lang="en-US" altLang="ja-JP" sz="1600">
                <a:cs typeface="Times New Roman" pitchFamily="18" charset="0"/>
              </a:rPr>
              <a:t>&gt; </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802.21m charter and mission</a:t>
            </a:r>
            <a:endParaRPr lang="en-US" dirty="0"/>
          </a:p>
        </p:txBody>
      </p:sp>
      <p:sp>
        <p:nvSpPr>
          <p:cNvPr id="3" name="Content Placeholder 2"/>
          <p:cNvSpPr>
            <a:spLocks noGrp="1"/>
          </p:cNvSpPr>
          <p:nvPr>
            <p:ph idx="1"/>
          </p:nvPr>
        </p:nvSpPr>
        <p:spPr/>
        <p:txBody>
          <a:bodyPr/>
          <a:lstStyle/>
          <a:p>
            <a:r>
              <a:rPr lang="en-US" dirty="0" smtClean="0"/>
              <a:t>802.21m is chartered to update the 802.21-2008 specification by incorporating amendments and carrying out other changes that may be deemed necessary for currency and clarity</a:t>
            </a:r>
          </a:p>
          <a:p>
            <a:r>
              <a:rPr lang="en-US" dirty="0" smtClean="0"/>
              <a:t>802.21m work will proceed co-continuously with work in the 802.21.1 task group</a:t>
            </a:r>
          </a:p>
          <a:p>
            <a:r>
              <a:rPr lang="en-US" dirty="0" smtClean="0"/>
              <a:t>802.21-2008 will be reviewed for:</a:t>
            </a:r>
          </a:p>
          <a:p>
            <a:pPr lvl="1">
              <a:buClr>
                <a:srgbClr val="FF9933"/>
              </a:buClr>
            </a:pPr>
            <a:r>
              <a:rPr lang="en-US" dirty="0" smtClean="0"/>
              <a:t> State machine</a:t>
            </a:r>
          </a:p>
          <a:p>
            <a:pPr lvl="1">
              <a:buClr>
                <a:srgbClr val="FF9933"/>
              </a:buClr>
            </a:pPr>
            <a:r>
              <a:rPr lang="en-US" dirty="0" smtClean="0"/>
              <a:t> Protocol</a:t>
            </a:r>
          </a:p>
          <a:p>
            <a:pPr lvl="1">
              <a:buClr>
                <a:srgbClr val="FF9933"/>
              </a:buClr>
            </a:pPr>
            <a:r>
              <a:rPr lang="en-US" dirty="0" smtClean="0"/>
              <a:t> Gap analysis</a:t>
            </a:r>
          </a:p>
          <a:p>
            <a:pPr lvl="1">
              <a:buClr>
                <a:srgbClr val="FF9933"/>
              </a:buClr>
            </a:pPr>
            <a:r>
              <a:rPr lang="en-US" dirty="0" smtClean="0"/>
              <a:t> </a:t>
            </a:r>
            <a:r>
              <a:rPr lang="en-US" dirty="0" smtClean="0"/>
              <a:t>C</a:t>
            </a:r>
            <a:r>
              <a:rPr lang="en-US" dirty="0" smtClean="0"/>
              <a:t>ompatibility with service orientation of 802.21.1</a:t>
            </a:r>
          </a:p>
          <a:p>
            <a:r>
              <a:rPr lang="en-US" dirty="0" smtClean="0"/>
              <a:t>Input is solicited for organizing the effort and identifying all the relevant parts of the work to be done</a:t>
            </a:r>
            <a:endParaRPr lang="en-US" dirty="0"/>
          </a:p>
        </p:txBody>
      </p:sp>
      <p:sp>
        <p:nvSpPr>
          <p:cNvPr id="4" name="Footer Placeholder 3"/>
          <p:cNvSpPr>
            <a:spLocks noGrp="1"/>
          </p:cNvSpPr>
          <p:nvPr>
            <p:ph type="ftr" sz="quarter" idx="10"/>
          </p:nvPr>
        </p:nvSpPr>
        <p:spPr>
          <a:xfrm>
            <a:off x="395536" y="6165304"/>
            <a:ext cx="1598712" cy="480131"/>
          </a:xfrm>
        </p:spPr>
        <p:txBody>
          <a:bodyPr/>
          <a:lstStyle/>
          <a:p>
            <a:pPr>
              <a:defRPr/>
            </a:pPr>
            <a:r>
              <a:rPr lang="en-US" dirty="0" smtClean="0"/>
              <a:t>21-13-0048-0000 802-21m-Agenda</a:t>
            </a:r>
            <a:endParaRPr lang="en-US" dirty="0"/>
          </a:p>
        </p:txBody>
      </p:sp>
      <p:sp>
        <p:nvSpPr>
          <p:cNvPr id="5" name="Slide Number Placeholder 4"/>
          <p:cNvSpPr>
            <a:spLocks noGrp="1"/>
          </p:cNvSpPr>
          <p:nvPr>
            <p:ph type="sldNum" sz="quarter" idx="11"/>
          </p:nvPr>
        </p:nvSpPr>
        <p:spPr/>
        <p:txBody>
          <a:bodyPr/>
          <a:lstStyle/>
          <a:p>
            <a:pPr>
              <a:defRPr/>
            </a:pPr>
            <a:fld id="{58759753-D939-4166-844A-5788E071E3D0}" type="slidenum">
              <a:rPr lang="en-US" altLang="ja-JP" smtClean="0"/>
              <a:pPr>
                <a:defRPr/>
              </a:pPr>
              <a:t>3</a:t>
            </a:fld>
            <a:endParaRPr lang="en-US" altLang="ja-JP"/>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blank presentation">
      <a:majorFont>
        <a:latin typeface="Times New Roman"/>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28070</TotalTime>
  <Words>339</Words>
  <Application>Microsoft Office PowerPoint</Application>
  <PresentationFormat>On-screen Show (4:3)</PresentationFormat>
  <Paragraphs>27</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blank presentation</vt:lpstr>
      <vt:lpstr>Slide 1</vt:lpstr>
      <vt:lpstr>Slide 2</vt:lpstr>
      <vt:lpstr>802.21m charter and mission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hyunho</dc:creator>
  <cp:lastModifiedBy>c00904532</cp:lastModifiedBy>
  <cp:revision>1598</cp:revision>
  <cp:lastPrinted>2012-06-25T07:51:33Z</cp:lastPrinted>
  <dcterms:created xsi:type="dcterms:W3CDTF">1601-01-01T00:00:00Z</dcterms:created>
  <dcterms:modified xsi:type="dcterms:W3CDTF">2013-03-18T17:19:18Z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(2)TrSU9hmaz5JnX4CK5DjZzfazFL05afnpgf4/tsCschFBKGLoepY1b8a7Nmk9tiwepmnmx7hT_x000d_
Xbg4l+OLaRIShv07S2ibXAYUvc4ZHvexD0tx9COtQYXBDpwl9/htVdI6Y0jmOhqCFSpA1ApW_x000d_
VBZ5XLBhxoOW/8rlqgw2HwtsSzwAaZOJ5I/W/GZkDbAuLzMPU+pUiwSj/7nok7uucJ9L4USH_x000d_
MNU16dQmCSYA10qJz4</vt:lpwstr>
  </property>
  <property fmtid="{D5CDD505-2E9C-101B-9397-08002B2CF9AE}" pid="3" name="_ms_pID_7253431">
    <vt:lpwstr>EBqUbMU14Ot50GPzDDurSkdEI2hnhW08t4zo1DZ6GK2g4htCJyqQmf_x000d_
pAxX8TM3OYZfI3Q9wsMkynIdZyM3Mz8YH3Vtl/hdDuphZb2PUUheIQ==</vt:lpwstr>
  </property>
  <property fmtid="{D5CDD505-2E9C-101B-9397-08002B2CF9AE}" pid="4" name="sflag">
    <vt:lpwstr>1363625870</vt:lpwstr>
  </property>
</Properties>
</file>