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1"/>
  </p:sldMasterIdLst>
  <p:notesMasterIdLst>
    <p:notesMasterId r:id="rId12"/>
  </p:notesMasterIdLst>
  <p:handoutMasterIdLst>
    <p:handoutMasterId r:id="rId13"/>
  </p:handoutMasterIdLst>
  <p:sldIdLst>
    <p:sldId id="961" r:id="rId2"/>
    <p:sldId id="962" r:id="rId3"/>
    <p:sldId id="963" r:id="rId4"/>
    <p:sldId id="1001" r:id="rId5"/>
    <p:sldId id="983" r:id="rId6"/>
    <p:sldId id="995" r:id="rId7"/>
    <p:sldId id="1002" r:id="rId8"/>
    <p:sldId id="1003" r:id="rId9"/>
    <p:sldId id="1000" r:id="rId10"/>
    <p:sldId id="999" r:id="rId11"/>
  </p:sldIdLst>
  <p:sldSz cx="9144000" cy="6858000" type="screen4x3"/>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sz="1600"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sz="1600"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sz="1600"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sz="1600" b="1" kern="1200">
        <a:solidFill>
          <a:schemeClr val="tx1"/>
        </a:solidFill>
        <a:latin typeface="Arial" pitchFamily="34" charset="0"/>
        <a:ea typeface="+mn-ea"/>
        <a:cs typeface="+mn-cs"/>
      </a:defRPr>
    </a:lvl5pPr>
    <a:lvl6pPr marL="2286000" algn="l" defTabSz="914400" rtl="0" eaLnBrk="1" latinLnBrk="0" hangingPunct="1">
      <a:defRPr sz="1600" b="1" kern="1200">
        <a:solidFill>
          <a:schemeClr val="tx1"/>
        </a:solidFill>
        <a:latin typeface="Arial" pitchFamily="34" charset="0"/>
        <a:ea typeface="+mn-ea"/>
        <a:cs typeface="+mn-cs"/>
      </a:defRPr>
    </a:lvl6pPr>
    <a:lvl7pPr marL="2743200" algn="l" defTabSz="914400" rtl="0" eaLnBrk="1" latinLnBrk="0" hangingPunct="1">
      <a:defRPr sz="1600" b="1" kern="1200">
        <a:solidFill>
          <a:schemeClr val="tx1"/>
        </a:solidFill>
        <a:latin typeface="Arial" pitchFamily="34" charset="0"/>
        <a:ea typeface="+mn-ea"/>
        <a:cs typeface="+mn-cs"/>
      </a:defRPr>
    </a:lvl7pPr>
    <a:lvl8pPr marL="3200400" algn="l" defTabSz="914400" rtl="0" eaLnBrk="1" latinLnBrk="0" hangingPunct="1">
      <a:defRPr sz="1600" b="1" kern="1200">
        <a:solidFill>
          <a:schemeClr val="tx1"/>
        </a:solidFill>
        <a:latin typeface="Arial" pitchFamily="34" charset="0"/>
        <a:ea typeface="+mn-ea"/>
        <a:cs typeface="+mn-cs"/>
      </a:defRPr>
    </a:lvl8pPr>
    <a:lvl9pPr marL="3657600" algn="l" defTabSz="914400" rtl="0" eaLnBrk="1" latinLnBrk="0" hangingPunct="1">
      <a:defRPr sz="16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66"/>
    <a:srgbClr val="FF3300"/>
    <a:srgbClr val="CCECFF"/>
    <a:srgbClr val="800080"/>
    <a:srgbClr val="CCFFCC"/>
    <a:srgbClr val="003300"/>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5" autoAdjust="0"/>
    <p:restoredTop sz="84615" autoAdjust="0"/>
  </p:normalViewPr>
  <p:slideViewPr>
    <p:cSldViewPr snapToGrid="0" snapToObjects="1">
      <p:cViewPr varScale="1">
        <p:scale>
          <a:sx n="89" d="100"/>
          <a:sy n="89" d="100"/>
        </p:scale>
        <p:origin x="-918" y="-96"/>
      </p:cViewPr>
      <p:guideLst>
        <p:guide orient="horz" pos="487"/>
        <p:guide pos="29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5" d="100"/>
        <a:sy n="85" d="100"/>
      </p:scale>
      <p:origin x="0" y="0"/>
    </p:cViewPr>
  </p:sorterViewPr>
  <p:notesViewPr>
    <p:cSldViewPr snapToGrid="0" snapToObjects="1">
      <p:cViewPr>
        <p:scale>
          <a:sx n="100" d="100"/>
          <a:sy n="100" d="100"/>
        </p:scale>
        <p:origin x="-132" y="-60"/>
      </p:cViewPr>
      <p:guideLst>
        <p:guide orient="horz" pos="3024"/>
        <p:guide pos="23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64515" name="Rectangle 3"/>
          <p:cNvSpPr>
            <a:spLocks noGrp="1" noChangeArrowheads="1"/>
          </p:cNvSpPr>
          <p:nvPr>
            <p:ph type="dt" sz="quarter"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64516" name="Rectangle 4"/>
          <p:cNvSpPr>
            <a:spLocks noGrp="1" noChangeArrowheads="1"/>
          </p:cNvSpPr>
          <p:nvPr>
            <p:ph type="ftr" sz="quarter" idx="2"/>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64517" name="Rectangle 5"/>
          <p:cNvSpPr>
            <a:spLocks noGrp="1" noChangeArrowheads="1"/>
          </p:cNvSpPr>
          <p:nvPr>
            <p:ph type="sldNum" sz="quarter" idx="3"/>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4B82FB83-A0CD-4B98-937C-F51814475572}" type="slidenum">
              <a:rPr lang="zh-TW" altLang="en-US"/>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4258" name="Rectangle 2"/>
          <p:cNvSpPr>
            <a:spLocks noGrp="1" noChangeArrowheads="1"/>
          </p:cNvSpPr>
          <p:nvPr>
            <p:ph type="hdr" sz="quarter"/>
          </p:nvPr>
        </p:nvSpPr>
        <p:spPr bwMode="auto">
          <a:xfrm>
            <a:off x="0" y="0"/>
            <a:ext cx="3170238"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defTabSz="901700">
              <a:defRPr sz="1200" b="0"/>
            </a:lvl1pPr>
          </a:lstStyle>
          <a:p>
            <a:endParaRPr lang="en-US" altLang="zh-TW"/>
          </a:p>
        </p:txBody>
      </p:sp>
      <p:sp>
        <p:nvSpPr>
          <p:cNvPr id="224259" name="Rectangle 3"/>
          <p:cNvSpPr>
            <a:spLocks noGrp="1" noChangeArrowheads="1"/>
          </p:cNvSpPr>
          <p:nvPr>
            <p:ph type="dt" idx="1"/>
          </p:nvPr>
        </p:nvSpPr>
        <p:spPr bwMode="auto">
          <a:xfrm>
            <a:off x="4144963" y="0"/>
            <a:ext cx="3170237" cy="479425"/>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lvl1pPr algn="r" defTabSz="901700">
              <a:defRPr sz="1200" b="0"/>
            </a:lvl1pPr>
          </a:lstStyle>
          <a:p>
            <a:endParaRPr lang="en-US" altLang="zh-TW"/>
          </a:p>
        </p:txBody>
      </p:sp>
      <p:sp>
        <p:nvSpPr>
          <p:cNvPr id="22426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224261" name="Rectangle 5"/>
          <p:cNvSpPr>
            <a:spLocks noGrp="1" noChangeArrowheads="1"/>
          </p:cNvSpPr>
          <p:nvPr>
            <p:ph type="body" sz="quarter" idx="3"/>
          </p:nvPr>
        </p:nvSpPr>
        <p:spPr bwMode="auto">
          <a:xfrm>
            <a:off x="974725" y="4560888"/>
            <a:ext cx="5365750" cy="4319587"/>
          </a:xfrm>
          <a:prstGeom prst="rect">
            <a:avLst/>
          </a:prstGeom>
          <a:noFill/>
          <a:ln w="12700">
            <a:noFill/>
            <a:miter lim="800000"/>
            <a:headEnd type="none" w="sm" len="sm"/>
            <a:tailEnd type="none" w="sm" len="sm"/>
          </a:ln>
          <a:effectLst/>
        </p:spPr>
        <p:txBody>
          <a:bodyPr vert="horz" wrap="square" lIns="90178" tIns="45089" rIns="90178" bIns="45089" numCol="1" anchor="t" anchorCtr="0" compatLnSpc="1">
            <a:prstTxWarp prst="textNoShape">
              <a:avLst/>
            </a:prstTxWarp>
          </a:bodyPr>
          <a:lstStyle/>
          <a:p>
            <a:pPr lvl="0"/>
            <a:r>
              <a:rPr lang="en-US" altLang="zh-TW" smtClean="0"/>
              <a:t>Click to edit Master text styles</a:t>
            </a:r>
          </a:p>
          <a:p>
            <a:pPr lvl="1"/>
            <a:r>
              <a:rPr lang="en-US" altLang="zh-TW" smtClean="0"/>
              <a:t>Second level</a:t>
            </a:r>
          </a:p>
          <a:p>
            <a:pPr lvl="2"/>
            <a:r>
              <a:rPr lang="en-US" altLang="zh-TW" smtClean="0"/>
              <a:t>Third level</a:t>
            </a:r>
          </a:p>
          <a:p>
            <a:pPr lvl="3"/>
            <a:r>
              <a:rPr lang="en-US" altLang="zh-TW" smtClean="0"/>
              <a:t>Fourth level</a:t>
            </a:r>
          </a:p>
          <a:p>
            <a:pPr lvl="4"/>
            <a:r>
              <a:rPr lang="en-US" altLang="zh-TW" smtClean="0"/>
              <a:t>Fifth level</a:t>
            </a:r>
          </a:p>
        </p:txBody>
      </p:sp>
      <p:sp>
        <p:nvSpPr>
          <p:cNvPr id="224262" name="Rectangle 6"/>
          <p:cNvSpPr>
            <a:spLocks noGrp="1" noChangeArrowheads="1"/>
          </p:cNvSpPr>
          <p:nvPr>
            <p:ph type="ftr" sz="quarter" idx="4"/>
          </p:nvPr>
        </p:nvSpPr>
        <p:spPr bwMode="auto">
          <a:xfrm>
            <a:off x="0" y="9121775"/>
            <a:ext cx="3170238"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defTabSz="901700">
              <a:defRPr sz="1200" b="0"/>
            </a:lvl1pPr>
          </a:lstStyle>
          <a:p>
            <a:endParaRPr lang="en-US" altLang="zh-TW"/>
          </a:p>
        </p:txBody>
      </p:sp>
      <p:sp>
        <p:nvSpPr>
          <p:cNvPr id="224263" name="Rectangle 7"/>
          <p:cNvSpPr>
            <a:spLocks noGrp="1" noChangeArrowheads="1"/>
          </p:cNvSpPr>
          <p:nvPr>
            <p:ph type="sldNum" sz="quarter" idx="5"/>
          </p:nvPr>
        </p:nvSpPr>
        <p:spPr bwMode="auto">
          <a:xfrm>
            <a:off x="4144963" y="9121775"/>
            <a:ext cx="3170237" cy="479425"/>
          </a:xfrm>
          <a:prstGeom prst="rect">
            <a:avLst/>
          </a:prstGeom>
          <a:noFill/>
          <a:ln w="12700">
            <a:noFill/>
            <a:miter lim="800000"/>
            <a:headEnd type="none" w="sm" len="sm"/>
            <a:tailEnd type="none" w="sm" len="sm"/>
          </a:ln>
          <a:effectLst/>
        </p:spPr>
        <p:txBody>
          <a:bodyPr vert="horz" wrap="square" lIns="90178" tIns="45089" rIns="90178" bIns="45089" numCol="1" anchor="b" anchorCtr="0" compatLnSpc="1">
            <a:prstTxWarp prst="textNoShape">
              <a:avLst/>
            </a:prstTxWarp>
          </a:bodyPr>
          <a:lstStyle>
            <a:lvl1pPr algn="r" defTabSz="901700">
              <a:defRPr sz="1200" b="0"/>
            </a:lvl1pPr>
          </a:lstStyle>
          <a:p>
            <a:fld id="{F1C11F9D-88A1-4C9B-81A5-32B2CA2380F4}" type="slidenum">
              <a:rPr lang="zh-TW" altLang="en-US"/>
              <a:pPr/>
              <a:t>‹#›</a:t>
            </a:fld>
            <a:endParaRPr lang="en-US" altLang="zh-TW"/>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39939"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39940" name="Rectangle 6"/>
          <p:cNvSpPr>
            <a:spLocks noGrp="1" noChangeArrowheads="1"/>
          </p:cNvSpPr>
          <p:nvPr>
            <p:ph type="ftr" sz="quarter" idx="4"/>
          </p:nvPr>
        </p:nvSpPr>
        <p:spPr>
          <a:noFill/>
        </p:spPr>
        <p:txBody>
          <a:bodyPr/>
          <a:lstStyle/>
          <a:p>
            <a:pPr lvl="4"/>
            <a:endParaRPr lang="en-US" altLang="ko-KR"/>
          </a:p>
        </p:txBody>
      </p:sp>
      <p:sp>
        <p:nvSpPr>
          <p:cNvPr id="39941" name="Rectangle 7"/>
          <p:cNvSpPr>
            <a:spLocks noGrp="1" noChangeArrowheads="1"/>
          </p:cNvSpPr>
          <p:nvPr>
            <p:ph type="sldNum" sz="quarter" idx="5"/>
          </p:nvPr>
        </p:nvSpPr>
        <p:spPr>
          <a:xfrm>
            <a:off x="3493599" y="9295567"/>
            <a:ext cx="447590" cy="179058"/>
          </a:xfrm>
          <a:noFill/>
        </p:spPr>
        <p:txBody>
          <a:bodyPr/>
          <a:lstStyle/>
          <a:p>
            <a:r>
              <a:rPr lang="en-US" altLang="ko-KR"/>
              <a:t>Page </a:t>
            </a:r>
            <a:fld id="{B7C7FB8E-F1B3-412F-B476-A1F6EC46B7F5}" type="slidenum">
              <a:rPr lang="en-US" altLang="ko-KR"/>
              <a:pPr/>
              <a:t>1</a:t>
            </a:fld>
            <a:endParaRPr lang="en-US" altLang="ko-KR"/>
          </a:p>
        </p:txBody>
      </p:sp>
      <p:sp>
        <p:nvSpPr>
          <p:cNvPr id="39942" name="Slide Image Placeholder 1"/>
          <p:cNvSpPr>
            <a:spLocks noGrp="1" noRot="1" noChangeAspect="1" noTextEdit="1"/>
          </p:cNvSpPr>
          <p:nvPr>
            <p:ph type="sldImg"/>
          </p:nvPr>
        </p:nvSpPr>
        <p:spPr>
          <a:xfrm>
            <a:off x="1255713" y="719138"/>
            <a:ext cx="4803775" cy="3602037"/>
          </a:xfrm>
          <a:ln/>
        </p:spPr>
      </p:sp>
      <p:sp>
        <p:nvSpPr>
          <p:cNvPr id="39943" name="Notes Placeholder 2"/>
          <p:cNvSpPr>
            <a:spLocks noGrp="1"/>
          </p:cNvSpPr>
          <p:nvPr>
            <p:ph type="body" idx="1"/>
          </p:nvPr>
        </p:nvSpPr>
        <p:spPr>
          <a:xfrm>
            <a:off x="731179" y="4561342"/>
            <a:ext cx="5852843" cy="4320540"/>
          </a:xfrm>
          <a:noFill/>
          <a:ln/>
        </p:spPr>
        <p:txBody>
          <a:bodyPr lIns="92647" tIns="46324" rIns="92647" bIns="46324"/>
          <a:lstStyle/>
          <a:p>
            <a:pPr defTabSz="914400"/>
            <a:endParaRPr lang="ja-JP" altLang="ko-KR" smtClean="0"/>
          </a:p>
        </p:txBody>
      </p:sp>
      <p:sp>
        <p:nvSpPr>
          <p:cNvPr id="39944"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0525602E-0B45-44C9-84CD-99419C36A3B5}" type="slidenum">
              <a:rPr lang="ja-JP" altLang="en-US" sz="1200"/>
              <a:pPr algn="r" defTabSz="927100" eaLnBrk="0" hangingPunct="0"/>
              <a:t>1</a:t>
            </a:fld>
            <a:endParaRPr lang="en-US" altLang="ja-JP"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0963"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0964" name="Rectangle 6"/>
          <p:cNvSpPr>
            <a:spLocks noGrp="1" noChangeArrowheads="1"/>
          </p:cNvSpPr>
          <p:nvPr>
            <p:ph type="ftr" sz="quarter" idx="4"/>
          </p:nvPr>
        </p:nvSpPr>
        <p:spPr>
          <a:noFill/>
        </p:spPr>
        <p:txBody>
          <a:bodyPr/>
          <a:lstStyle/>
          <a:p>
            <a:pPr lvl="4"/>
            <a:endParaRPr lang="en-US" altLang="ko-KR"/>
          </a:p>
        </p:txBody>
      </p:sp>
      <p:sp>
        <p:nvSpPr>
          <p:cNvPr id="40965" name="Rectangle 7"/>
          <p:cNvSpPr>
            <a:spLocks noGrp="1" noChangeArrowheads="1"/>
          </p:cNvSpPr>
          <p:nvPr>
            <p:ph type="sldNum" sz="quarter" idx="5"/>
          </p:nvPr>
        </p:nvSpPr>
        <p:spPr>
          <a:xfrm>
            <a:off x="3493599" y="9295567"/>
            <a:ext cx="447590" cy="179058"/>
          </a:xfrm>
          <a:noFill/>
        </p:spPr>
        <p:txBody>
          <a:bodyPr/>
          <a:lstStyle/>
          <a:p>
            <a:r>
              <a:rPr lang="en-US" altLang="ko-KR"/>
              <a:t>Page </a:t>
            </a:r>
            <a:fld id="{366287AA-1FF9-4FD9-AC81-610493ED8F24}" type="slidenum">
              <a:rPr lang="en-US" altLang="ko-KR"/>
              <a:pPr/>
              <a:t>2</a:t>
            </a:fld>
            <a:endParaRPr lang="en-US" altLang="ko-KR"/>
          </a:p>
        </p:txBody>
      </p:sp>
      <p:sp>
        <p:nvSpPr>
          <p:cNvPr id="40966" name="Slide Image Placeholder 1"/>
          <p:cNvSpPr>
            <a:spLocks noGrp="1" noRot="1" noChangeAspect="1" noTextEdit="1"/>
          </p:cNvSpPr>
          <p:nvPr>
            <p:ph type="sldImg"/>
          </p:nvPr>
        </p:nvSpPr>
        <p:spPr>
          <a:xfrm>
            <a:off x="1255713" y="719138"/>
            <a:ext cx="4803775" cy="3602037"/>
          </a:xfrm>
          <a:ln/>
        </p:spPr>
      </p:sp>
      <p:sp>
        <p:nvSpPr>
          <p:cNvPr id="40967" name="Slide Number Placeholder 3"/>
          <p:cNvSpPr txBox="1">
            <a:spLocks noGrp="1"/>
          </p:cNvSpPr>
          <p:nvPr/>
        </p:nvSpPr>
        <p:spPr bwMode="auto">
          <a:xfrm>
            <a:off x="4142775" y="9119597"/>
            <a:ext cx="3170717" cy="480060"/>
          </a:xfrm>
          <a:prstGeom prst="rect">
            <a:avLst/>
          </a:prstGeom>
          <a:noFill/>
          <a:ln w="9525">
            <a:noFill/>
            <a:miter lim="800000"/>
            <a:headEnd/>
            <a:tailEnd/>
          </a:ln>
        </p:spPr>
        <p:txBody>
          <a:bodyPr lIns="92647" tIns="46324" rIns="92647" bIns="46324" anchor="b"/>
          <a:lstStyle/>
          <a:p>
            <a:pPr algn="r" defTabSz="927100" eaLnBrk="0" hangingPunct="0"/>
            <a:fld id="{31054525-A6DD-4BA3-AFD2-53933411E048}" type="slidenum">
              <a:rPr lang="ja-JP" altLang="en-US" sz="1200"/>
              <a:pPr algn="r" defTabSz="927100" eaLnBrk="0" hangingPunct="0"/>
              <a:t>2</a:t>
            </a:fld>
            <a:endParaRPr lang="en-US" altLang="ja-JP"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ko-KR" altLang="en-US"/>
              <a:t>doc.: IEEE 802.11-07/0570r0</a:t>
            </a:r>
            <a:endParaRPr lang="en-US" altLang="ko-KR"/>
          </a:p>
        </p:txBody>
      </p:sp>
      <p:sp>
        <p:nvSpPr>
          <p:cNvPr id="41987" name="Rectangle 3"/>
          <p:cNvSpPr>
            <a:spLocks noGrp="1" noChangeArrowheads="1"/>
          </p:cNvSpPr>
          <p:nvPr>
            <p:ph type="dt" sz="quarter" idx="1"/>
          </p:nvPr>
        </p:nvSpPr>
        <p:spPr>
          <a:noFill/>
        </p:spPr>
        <p:txBody>
          <a:bodyPr/>
          <a:lstStyle/>
          <a:p>
            <a:r>
              <a:rPr lang="ko-KR" altLang="en-US"/>
              <a:t>April 2007</a:t>
            </a:r>
            <a:endParaRPr lang="en-US" altLang="ko-KR"/>
          </a:p>
        </p:txBody>
      </p:sp>
      <p:sp>
        <p:nvSpPr>
          <p:cNvPr id="41988" name="Rectangle 6"/>
          <p:cNvSpPr>
            <a:spLocks noGrp="1" noChangeArrowheads="1"/>
          </p:cNvSpPr>
          <p:nvPr>
            <p:ph type="ftr" sz="quarter" idx="4"/>
          </p:nvPr>
        </p:nvSpPr>
        <p:spPr>
          <a:noFill/>
        </p:spPr>
        <p:txBody>
          <a:bodyPr/>
          <a:lstStyle/>
          <a:p>
            <a:pPr lvl="4"/>
            <a:endParaRPr lang="en-US" altLang="ko-KR"/>
          </a:p>
        </p:txBody>
      </p:sp>
      <p:sp>
        <p:nvSpPr>
          <p:cNvPr id="41989" name="Rectangle 7"/>
          <p:cNvSpPr>
            <a:spLocks noGrp="1" noChangeArrowheads="1"/>
          </p:cNvSpPr>
          <p:nvPr>
            <p:ph type="sldNum" sz="quarter" idx="5"/>
          </p:nvPr>
        </p:nvSpPr>
        <p:spPr>
          <a:xfrm>
            <a:off x="3493599" y="9295567"/>
            <a:ext cx="447590" cy="179058"/>
          </a:xfrm>
          <a:noFill/>
        </p:spPr>
        <p:txBody>
          <a:bodyPr/>
          <a:lstStyle/>
          <a:p>
            <a:r>
              <a:rPr lang="en-US" altLang="ko-KR"/>
              <a:t>Page </a:t>
            </a:r>
            <a:fld id="{4C7739F2-1E8C-4281-A592-E0715D26BB9C}" type="slidenum">
              <a:rPr lang="en-US" altLang="ko-KR"/>
              <a:pPr/>
              <a:t>3</a:t>
            </a:fld>
            <a:endParaRPr lang="en-US" altLang="ko-KR"/>
          </a:p>
        </p:txBody>
      </p:sp>
      <p:sp>
        <p:nvSpPr>
          <p:cNvPr id="41990" name="Rectangle 2"/>
          <p:cNvSpPr txBox="1">
            <a:spLocks noGrp="1" noChangeArrowheads="1"/>
          </p:cNvSpPr>
          <p:nvPr/>
        </p:nvSpPr>
        <p:spPr bwMode="auto">
          <a:xfrm>
            <a:off x="4278590" y="107169"/>
            <a:ext cx="2348142" cy="215444"/>
          </a:xfrm>
          <a:prstGeom prst="rect">
            <a:avLst/>
          </a:prstGeom>
          <a:noFill/>
          <a:ln w="9525">
            <a:noFill/>
            <a:miter lim="800000"/>
            <a:headEnd/>
            <a:tailEnd/>
          </a:ln>
        </p:spPr>
        <p:txBody>
          <a:bodyPr wrap="none" lIns="0" tIns="0" rIns="0" bIns="0" anchor="b">
            <a:spAutoFit/>
          </a:bodyPr>
          <a:lstStyle/>
          <a:p>
            <a:pPr algn="r" defTabSz="933450" eaLnBrk="0" hangingPunct="0"/>
            <a:r>
              <a:rPr lang="en-US" altLang="ko-KR" sz="1400" b="1">
                <a:ea typeface="Gulim" pitchFamily="34" charset="-127"/>
              </a:rPr>
              <a:t>doc.: IEEE 802.11-09/0xxxr0</a:t>
            </a:r>
          </a:p>
        </p:txBody>
      </p:sp>
      <p:sp>
        <p:nvSpPr>
          <p:cNvPr id="41991" name="Rectangle 3"/>
          <p:cNvSpPr txBox="1">
            <a:spLocks noGrp="1" noChangeArrowheads="1"/>
          </p:cNvSpPr>
          <p:nvPr/>
        </p:nvSpPr>
        <p:spPr bwMode="auto">
          <a:xfrm>
            <a:off x="690178" y="107169"/>
            <a:ext cx="1324080" cy="215444"/>
          </a:xfrm>
          <a:prstGeom prst="rect">
            <a:avLst/>
          </a:prstGeom>
          <a:noFill/>
          <a:ln w="9525">
            <a:noFill/>
            <a:miter lim="800000"/>
            <a:headEnd/>
            <a:tailEnd/>
          </a:ln>
        </p:spPr>
        <p:txBody>
          <a:bodyPr wrap="none" lIns="0" tIns="0" rIns="0" bIns="0" anchor="b">
            <a:spAutoFit/>
          </a:bodyPr>
          <a:lstStyle/>
          <a:p>
            <a:pPr defTabSz="933450" eaLnBrk="0" hangingPunct="0"/>
            <a:r>
              <a:rPr lang="en-US" altLang="ko-KR" sz="1400" b="1">
                <a:ea typeface="Gulim" pitchFamily="34" charset="-127"/>
              </a:rPr>
              <a:t>November 2009</a:t>
            </a:r>
          </a:p>
        </p:txBody>
      </p:sp>
      <p:sp>
        <p:nvSpPr>
          <p:cNvPr id="41992" name="Rectangle 2"/>
          <p:cNvSpPr>
            <a:spLocks noGrp="1" noRot="1" noChangeAspect="1" noChangeArrowheads="1" noTextEdit="1"/>
          </p:cNvSpPr>
          <p:nvPr>
            <p:ph type="sldImg"/>
          </p:nvPr>
        </p:nvSpPr>
        <p:spPr>
          <a:ln cap="flat"/>
        </p:spPr>
      </p:sp>
      <p:sp>
        <p:nvSpPr>
          <p:cNvPr id="41993" name="Rectangle 3"/>
          <p:cNvSpPr>
            <a:spLocks noGrp="1" noChangeArrowheads="1"/>
          </p:cNvSpPr>
          <p:nvPr>
            <p:ph type="body" idx="1"/>
          </p:nvPr>
        </p:nvSpPr>
        <p:spPr>
          <a:noFill/>
          <a:ln/>
        </p:spPr>
        <p:txBody>
          <a:bodyPr lIns="95250" rIns="95250"/>
          <a:lstStyle/>
          <a:p>
            <a:endParaRPr lang="ko-KR" altLang="en-US" smtClean="0">
              <a:ea typeface="Gulim"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66307"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866308"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
        <p:nvSpPr>
          <p:cNvPr id="866310" name="Rectangle 6"/>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4484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6448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3"/>
          <p:cNvSpPr>
            <a:spLocks noGrp="1" noChangeArrowheads="1"/>
          </p:cNvSpPr>
          <p:nvPr>
            <p:ph type="ctrTitle"/>
          </p:nvPr>
        </p:nvSpPr>
        <p:spPr>
          <a:xfrm>
            <a:off x="320675" y="914400"/>
            <a:ext cx="8502650" cy="1470025"/>
          </a:xfrm>
        </p:spPr>
        <p:txBody>
          <a:bodyPr/>
          <a:lstStyle>
            <a:lvl1pPr>
              <a:defRPr sz="4400"/>
            </a:lvl1pPr>
          </a:lstStyle>
          <a:p>
            <a:r>
              <a:rPr lang="en-US" altLang="zh-TW"/>
              <a:t>Click to edit Master title style</a:t>
            </a:r>
          </a:p>
        </p:txBody>
      </p:sp>
      <p:sp>
        <p:nvSpPr>
          <p:cNvPr id="4" name="Rectangle 4"/>
          <p:cNvSpPr>
            <a:spLocks noGrp="1" noChangeArrowheads="1"/>
          </p:cNvSpPr>
          <p:nvPr>
            <p:ph type="subTitle" idx="1"/>
          </p:nvPr>
        </p:nvSpPr>
        <p:spPr>
          <a:xfrm>
            <a:off x="320675" y="2828925"/>
            <a:ext cx="8502650" cy="3495675"/>
          </a:xfrm>
        </p:spPr>
        <p:txBody>
          <a:bodyPr/>
          <a:lstStyle>
            <a:lvl1pPr marL="0" indent="0" algn="ctr">
              <a:buFont typeface="Symbol" pitchFamily="18" charset="2"/>
              <a:buNone/>
              <a:defRPr/>
            </a:lvl1pPr>
          </a:lstStyle>
          <a:p>
            <a:r>
              <a:rPr lang="en-US" altLang="zh-TW"/>
              <a:t>Click to edit Master subtitle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1775"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085850"/>
            <a:ext cx="4264025" cy="53625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65283" name="Text Box 3"/>
          <p:cNvSpPr txBox="1">
            <a:spLocks noChangeArrowheads="1"/>
          </p:cNvSpPr>
          <p:nvPr/>
        </p:nvSpPr>
        <p:spPr bwMode="auto">
          <a:xfrm>
            <a:off x="1371600" y="2057400"/>
            <a:ext cx="5029200" cy="1600200"/>
          </a:xfrm>
          <a:prstGeom prst="rect">
            <a:avLst/>
          </a:prstGeom>
          <a:noFill/>
          <a:ln w="12700">
            <a:noFill/>
            <a:miter lim="800000"/>
            <a:headEnd type="none" w="sm" len="sm"/>
            <a:tailEnd type="none" w="sm" len="sm"/>
          </a:ln>
          <a:effectLst/>
        </p:spPr>
        <p:txBody>
          <a:bodyPr wrap="none"/>
          <a:lstStyle/>
          <a:p>
            <a:pPr algn="just"/>
            <a:endParaRPr lang="en-GB" sz="2400" b="0"/>
          </a:p>
        </p:txBody>
      </p:sp>
      <p:sp>
        <p:nvSpPr>
          <p:cNvPr id="865284" name="Rectangle 4"/>
          <p:cNvSpPr>
            <a:spLocks noGrp="1" noChangeArrowheads="1"/>
          </p:cNvSpPr>
          <p:nvPr>
            <p:ph type="title"/>
          </p:nvPr>
        </p:nvSpPr>
        <p:spPr bwMode="auto">
          <a:xfrm>
            <a:off x="466928" y="192930"/>
            <a:ext cx="8210144"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zh-TW" dirty="0" smtClean="0"/>
              <a:t>Click to edit Master style</a:t>
            </a:r>
          </a:p>
        </p:txBody>
      </p:sp>
      <p:sp>
        <p:nvSpPr>
          <p:cNvPr id="865285" name="Rectangle 5"/>
          <p:cNvSpPr>
            <a:spLocks noGrp="1" noChangeArrowheads="1"/>
          </p:cNvSpPr>
          <p:nvPr>
            <p:ph type="body" idx="1"/>
          </p:nvPr>
        </p:nvSpPr>
        <p:spPr bwMode="auto">
          <a:xfrm>
            <a:off x="415173" y="1171791"/>
            <a:ext cx="8302752" cy="518464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865287" name="Rectangle 7"/>
          <p:cNvSpPr>
            <a:spLocks noChangeArrowheads="1"/>
          </p:cNvSpPr>
          <p:nvPr userDrawn="1"/>
        </p:nvSpPr>
        <p:spPr bwMode="auto">
          <a:xfrm>
            <a:off x="3498850" y="3035300"/>
            <a:ext cx="9144000" cy="0"/>
          </a:xfrm>
          <a:prstGeom prst="rect">
            <a:avLst/>
          </a:prstGeom>
          <a:noFill/>
          <a:ln w="12700">
            <a:noFill/>
            <a:miter lim="800000"/>
            <a:headEnd type="none" w="sm" len="sm"/>
            <a:tailEnd type="none" w="sm" len="sm"/>
          </a:ln>
          <a:effectLst/>
        </p:spPr>
        <p:txBody>
          <a:bodyPr>
            <a:spAutoFit/>
          </a:bodyPr>
          <a:lstStyle/>
          <a:p>
            <a:endParaRPr lang="en-US"/>
          </a:p>
        </p:txBody>
      </p:sp>
      <p:sp>
        <p:nvSpPr>
          <p:cNvPr id="865293" name="Text Box 13"/>
          <p:cNvSpPr txBox="1">
            <a:spLocks noChangeArrowheads="1"/>
          </p:cNvSpPr>
          <p:nvPr userDrawn="1"/>
        </p:nvSpPr>
        <p:spPr bwMode="auto">
          <a:xfrm>
            <a:off x="531903" y="6448425"/>
            <a:ext cx="2269658" cy="338554"/>
          </a:xfrm>
          <a:prstGeom prst="rect">
            <a:avLst/>
          </a:prstGeom>
          <a:noFill/>
          <a:ln w="12700">
            <a:noFill/>
            <a:miter lim="800000"/>
            <a:headEnd type="none" w="sm" len="sm"/>
            <a:tailEnd type="none" w="sm" len="sm"/>
          </a:ln>
          <a:effectLst/>
        </p:spPr>
        <p:txBody>
          <a:bodyPr wrap="square">
            <a:spAutoFit/>
          </a:bodyPr>
          <a:lstStyle/>
          <a:p>
            <a:r>
              <a:rPr lang="en-US" altLang="zh-CN" sz="1600" b="0" dirty="0" smtClean="0">
                <a:solidFill>
                  <a:schemeClr val="accent2"/>
                </a:solidFill>
                <a:latin typeface="Times New Roman" pitchFamily="18" charset="0"/>
                <a:ea typeface="PMingLiU" pitchFamily="18" charset="-120"/>
                <a:cs typeface="Times New Roman" pitchFamily="18" charset="0"/>
              </a:rPr>
              <a:t>21-13-0012</a:t>
            </a:r>
            <a:endParaRPr lang="en-US" altLang="zh-TW" sz="1600" b="0" dirty="0">
              <a:solidFill>
                <a:schemeClr val="accent2"/>
              </a:solidFill>
              <a:latin typeface="Times New Roman" pitchFamily="18" charset="0"/>
              <a:ea typeface="PMingLiU" pitchFamily="18" charset="-120"/>
              <a:cs typeface="Times New Roman" pitchFamily="18" charset="0"/>
            </a:endParaRPr>
          </a:p>
        </p:txBody>
      </p:sp>
      <p:sp>
        <p:nvSpPr>
          <p:cNvPr id="865295" name="Rectangle 15"/>
          <p:cNvSpPr>
            <a:spLocks noChangeArrowheads="1"/>
          </p:cNvSpPr>
          <p:nvPr userDrawn="1"/>
        </p:nvSpPr>
        <p:spPr bwMode="auto">
          <a:xfrm>
            <a:off x="7258050" y="6393922"/>
            <a:ext cx="1257300" cy="308419"/>
          </a:xfrm>
          <a:prstGeom prst="rect">
            <a:avLst/>
          </a:prstGeom>
          <a:noFill/>
          <a:ln w="9525">
            <a:noFill/>
            <a:miter lim="800000"/>
            <a:headEnd/>
            <a:tailEnd/>
          </a:ln>
          <a:effectLst/>
        </p:spPr>
        <p:txBody>
          <a:bodyPr wrap="square" lIns="92075" tIns="46038" rIns="92075" bIns="46038">
            <a:spAutoFit/>
          </a:bodyPr>
          <a:lstStyle/>
          <a:p>
            <a:pPr algn="r"/>
            <a:r>
              <a:rPr lang="en-US" altLang="zh-TW" sz="1000" b="0" dirty="0" smtClean="0">
                <a:solidFill>
                  <a:schemeClr val="accent2"/>
                </a:solidFill>
                <a:latin typeface="Helvetica" pitchFamily="34" charset="0"/>
                <a:ea typeface="PMingLiU" pitchFamily="18" charset="-120"/>
              </a:rPr>
              <a:t> </a:t>
            </a:r>
            <a:fld id="{C921DB0A-5367-4374-BB54-9ACFF2AD6DDA}" type="slidenum">
              <a:rPr lang="en-US" altLang="zh-TW" sz="1400" b="0" smtClean="0">
                <a:solidFill>
                  <a:schemeClr val="accent2"/>
                </a:solidFill>
                <a:latin typeface="Helvetica" pitchFamily="34" charset="0"/>
                <a:ea typeface="PMingLiU" pitchFamily="18" charset="-120"/>
              </a:rPr>
              <a:pPr algn="r"/>
              <a:t>‹#›</a:t>
            </a:fld>
            <a:r>
              <a:rPr lang="en-US" altLang="zh-TW" sz="1400" b="0" dirty="0" smtClean="0">
                <a:solidFill>
                  <a:schemeClr val="accent2"/>
                </a:solidFill>
                <a:latin typeface="Helvetica" pitchFamily="34" charset="0"/>
                <a:ea typeface="PMingLiU" pitchFamily="18" charset="-120"/>
              </a:rPr>
              <a:t> </a:t>
            </a:r>
            <a:endParaRPr lang="en-US" altLang="zh-TW" sz="1000" b="0" dirty="0">
              <a:solidFill>
                <a:schemeClr val="accent2"/>
              </a:solidFill>
              <a:latin typeface="Helvetica" pitchFamily="34" charset="0"/>
              <a:ea typeface="PMingLiU" pitchFamily="18" charset="-120"/>
            </a:endParaRPr>
          </a:p>
        </p:txBody>
      </p:sp>
      <p:pic>
        <p:nvPicPr>
          <p:cNvPr id="1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txStyles>
    <p:titleStyle>
      <a:lvl1pPr algn="ctr" rtl="0" fontAlgn="base">
        <a:spcBef>
          <a:spcPct val="0"/>
        </a:spcBef>
        <a:spcAft>
          <a:spcPct val="0"/>
        </a:spcAft>
        <a:defRPr sz="3600" b="1" baseline="0">
          <a:solidFill>
            <a:schemeClr val="tx1"/>
          </a:solidFill>
          <a:latin typeface="Times New Roman" pitchFamily="18" charset="0"/>
          <a:ea typeface="+mj-ea"/>
          <a:cs typeface="Times New Roman" pitchFamily="18" charset="0"/>
        </a:defRPr>
      </a:lvl1pPr>
      <a:lvl2pPr algn="ctr" rtl="0" fontAlgn="base">
        <a:spcBef>
          <a:spcPct val="0"/>
        </a:spcBef>
        <a:spcAft>
          <a:spcPct val="0"/>
        </a:spcAft>
        <a:defRPr sz="3200">
          <a:solidFill>
            <a:srgbClr val="660066"/>
          </a:solidFill>
          <a:latin typeface="Arial" pitchFamily="34" charset="0"/>
        </a:defRPr>
      </a:lvl2pPr>
      <a:lvl3pPr algn="ctr" rtl="0" fontAlgn="base">
        <a:spcBef>
          <a:spcPct val="0"/>
        </a:spcBef>
        <a:spcAft>
          <a:spcPct val="0"/>
        </a:spcAft>
        <a:defRPr sz="3200">
          <a:solidFill>
            <a:srgbClr val="660066"/>
          </a:solidFill>
          <a:latin typeface="Arial" pitchFamily="34" charset="0"/>
        </a:defRPr>
      </a:lvl3pPr>
      <a:lvl4pPr algn="ctr" rtl="0" fontAlgn="base">
        <a:spcBef>
          <a:spcPct val="0"/>
        </a:spcBef>
        <a:spcAft>
          <a:spcPct val="0"/>
        </a:spcAft>
        <a:defRPr sz="3200">
          <a:solidFill>
            <a:srgbClr val="660066"/>
          </a:solidFill>
          <a:latin typeface="Arial" pitchFamily="34" charset="0"/>
        </a:defRPr>
      </a:lvl4pPr>
      <a:lvl5pPr algn="ctr" rtl="0" fontAlgn="base">
        <a:spcBef>
          <a:spcPct val="0"/>
        </a:spcBef>
        <a:spcAft>
          <a:spcPct val="0"/>
        </a:spcAft>
        <a:defRPr sz="3200">
          <a:solidFill>
            <a:srgbClr val="660066"/>
          </a:solidFill>
          <a:latin typeface="Arial" pitchFamily="34" charset="0"/>
        </a:defRPr>
      </a:lvl5pPr>
      <a:lvl6pPr marL="457200" algn="ctr" rtl="0" fontAlgn="base">
        <a:spcBef>
          <a:spcPct val="0"/>
        </a:spcBef>
        <a:spcAft>
          <a:spcPct val="0"/>
        </a:spcAft>
        <a:defRPr sz="3200">
          <a:solidFill>
            <a:srgbClr val="660066"/>
          </a:solidFill>
          <a:latin typeface="Arial" pitchFamily="34" charset="0"/>
        </a:defRPr>
      </a:lvl6pPr>
      <a:lvl7pPr marL="914400" algn="ctr" rtl="0" fontAlgn="base">
        <a:spcBef>
          <a:spcPct val="0"/>
        </a:spcBef>
        <a:spcAft>
          <a:spcPct val="0"/>
        </a:spcAft>
        <a:defRPr sz="3200">
          <a:solidFill>
            <a:srgbClr val="660066"/>
          </a:solidFill>
          <a:latin typeface="Arial" pitchFamily="34" charset="0"/>
        </a:defRPr>
      </a:lvl7pPr>
      <a:lvl8pPr marL="1371600" algn="ctr" rtl="0" fontAlgn="base">
        <a:spcBef>
          <a:spcPct val="0"/>
        </a:spcBef>
        <a:spcAft>
          <a:spcPct val="0"/>
        </a:spcAft>
        <a:defRPr sz="3200">
          <a:solidFill>
            <a:srgbClr val="660066"/>
          </a:solidFill>
          <a:latin typeface="Arial" pitchFamily="34" charset="0"/>
        </a:defRPr>
      </a:lvl8pPr>
      <a:lvl9pPr marL="1828800" algn="ctr" rtl="0" fontAlgn="base">
        <a:spcBef>
          <a:spcPct val="0"/>
        </a:spcBef>
        <a:spcAft>
          <a:spcPct val="0"/>
        </a:spcAft>
        <a:defRPr sz="3200">
          <a:solidFill>
            <a:srgbClr val="660066"/>
          </a:solidFill>
          <a:latin typeface="Arial" pitchFamily="34" charset="0"/>
        </a:defRPr>
      </a:lvl9pPr>
    </p:titleStyle>
    <p:bodyStyle>
      <a:lvl1pPr marL="342900" indent="-342900" algn="l" rtl="0" fontAlgn="base">
        <a:spcBef>
          <a:spcPct val="20000"/>
        </a:spcBef>
        <a:spcAft>
          <a:spcPct val="0"/>
        </a:spcAft>
        <a:buClr>
          <a:schemeClr val="accent2"/>
        </a:buClr>
        <a:buFont typeface="Arial" pitchFamily="34" charset="0"/>
        <a:buChar char="•"/>
        <a:defRPr sz="3200">
          <a:solidFill>
            <a:schemeClr val="tx1"/>
          </a:solidFill>
          <a:latin typeface="Times New Roman" pitchFamily="18" charset="0"/>
          <a:ea typeface="+mn-ea"/>
          <a:cs typeface="Times New Roman" pitchFamily="18" charset="0"/>
        </a:defRPr>
      </a:lvl1pPr>
      <a:lvl2pPr marL="742950" indent="-285750" algn="l" rtl="0" fontAlgn="base">
        <a:spcBef>
          <a:spcPct val="20000"/>
        </a:spcBef>
        <a:spcAft>
          <a:spcPct val="0"/>
        </a:spcAft>
        <a:buClr>
          <a:schemeClr val="accent2"/>
        </a:buClr>
        <a:buFont typeface="Arial" pitchFamily="34" charset="0"/>
        <a:buChar char="•"/>
        <a:defRPr sz="2800">
          <a:solidFill>
            <a:schemeClr val="tx1"/>
          </a:solidFill>
          <a:latin typeface="Times New Roman" pitchFamily="18" charset="0"/>
          <a:cs typeface="Times New Roman" pitchFamily="18" charset="0"/>
        </a:defRPr>
      </a:lvl2pPr>
      <a:lvl3pPr marL="1143000" indent="-228600" algn="l" rtl="0" fontAlgn="base">
        <a:spcBef>
          <a:spcPct val="20000"/>
        </a:spcBef>
        <a:spcAft>
          <a:spcPct val="0"/>
        </a:spcAft>
        <a:buClr>
          <a:schemeClr val="accent2"/>
        </a:buClr>
        <a:buFont typeface="Arial" pitchFamily="34" charset="0"/>
        <a:buChar char="•"/>
        <a:defRPr sz="2400">
          <a:solidFill>
            <a:schemeClr val="tx1"/>
          </a:solidFill>
          <a:latin typeface="Times New Roman" pitchFamily="18" charset="0"/>
          <a:cs typeface="Times New Roman" pitchFamily="18" charset="0"/>
        </a:defRPr>
      </a:lvl3pPr>
      <a:lvl4pPr marL="16002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4pPr>
      <a:lvl5pPr marL="2057400" indent="-228600" algn="l" rtl="0" fontAlgn="base">
        <a:spcBef>
          <a:spcPct val="20000"/>
        </a:spcBef>
        <a:spcAft>
          <a:spcPct val="0"/>
        </a:spcAft>
        <a:buClr>
          <a:schemeClr val="accent2"/>
        </a:buClr>
        <a:buFont typeface="Arial" pitchFamily="34" charset="0"/>
        <a:buChar char="•"/>
        <a:defRPr sz="2000">
          <a:solidFill>
            <a:schemeClr val="tx1"/>
          </a:solidFill>
          <a:latin typeface="Times New Roman" pitchFamily="18" charset="0"/>
          <a:cs typeface="Times New Roman" pitchFamily="18" charset="0"/>
        </a:defRPr>
      </a:lvl5pPr>
      <a:lvl6pPr marL="2514600" indent="-228600" algn="l" rtl="0" fontAlgn="base">
        <a:spcBef>
          <a:spcPct val="20000"/>
        </a:spcBef>
        <a:spcAft>
          <a:spcPct val="0"/>
        </a:spcAft>
        <a:buChar char="•"/>
        <a:defRPr sz="2000">
          <a:solidFill>
            <a:schemeClr val="accent2"/>
          </a:solidFill>
          <a:latin typeface="+mn-lt"/>
        </a:defRPr>
      </a:lvl6pPr>
      <a:lvl7pPr marL="2971800" indent="-228600" algn="l" rtl="0" fontAlgn="base">
        <a:spcBef>
          <a:spcPct val="20000"/>
        </a:spcBef>
        <a:spcAft>
          <a:spcPct val="0"/>
        </a:spcAft>
        <a:buChar char="•"/>
        <a:defRPr sz="2000">
          <a:solidFill>
            <a:schemeClr val="accent2"/>
          </a:solidFill>
          <a:latin typeface="+mn-lt"/>
        </a:defRPr>
      </a:lvl7pPr>
      <a:lvl8pPr marL="3429000" indent="-228600" algn="l" rtl="0" fontAlgn="base">
        <a:spcBef>
          <a:spcPct val="20000"/>
        </a:spcBef>
        <a:spcAft>
          <a:spcPct val="0"/>
        </a:spcAft>
        <a:buChar char="•"/>
        <a:defRPr sz="2000">
          <a:solidFill>
            <a:schemeClr val="accent2"/>
          </a:solidFill>
          <a:latin typeface="+mn-lt"/>
        </a:defRPr>
      </a:lvl8pPr>
      <a:lvl9pPr marL="3886200" indent="-228600" algn="l" rtl="0" fontAlgn="base">
        <a:spcBef>
          <a:spcPct val="20000"/>
        </a:spcBef>
        <a:spcAft>
          <a:spcPct val="0"/>
        </a:spcAft>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sz="2400" dirty="0">
                <a:latin typeface="Times New Roman" pitchFamily="18" charset="0"/>
                <a:cs typeface="Times New Roman" pitchFamily="18" charset="0"/>
              </a:rPr>
              <a:t>IEEE 802.21 MEDIA INDEPENDENT HANDOVER </a:t>
            </a: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DCN</a:t>
            </a:r>
            <a:r>
              <a:rPr lang="en-US" altLang="ja-JP" sz="2400" b="0" smtClean="0">
                <a:latin typeface="Times New Roman" pitchFamily="18" charset="0"/>
                <a:cs typeface="Times New Roman" pitchFamily="18" charset="0"/>
              </a:rPr>
              <a:t>: </a:t>
            </a:r>
            <a:r>
              <a:rPr lang="en-US" altLang="ko-KR" sz="2400" smtClean="0">
                <a:latin typeface="Times New Roman" pitchFamily="18" charset="0"/>
                <a:cs typeface="Times New Roman" pitchFamily="18" charset="0"/>
              </a:rPr>
              <a:t>21-13-</a:t>
            </a:r>
            <a:r>
              <a:rPr lang="en-US" altLang="ko-KR" sz="2400" smtClean="0">
                <a:solidFill>
                  <a:srgbClr val="FF0000"/>
                </a:solidFill>
                <a:latin typeface="Times New Roman" pitchFamily="18" charset="0"/>
                <a:cs typeface="Times New Roman" pitchFamily="18" charset="0"/>
              </a:rPr>
              <a:t>0041-01</a:t>
            </a:r>
            <a:r>
              <a:rPr lang="en-US" altLang="ko-KR" sz="2400" smtClean="0">
                <a:latin typeface="Times New Roman" pitchFamily="18" charset="0"/>
                <a:cs typeface="Times New Roman" pitchFamily="18" charset="0"/>
              </a:rPr>
              <a:t>-srho</a:t>
            </a:r>
            <a:endParaRPr lang="en-US" altLang="ko-KR"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Title: </a:t>
            </a:r>
            <a:r>
              <a:rPr lang="en-US" altLang="ko-KR" sz="2400" dirty="0" smtClean="0">
                <a:latin typeface="Times New Roman" pitchFamily="18" charset="0"/>
                <a:cs typeface="Times New Roman" pitchFamily="18" charset="0"/>
              </a:rPr>
              <a:t>IEEE 802.21c TG </a:t>
            </a:r>
            <a:r>
              <a:rPr lang="en-US" altLang="zh-CN" sz="2400" dirty="0" smtClean="0">
                <a:solidFill>
                  <a:srgbClr val="FF0000"/>
                </a:solidFill>
                <a:latin typeface="Times New Roman" pitchFamily="18" charset="0"/>
                <a:cs typeface="Times New Roman" pitchFamily="18" charset="0"/>
              </a:rPr>
              <a:t>March 2013 </a:t>
            </a:r>
            <a:r>
              <a:rPr lang="en-US" altLang="ko-KR" sz="2400" dirty="0" smtClean="0">
                <a:latin typeface="Times New Roman" pitchFamily="18" charset="0"/>
                <a:cs typeface="Times New Roman" pitchFamily="18" charset="0"/>
              </a:rPr>
              <a:t>Report and Agenda</a:t>
            </a:r>
            <a:endParaRPr lang="en-US" altLang="ja-JP" sz="2400" dirty="0" smtClean="0">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Date Submitted: </a:t>
            </a:r>
            <a:r>
              <a:rPr lang="en-US" altLang="zh-CN" sz="2400" b="0" dirty="0" smtClean="0">
                <a:solidFill>
                  <a:srgbClr val="FF0000"/>
                </a:solidFill>
                <a:latin typeface="Times New Roman" pitchFamily="18" charset="0"/>
                <a:cs typeface="Times New Roman" pitchFamily="18" charset="0"/>
              </a:rPr>
              <a:t>March 2013</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Presented at IEEE 802.21 session </a:t>
            </a:r>
            <a:r>
              <a:rPr lang="en-US" altLang="ja-JP" sz="2400" b="0" dirty="0" smtClean="0">
                <a:solidFill>
                  <a:srgbClr val="FF0000"/>
                </a:solidFill>
                <a:latin typeface="Times New Roman" pitchFamily="18" charset="0"/>
                <a:cs typeface="Times New Roman" pitchFamily="18" charset="0"/>
              </a:rPr>
              <a:t>#55 in Orlando</a:t>
            </a:r>
            <a:r>
              <a:rPr lang="en-US" altLang="zh-CN" sz="2400" b="0" dirty="0" smtClean="0">
                <a:solidFill>
                  <a:srgbClr val="FF0000"/>
                </a:solidFill>
                <a:latin typeface="Times New Roman" pitchFamily="18" charset="0"/>
                <a:cs typeface="Times New Roman" pitchFamily="18" charset="0"/>
              </a:rPr>
              <a:t>, USA</a:t>
            </a:r>
            <a:endParaRPr lang="en-US" altLang="ja-JP" sz="2400" b="0" dirty="0" smtClean="0">
              <a:solidFill>
                <a:srgbClr val="FF0000"/>
              </a:solidFill>
              <a:latin typeface="Times New Roman" pitchFamily="18" charset="0"/>
              <a:cs typeface="Times New Roman" pitchFamily="18" charset="0"/>
            </a:endParaRPr>
          </a:p>
          <a:p>
            <a:pPr marL="280988" indent="-280988" defTabSz="762000">
              <a:lnSpc>
                <a:spcPct val="90000"/>
              </a:lnSpc>
              <a:spcBef>
                <a:spcPct val="40000"/>
              </a:spcBef>
              <a:buClr>
                <a:srgbClr val="FAFD00"/>
              </a:buClr>
            </a:pPr>
            <a:r>
              <a:rPr lang="en-US" altLang="ja-JP" sz="2400" b="0" dirty="0" smtClean="0">
                <a:latin typeface="Times New Roman" pitchFamily="18" charset="0"/>
                <a:cs typeface="Times New Roman" pitchFamily="18" charset="0"/>
              </a:rPr>
              <a:t>Authors </a:t>
            </a:r>
            <a:r>
              <a:rPr lang="en-US" altLang="ja-JP" sz="2400" b="0" dirty="0">
                <a:latin typeface="Times New Roman" pitchFamily="18" charset="0"/>
                <a:cs typeface="Times New Roman" pitchFamily="18" charset="0"/>
              </a:rPr>
              <a:t>or Source(s):</a:t>
            </a:r>
          </a:p>
          <a:p>
            <a:pPr marL="280988" indent="-280988" defTabSz="762000">
              <a:lnSpc>
                <a:spcPct val="90000"/>
              </a:lnSpc>
              <a:spcBef>
                <a:spcPct val="40000"/>
              </a:spcBef>
              <a:buClr>
                <a:srgbClr val="FAFD00"/>
              </a:buClr>
            </a:pPr>
            <a:r>
              <a:rPr lang="en-US" altLang="ko-KR" sz="2400" b="0" dirty="0">
                <a:latin typeface="Times New Roman" pitchFamily="18" charset="0"/>
                <a:cs typeface="Times New Roman" pitchFamily="18" charset="0"/>
              </a:rPr>
              <a:t> </a:t>
            </a:r>
            <a:r>
              <a:rPr lang="en-US" altLang="ko-KR" sz="2400" dirty="0" smtClean="0">
                <a:latin typeface="Times New Roman" pitchFamily="18" charset="0"/>
                <a:cs typeface="Times New Roman" pitchFamily="18" charset="0"/>
              </a:rPr>
              <a:t>H </a:t>
            </a:r>
            <a:r>
              <a:rPr lang="en-US" altLang="ja-JP" sz="2400" dirty="0" smtClean="0">
                <a:latin typeface="Times New Roman" pitchFamily="18" charset="0"/>
                <a:cs typeface="Times New Roman" pitchFamily="18" charset="0"/>
              </a:rPr>
              <a:t>Anthony Chan </a:t>
            </a:r>
            <a:r>
              <a:rPr lang="en-US" altLang="zh-CN" sz="2400" dirty="0" smtClean="0">
                <a:latin typeface="Times New Roman" pitchFamily="18" charset="0"/>
                <a:cs typeface="Times New Roman" pitchFamily="18" charset="0"/>
              </a:rPr>
              <a:t>(Huawei Technologies)</a:t>
            </a:r>
          </a:p>
          <a:p>
            <a:pPr marL="280988" indent="-280988" defTabSz="762000">
              <a:lnSpc>
                <a:spcPct val="90000"/>
              </a:lnSpc>
              <a:spcBef>
                <a:spcPct val="40000"/>
              </a:spcBef>
              <a:buClr>
                <a:srgbClr val="FAFD00"/>
              </a:buClr>
            </a:pPr>
            <a:r>
              <a:rPr lang="en-US" altLang="ja-JP" sz="2400" dirty="0" smtClean="0">
                <a:latin typeface="Times New Roman" pitchFamily="18" charset="0"/>
                <a:cs typeface="Times New Roman" pitchFamily="18" charset="0"/>
              </a:rPr>
              <a:t>Dapeng Liu (CMCC)</a:t>
            </a:r>
            <a:endParaRPr lang="en-US" altLang="ja-JP" sz="2400" dirty="0">
              <a:latin typeface="Times New Roman" pitchFamily="18" charset="0"/>
              <a:cs typeface="Times New Roman" pitchFamily="18" charset="0"/>
            </a:endParaRPr>
          </a:p>
          <a:p>
            <a:pPr marL="280988" indent="-280988" algn="just" defTabSz="762000">
              <a:lnSpc>
                <a:spcPct val="90000"/>
              </a:lnSpc>
              <a:spcBef>
                <a:spcPct val="40000"/>
              </a:spcBef>
              <a:buClr>
                <a:srgbClr val="FAFD00"/>
              </a:buClr>
            </a:pPr>
            <a:r>
              <a:rPr lang="en-US" altLang="ja-JP" sz="2400" b="0" dirty="0">
                <a:latin typeface="Times New Roman" pitchFamily="18" charset="0"/>
                <a:cs typeface="Times New Roman" pitchFamily="18" charset="0"/>
              </a:rPr>
              <a:t>Abstract: </a:t>
            </a:r>
            <a:r>
              <a:rPr lang="en-US" altLang="ko-KR" sz="2400" b="0" dirty="0">
                <a:latin typeface="Times New Roman" pitchFamily="18" charset="0"/>
                <a:cs typeface="Times New Roman" pitchFamily="18" charset="0"/>
              </a:rPr>
              <a:t>IEEE 802.21c Single Radio Handovers </a:t>
            </a:r>
            <a:r>
              <a:rPr lang="en-US" altLang="ja-JP" sz="2400" b="0" dirty="0">
                <a:latin typeface="Times New Roman" pitchFamily="18" charset="0"/>
                <a:cs typeface="Times New Roman" pitchFamily="18" charset="0"/>
              </a:rPr>
              <a:t>TG </a:t>
            </a:r>
            <a:r>
              <a:rPr lang="en-US" altLang="ko-KR" sz="2400" b="0" dirty="0">
                <a:latin typeface="Times New Roman" pitchFamily="18" charset="0"/>
                <a:cs typeface="Times New Roman" pitchFamily="18" charset="0"/>
              </a:rPr>
              <a:t>report and agenda for </a:t>
            </a:r>
            <a:r>
              <a:rPr lang="en-US" altLang="ko-KR" sz="2400" b="0" dirty="0" smtClean="0">
                <a:latin typeface="Times New Roman" pitchFamily="18" charset="0"/>
                <a:cs typeface="Times New Roman" pitchFamily="18" charset="0"/>
              </a:rPr>
              <a:t>meeting.</a:t>
            </a:r>
            <a:endParaRPr lang="en-US" altLang="ja-JP" sz="2400"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initiate a LB</a:t>
            </a:r>
            <a:r>
              <a:rPr lang="en-US" altLang="zh-CN" dirty="0" smtClean="0"/>
              <a:t>#6 </a:t>
            </a:r>
            <a:r>
              <a:rPr lang="en-US" altLang="ko-KR" dirty="0" smtClean="0"/>
              <a:t>re</a:t>
            </a:r>
            <a:r>
              <a:rPr lang="en-US" altLang="zh-CN" dirty="0" smtClean="0"/>
              <a:t>-circulation </a:t>
            </a:r>
            <a:r>
              <a:rPr lang="en-US" altLang="ko-KR" dirty="0" smtClean="0"/>
              <a:t>Letter Ballot on the question </a:t>
            </a:r>
            <a:r>
              <a:rPr lang="en-US" altLang="zh-CN" dirty="0" smtClean="0"/>
              <a:t>“</a:t>
            </a:r>
            <a:r>
              <a:rPr lang="en-US" altLang="ko-KR" dirty="0" smtClean="0"/>
              <a:t>Should P802.21c</a:t>
            </a:r>
            <a:r>
              <a:rPr lang="en-US" altLang="zh-CN" dirty="0" smtClean="0"/>
              <a:t>/</a:t>
            </a:r>
            <a:r>
              <a:rPr lang="en-US" altLang="ko-KR" dirty="0" smtClean="0"/>
              <a:t>D03 be forwarded to Sponsor Ballot?</a:t>
            </a:r>
            <a:r>
              <a:rPr lang="en-US" altLang="zh-CN" dirty="0" smtClean="0"/>
              <a:t>”</a:t>
            </a:r>
            <a:endParaRPr lang="ko-KR" altLang="ko-KR" dirty="0" smtClean="0"/>
          </a:p>
          <a:p>
            <a:pPr lvl="1"/>
            <a:r>
              <a:rPr lang="en-US" altLang="ko-KR" dirty="0" smtClean="0"/>
              <a:t>Moved by: Lily</a:t>
            </a:r>
            <a:endParaRPr lang="ko-KR" altLang="ko-KR" dirty="0" smtClean="0"/>
          </a:p>
          <a:p>
            <a:pPr lvl="1"/>
            <a:r>
              <a:rPr lang="en-US" altLang="ko-KR" dirty="0" smtClean="0"/>
              <a:t>Second by: Charlie</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dirty="0">
                <a:latin typeface="Times New Roman" pitchFamily="18" charset="0"/>
                <a:cs typeface="Times New Roman" pitchFamily="18" charset="0"/>
              </a:rPr>
              <a:t>IEEE 802.21 presentation release statements</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b="0" dirty="0">
                <a:latin typeface="Times New Roman"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b="0" dirty="0" smtClean="0">
                <a:latin typeface="Times New Roman" pitchFamily="18" charset="0"/>
                <a:cs typeface="Times New Roman" pitchFamily="18" charset="0"/>
              </a:rPr>
              <a:t>The contributor is familiar with IEEE patent policy, as stated in </a:t>
            </a:r>
            <a:r>
              <a:rPr lang="en-US" altLang="ja-JP" b="0" u="sng" dirty="0" smtClean="0">
                <a:solidFill>
                  <a:srgbClr val="FF0000"/>
                </a:solidFill>
                <a:latin typeface="Times New Roman" pitchFamily="18" charset="0"/>
                <a:cs typeface="Times New Roman" pitchFamily="18" charset="0"/>
              </a:rPr>
              <a:t>Section 6 of the IEEE-SA Standards Board bylaws</a:t>
            </a:r>
            <a:r>
              <a:rPr lang="en-US" altLang="ja-JP" b="0" dirty="0" smtClean="0">
                <a:latin typeface="Times New Roman" pitchFamily="18" charset="0"/>
                <a:cs typeface="Times New Roman" pitchFamily="18" charset="0"/>
              </a:rPr>
              <a:t> &lt;</a:t>
            </a:r>
            <a:r>
              <a:rPr lang="en-US" altLang="ja-JP" b="0" u="sng" dirty="0" smtClean="0">
                <a:solidFill>
                  <a:srgbClr val="FF0000"/>
                </a:solidFill>
                <a:latin typeface="Times New Roman" pitchFamily="18" charset="0"/>
                <a:cs typeface="Times New Roman" pitchFamily="18" charset="0"/>
              </a:rPr>
              <a:t>http://standards.ieee.org/guides/bylaws/sect6-7.html#6</a:t>
            </a:r>
            <a:r>
              <a:rPr lang="en-US" altLang="ja-JP" b="0" dirty="0" smtClean="0">
                <a:latin typeface="Times New Roman" pitchFamily="18" charset="0"/>
                <a:cs typeface="Times New Roman" pitchFamily="18" charset="0"/>
              </a:rPr>
              <a:t>&gt; and in </a:t>
            </a:r>
            <a:r>
              <a:rPr lang="en-US" altLang="ja-JP" b="0" i="1" dirty="0" smtClean="0">
                <a:latin typeface="Times New Roman" pitchFamily="18" charset="0"/>
                <a:cs typeface="Times New Roman" pitchFamily="18" charset="0"/>
              </a:rPr>
              <a:t>Understanding Patent Issues During IEEE Standards Development</a:t>
            </a:r>
            <a:r>
              <a:rPr lang="en-US" altLang="ja-JP" b="0" dirty="0" smtClean="0">
                <a:latin typeface="Times New Roman" pitchFamily="18" charset="0"/>
                <a:cs typeface="Times New Roman" pitchFamily="18" charset="0"/>
              </a:rPr>
              <a:t> </a:t>
            </a:r>
            <a:r>
              <a:rPr lang="en-US" altLang="ja-JP" b="0" u="sng" dirty="0" smtClean="0">
                <a:solidFill>
                  <a:srgbClr val="FF0000"/>
                </a:solidFill>
                <a:latin typeface="Times New Roman" pitchFamily="18" charset="0"/>
                <a:cs typeface="Times New Roman" pitchFamily="18" charset="0"/>
              </a:rPr>
              <a:t>http://standards.ieee.org/board/pat/faq.pdf</a:t>
            </a:r>
            <a:r>
              <a:rPr lang="en-US" altLang="ja-JP" b="0" dirty="0" smtClean="0">
                <a:latin typeface="Times New Roman" pitchFamily="18" charset="0"/>
                <a:cs typeface="Times New Roman" pitchFamily="18" charset="0"/>
              </a:rPr>
              <a:t>&gt; </a:t>
            </a:r>
          </a:p>
          <a:p>
            <a:pPr marL="280988" indent="-280988" defTabSz="762000">
              <a:lnSpc>
                <a:spcPct val="80000"/>
              </a:lnSpc>
              <a:spcBef>
                <a:spcPct val="40000"/>
              </a:spcBef>
              <a:buClr>
                <a:srgbClr val="FAFD00"/>
              </a:buClr>
              <a:buSzPct val="200000"/>
            </a:pPr>
            <a:endParaRPr lang="en-US" altLang="ja-JP" b="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ctrTitle"/>
          </p:nvPr>
        </p:nvSpPr>
        <p:spPr/>
        <p:txBody>
          <a:bodyPr lIns="92075" tIns="46038" rIns="92075" bIns="46038"/>
          <a:lstStyle/>
          <a:p>
            <a:r>
              <a:rPr lang="en-US" altLang="ko-KR" sz="4000" dirty="0" smtClean="0">
                <a:ea typeface="Gulim" pitchFamily="34" charset="-127"/>
              </a:rPr>
              <a:t>IEEE 802.21c:</a:t>
            </a:r>
            <a:br>
              <a:rPr lang="en-US" altLang="ko-KR" sz="4000" dirty="0" smtClean="0">
                <a:ea typeface="Gulim" pitchFamily="34" charset="-127"/>
              </a:rPr>
            </a:br>
            <a:r>
              <a:rPr lang="en-US" altLang="ko-KR" sz="4000" dirty="0" smtClean="0">
                <a:ea typeface="Gulim" pitchFamily="34" charset="-127"/>
              </a:rPr>
              <a:t>Single Radio Handovers</a:t>
            </a:r>
            <a:br>
              <a:rPr lang="en-US" altLang="ko-KR" sz="4000" dirty="0" smtClean="0">
                <a:ea typeface="Gulim" pitchFamily="34" charset="-127"/>
              </a:rPr>
            </a:br>
            <a:r>
              <a:rPr lang="en-US" altLang="ko-KR" sz="4000" dirty="0" smtClean="0">
                <a:ea typeface="Gulim" pitchFamily="34" charset="-127"/>
              </a:rPr>
              <a:t>Task Group</a:t>
            </a:r>
            <a:br>
              <a:rPr lang="en-US" altLang="ko-KR" sz="4000" dirty="0" smtClean="0">
                <a:ea typeface="Gulim" pitchFamily="34" charset="-127"/>
              </a:rPr>
            </a:br>
            <a:endParaRPr lang="en-US" altLang="ko-KR" sz="4000" dirty="0" smtClean="0">
              <a:ea typeface="Gulim" pitchFamily="34" charset="-127"/>
            </a:endParaRPr>
          </a:p>
        </p:txBody>
      </p:sp>
      <p:sp>
        <p:nvSpPr>
          <p:cNvPr id="12290" name="Rectangle 3"/>
          <p:cNvSpPr>
            <a:spLocks noGrp="1" noChangeArrowheads="1"/>
          </p:cNvSpPr>
          <p:nvPr>
            <p:ph type="subTitle" idx="1"/>
          </p:nvPr>
        </p:nvSpPr>
        <p:spPr/>
        <p:txBody>
          <a:bodyPr lIns="92075" tIns="46038" rIns="92075" bIns="46038"/>
          <a:lstStyle/>
          <a:p>
            <a:pPr marL="342900" indent="-342900" algn="ctr" defTabSz="914400">
              <a:buFontTx/>
              <a:buNone/>
            </a:pPr>
            <a:r>
              <a:rPr lang="en-US" altLang="ko-KR" dirty="0" smtClean="0">
                <a:ea typeface="Gulim" pitchFamily="34" charset="-127"/>
              </a:rPr>
              <a:t>Chair: H Anthony Chan (</a:t>
            </a:r>
            <a:r>
              <a:rPr lang="en-US" altLang="zh-CN" dirty="0" smtClean="0">
                <a:ea typeface="Gulim" pitchFamily="34" charset="-127"/>
              </a:rPr>
              <a:t>Huawei</a:t>
            </a:r>
            <a:r>
              <a:rPr lang="en-US" altLang="ko-KR" dirty="0" smtClean="0">
                <a:ea typeface="Gulim" pitchFamily="34" charset="-127"/>
              </a:rPr>
              <a:t>)</a:t>
            </a:r>
          </a:p>
          <a:p>
            <a:pPr marL="342900" indent="-342900" algn="ctr" defTabSz="914400">
              <a:buFontTx/>
              <a:buNone/>
            </a:pPr>
            <a:r>
              <a:rPr lang="en-US" altLang="ko-KR" sz="1800" dirty="0" smtClean="0">
                <a:ea typeface="Gulim" pitchFamily="34" charset="-127"/>
              </a:rPr>
              <a:t>h</a:t>
            </a:r>
            <a:r>
              <a:rPr lang="en-US" altLang="zh-CN" sz="1800" dirty="0" smtClean="0">
                <a:ea typeface="Gulim" pitchFamily="34" charset="-127"/>
              </a:rPr>
              <a:t>.a.chan@ieee.org</a:t>
            </a:r>
            <a:endParaRPr lang="en-US" altLang="ko-KR" sz="1800" dirty="0" smtClean="0">
              <a:ea typeface="Gulim" pitchFamily="34" charset="-127"/>
            </a:endParaRPr>
          </a:p>
          <a:p>
            <a:pPr marL="342900" indent="-342900" algn="ctr" defTabSz="914400">
              <a:buFontTx/>
              <a:buNone/>
            </a:pPr>
            <a:endParaRPr lang="en-US" altLang="ko-KR" sz="1800" dirty="0" smtClean="0">
              <a:ea typeface="Gulim" pitchFamily="34" charset="-127"/>
            </a:endParaRPr>
          </a:p>
          <a:p>
            <a:pPr marL="342900" indent="-342900" algn="ctr" defTabSz="914400">
              <a:buFontTx/>
              <a:buNone/>
            </a:pPr>
            <a:r>
              <a:rPr lang="en-US" altLang="ko-KR" sz="2400" dirty="0" smtClean="0">
                <a:solidFill>
                  <a:srgbClr val="000000"/>
                </a:solidFill>
                <a:ea typeface="Gulim" pitchFamily="34" charset="-127"/>
              </a:rPr>
              <a:t>Vice Chair: Dapeng Liu (China Mobile)</a:t>
            </a:r>
          </a:p>
          <a:p>
            <a:pPr marL="342900" indent="-342900" algn="ctr" defTabSz="914400">
              <a:buFontTx/>
              <a:buNone/>
            </a:pPr>
            <a:r>
              <a:rPr lang="en-US" altLang="ko-KR" sz="2400" dirty="0" smtClean="0">
                <a:solidFill>
                  <a:srgbClr val="000000"/>
                </a:solidFill>
                <a:ea typeface="Gulim" pitchFamily="34" charset="-127"/>
              </a:rPr>
              <a:t>Technical Editor: Charles Perkins (Futurewei)</a:t>
            </a:r>
          </a:p>
          <a:p>
            <a:pPr marL="342900" indent="-342900" algn="ctr" defTabSz="914400">
              <a:buFontTx/>
              <a:buNone/>
            </a:pPr>
            <a:r>
              <a:rPr lang="en-US" altLang="ko-KR" sz="2400" dirty="0" smtClean="0">
                <a:ea typeface="Gulim" pitchFamily="34" charset="-127"/>
              </a:rPr>
              <a:t>Secretary: </a:t>
            </a:r>
            <a:r>
              <a:rPr lang="en-US" altLang="ko-KR" sz="2400" dirty="0" err="1" smtClean="0">
                <a:ea typeface="Gulim" pitchFamily="34" charset="-127"/>
              </a:rPr>
              <a:t>Hyunho</a:t>
            </a:r>
            <a:r>
              <a:rPr lang="en-US" altLang="ko-KR" sz="2400" dirty="0" smtClean="0">
                <a:ea typeface="Gulim" pitchFamily="34" charset="-127"/>
              </a:rPr>
              <a:t> Park (ETRI)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ko-KR" dirty="0" smtClean="0"/>
              <a:t>Jan 2013</a:t>
            </a:r>
          </a:p>
          <a:p>
            <a:r>
              <a:rPr lang="en-US" altLang="ko-KR" dirty="0" smtClean="0"/>
              <a:t>Completed WG ballot comment resolution</a:t>
            </a:r>
          </a:p>
          <a:p>
            <a:r>
              <a:rPr lang="en-US" altLang="ko-KR" dirty="0" smtClean="0"/>
              <a:t>WG ballot </a:t>
            </a:r>
            <a:r>
              <a:rPr lang="en-US" altLang="ko-KR" dirty="0" err="1" smtClean="0"/>
              <a:t>recir</a:t>
            </a:r>
            <a:r>
              <a:rPr lang="en-US" altLang="ko-KR" dirty="0" smtClean="0"/>
              <a:t> on</a:t>
            </a:r>
            <a:r>
              <a:rPr lang="en-US" altLang="zh-CN" dirty="0" smtClean="0"/>
              <a:t>: IEEE P802.21c/D02 from Feb 1 to Feb 22</a:t>
            </a:r>
          </a:p>
          <a:p>
            <a:pPr lvl="1"/>
            <a:r>
              <a:rPr lang="en-US" altLang="zh-CN" dirty="0" smtClean="0"/>
              <a:t>11 approve, 7 disapprove, 3 abstain. Result: not approved.</a:t>
            </a:r>
          </a:p>
          <a:p>
            <a:pPr lvl="1"/>
            <a:r>
              <a:rPr lang="en-US" altLang="zh-CN" dirty="0" smtClean="0"/>
              <a:t>252 comments: 134 editorial, 118 technical</a:t>
            </a:r>
          </a:p>
          <a:p>
            <a:r>
              <a:rPr lang="en-US" altLang="zh-CN" dirty="0" smtClean="0"/>
              <a:t>We have finished all the comments except 5 comments need email discussion.</a:t>
            </a:r>
          </a:p>
          <a:p>
            <a:endParaRPr lang="en-US" altLang="zh-CN" dirty="0" smtClean="0"/>
          </a:p>
          <a:p>
            <a:pPr lvl="1"/>
            <a:endParaRPr lang="en-US" altLang="ko-KR" dirty="0" smtClean="0"/>
          </a:p>
        </p:txBody>
      </p:sp>
      <p:sp>
        <p:nvSpPr>
          <p:cNvPr id="3" name="Title 2"/>
          <p:cNvSpPr>
            <a:spLocks noGrp="1"/>
          </p:cNvSpPr>
          <p:nvPr>
            <p:ph type="title"/>
          </p:nvPr>
        </p:nvSpPr>
        <p:spPr/>
        <p:txBody>
          <a:bodyPr/>
          <a:lstStyle/>
          <a:p>
            <a:r>
              <a:rPr lang="en-US" altLang="zh-CN" dirty="0" smtClean="0"/>
              <a:t>Progress so far (14)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altLang="zh-CN" dirty="0" smtClean="0"/>
              <a:t>Mar 2013</a:t>
            </a:r>
          </a:p>
          <a:p>
            <a:r>
              <a:rPr lang="en-US" altLang="zh-CN" dirty="0" smtClean="0"/>
              <a:t>Teleconference minutes</a:t>
            </a:r>
          </a:p>
          <a:p>
            <a:pPr lvl="1"/>
            <a:r>
              <a:rPr lang="en-US" altLang="ko-KR" dirty="0" smtClean="0"/>
              <a:t>21</a:t>
            </a:r>
            <a:r>
              <a:rPr lang="en-US" altLang="zh-CN" dirty="0" smtClean="0"/>
              <a:t>-13-0037-00 Feb 26 teleconference minutes</a:t>
            </a:r>
          </a:p>
          <a:p>
            <a:pPr lvl="1"/>
            <a:r>
              <a:rPr lang="en-US" altLang="ko-KR" dirty="0" smtClean="0"/>
              <a:t>21</a:t>
            </a:r>
            <a:r>
              <a:rPr lang="en-US" altLang="zh-CN" dirty="0" smtClean="0"/>
              <a:t>-13-0039-01 March 5 teleconference minutes</a:t>
            </a:r>
          </a:p>
          <a:p>
            <a:r>
              <a:rPr lang="en-US" altLang="ko-KR" dirty="0" smtClean="0"/>
              <a:t>Comments resolution to LB6</a:t>
            </a:r>
          </a:p>
          <a:p>
            <a:pPr lvl="1"/>
            <a:r>
              <a:rPr lang="en-US" altLang="zh-CN" dirty="0" smtClean="0"/>
              <a:t>21-13-0033-00 and subsequent updates: Comments resolution file</a:t>
            </a:r>
          </a:p>
          <a:p>
            <a:r>
              <a:rPr lang="en-US" altLang="ko-KR" dirty="0" smtClean="0"/>
              <a:t>IEEE 802.21c TG sessions</a:t>
            </a:r>
          </a:p>
          <a:p>
            <a:pPr lvl="1"/>
            <a:r>
              <a:rPr lang="en-US" altLang="ko-KR" dirty="0" smtClean="0"/>
              <a:t>Monday: PM2; </a:t>
            </a:r>
          </a:p>
          <a:p>
            <a:pPr lvl="1"/>
            <a:r>
              <a:rPr lang="en-US" altLang="ko-KR" dirty="0" smtClean="0"/>
              <a:t>Tuesday: PM2; </a:t>
            </a:r>
          </a:p>
          <a:p>
            <a:pPr lvl="1"/>
            <a:r>
              <a:rPr lang="en-US" altLang="ko-KR" dirty="0" smtClean="0"/>
              <a:t>Wednesday AM1; </a:t>
            </a:r>
          </a:p>
          <a:p>
            <a:pPr lvl="1"/>
            <a:r>
              <a:rPr lang="en-US" altLang="ko-KR" dirty="0" smtClean="0"/>
              <a:t>Thursday AM2</a:t>
            </a:r>
          </a:p>
        </p:txBody>
      </p:sp>
      <p:sp>
        <p:nvSpPr>
          <p:cNvPr id="3" name="Title 2"/>
          <p:cNvSpPr>
            <a:spLocks noGrp="1"/>
          </p:cNvSpPr>
          <p:nvPr>
            <p:ph type="title"/>
          </p:nvPr>
        </p:nvSpPr>
        <p:spPr/>
        <p:txBody>
          <a:bodyPr/>
          <a:lstStyle/>
          <a:p>
            <a:r>
              <a:rPr lang="en-US" altLang="ko-KR" smtClean="0"/>
              <a:t>Agenda Item for the week</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zh-CN" dirty="0" smtClean="0"/>
              <a:t>April 4 Thu</a:t>
            </a:r>
            <a:r>
              <a:rPr lang="en-US" altLang="ko-KR" dirty="0" smtClean="0"/>
              <a:t> 8PM ET</a:t>
            </a:r>
            <a:r>
              <a:rPr lang="en-US" altLang="zh-CN" dirty="0" smtClean="0"/>
              <a:t> (morning in Asia)</a:t>
            </a:r>
          </a:p>
          <a:p>
            <a:r>
              <a:rPr lang="en-US" altLang="zh-CN" dirty="0" smtClean="0"/>
              <a:t>April 16 Tue</a:t>
            </a:r>
            <a:r>
              <a:rPr lang="en-US" altLang="ko-KR" dirty="0" smtClean="0"/>
              <a:t> 8AM ET</a:t>
            </a:r>
            <a:r>
              <a:rPr lang="en-US" altLang="zh-CN" dirty="0" smtClean="0"/>
              <a:t> (evening in Asia)</a:t>
            </a:r>
          </a:p>
          <a:p>
            <a:r>
              <a:rPr lang="en-US" altLang="zh-CN" dirty="0" smtClean="0"/>
              <a:t>April 30 Tue</a:t>
            </a:r>
            <a:r>
              <a:rPr lang="en-US" altLang="ko-KR" dirty="0" smtClean="0"/>
              <a:t> 8AM ET</a:t>
            </a:r>
            <a:r>
              <a:rPr lang="en-US" altLang="zh-CN" dirty="0" smtClean="0"/>
              <a:t> (evening in Asia)</a:t>
            </a:r>
          </a:p>
          <a:p>
            <a:endParaRPr lang="ko-KR" altLang="en-US" dirty="0" smtClean="0"/>
          </a:p>
        </p:txBody>
      </p:sp>
      <p:sp>
        <p:nvSpPr>
          <p:cNvPr id="36867" name="제목 1"/>
          <p:cNvSpPr>
            <a:spLocks noGrp="1"/>
          </p:cNvSpPr>
          <p:nvPr>
            <p:ph type="title"/>
          </p:nvPr>
        </p:nvSpPr>
        <p:spPr/>
        <p:txBody>
          <a:bodyPr/>
          <a:lstStyle/>
          <a:p>
            <a:r>
              <a:rPr lang="en-US" altLang="ko-KR" dirty="0" smtClean="0"/>
              <a:t>Teleconference</a:t>
            </a:r>
            <a:endParaRPr lang="ko-KR"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US" altLang="ko-KR" dirty="0" smtClean="0"/>
              <a:t>Motion to authorize the Working Group chair to request EC to extend the deadline of the 802.21c PAR for 1 year.</a:t>
            </a:r>
            <a:endParaRPr lang="ko-KR" altLang="ko-KR" dirty="0" smtClean="0"/>
          </a:p>
          <a:p>
            <a:pPr lvl="1"/>
            <a:r>
              <a:rPr lang="en-US" altLang="ko-KR" dirty="0" smtClean="0"/>
              <a:t>Moved by: Lily Chen</a:t>
            </a:r>
            <a:endParaRPr lang="ko-KR" altLang="ko-KR" dirty="0" smtClean="0"/>
          </a:p>
          <a:p>
            <a:pPr lvl="1"/>
            <a:r>
              <a:rPr lang="en-US" altLang="ko-KR" dirty="0" smtClean="0"/>
              <a:t>Second by: Charlie</a:t>
            </a:r>
          </a:p>
          <a:p>
            <a:pPr lvl="1"/>
            <a:r>
              <a:rPr lang="en-US" altLang="ko-KR" dirty="0" smtClean="0"/>
              <a:t> 8 yes</a:t>
            </a:r>
            <a:r>
              <a:rPr lang="en-US" altLang="zh-CN" dirty="0" smtClean="0"/>
              <a:t>, 0 no, 0 abstain</a:t>
            </a:r>
            <a:endParaRPr lang="ko-KR" altLang="ko-KR" dirty="0" smtClean="0"/>
          </a:p>
          <a:p>
            <a:pPr lvl="1"/>
            <a:r>
              <a:rPr lang="en-US" altLang="ko-KR" dirty="0" smtClean="0"/>
              <a:t>Result: pass</a:t>
            </a:r>
            <a:endParaRPr lang="ko-KR"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normAutofit/>
          </a:bodyPr>
          <a:lstStyle/>
          <a:p>
            <a:r>
              <a:rPr lang="en-US" altLang="ko-KR" dirty="0" smtClean="0"/>
              <a:t>WG ballot on: IEEE P802.21c/D01 from October 10 to November 9</a:t>
            </a:r>
          </a:p>
          <a:p>
            <a:pPr lvl="1"/>
            <a:r>
              <a:rPr lang="en-US" altLang="ko-KR" dirty="0" smtClean="0"/>
              <a:t>46.7% approval;.</a:t>
            </a:r>
          </a:p>
          <a:p>
            <a:pPr lvl="1"/>
            <a:r>
              <a:rPr lang="en-US" altLang="ko-KR" dirty="0" smtClean="0"/>
              <a:t>283 comments: 130 editorial, 153 technical</a:t>
            </a:r>
          </a:p>
          <a:p>
            <a:r>
              <a:rPr lang="en-US" altLang="ko-KR" dirty="0" smtClean="0"/>
              <a:t>WG ballot </a:t>
            </a:r>
            <a:r>
              <a:rPr lang="en-US" altLang="ko-KR" dirty="0" err="1" smtClean="0"/>
              <a:t>recir</a:t>
            </a:r>
            <a:r>
              <a:rPr lang="en-US" altLang="ko-KR" dirty="0" smtClean="0"/>
              <a:t> on: IEEE P802.21c/D02 from Feb 1 to Feb 22</a:t>
            </a:r>
          </a:p>
          <a:p>
            <a:pPr lvl="1"/>
            <a:r>
              <a:rPr lang="en-US" altLang="ko-KR" dirty="0" smtClean="0"/>
              <a:t>61.1% approval</a:t>
            </a:r>
          </a:p>
          <a:p>
            <a:pPr lvl="1"/>
            <a:r>
              <a:rPr lang="en-US" altLang="ko-KR" dirty="0" smtClean="0"/>
              <a:t>252 comments: 134 editorial, 118 technical</a:t>
            </a:r>
          </a:p>
          <a:p>
            <a:endParaRPr lang="en-US" altLang="ko-KR" dirty="0" smtClean="0"/>
          </a:p>
          <a:p>
            <a:endParaRPr lang="ko-KR" altLang="en-US" dirty="0" smtClean="0"/>
          </a:p>
        </p:txBody>
      </p:sp>
      <p:sp>
        <p:nvSpPr>
          <p:cNvPr id="36867" name="제목 1"/>
          <p:cNvSpPr>
            <a:spLocks noGrp="1"/>
          </p:cNvSpPr>
          <p:nvPr>
            <p:ph type="title"/>
          </p:nvPr>
        </p:nvSpPr>
        <p:spPr/>
        <p:txBody>
          <a:bodyPr/>
          <a:lstStyle/>
          <a:p>
            <a:r>
              <a:rPr lang="en-US" altLang="ko-KR" dirty="0" smtClean="0"/>
              <a:t>WG Ballot #6</a:t>
            </a:r>
            <a:endParaRPr lang="ko-KR" alt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내용 개체 틀 2"/>
          <p:cNvSpPr>
            <a:spLocks noGrp="1"/>
          </p:cNvSpPr>
          <p:nvPr>
            <p:ph idx="1"/>
          </p:nvPr>
        </p:nvSpPr>
        <p:spPr/>
        <p:txBody>
          <a:bodyPr/>
          <a:lstStyle/>
          <a:p>
            <a:r>
              <a:rPr lang="en-GB" dirty="0" smtClean="0">
                <a:ea typeface="PMingLiU" charset="-120"/>
              </a:rPr>
              <a:t>Move to authorize</a:t>
            </a:r>
            <a:r>
              <a:rPr lang="en-US" altLang="ko-KR" dirty="0" smtClean="0"/>
              <a:t> the P802.21c  Editor to incorporate all the resolutions of letter ballot </a:t>
            </a:r>
            <a:r>
              <a:rPr lang="en-US" altLang="zh-CN" dirty="0" smtClean="0"/>
              <a:t>#6 comments in</a:t>
            </a:r>
            <a:r>
              <a:rPr lang="en-US" altLang="ko-KR" dirty="0" smtClean="0"/>
              <a:t>to P802.21c </a:t>
            </a:r>
            <a:r>
              <a:rPr lang="en-US" altLang="zh-CN" dirty="0" smtClean="0"/>
              <a:t>/</a:t>
            </a:r>
            <a:r>
              <a:rPr lang="en-US" altLang="ko-KR" dirty="0" smtClean="0"/>
              <a:t>D02 and produce P802</a:t>
            </a:r>
            <a:r>
              <a:rPr lang="en-US" altLang="zh-CN" dirty="0" smtClean="0"/>
              <a:t>.21c/D03</a:t>
            </a:r>
            <a:r>
              <a:rPr lang="en-US" altLang="ko-KR" dirty="0" smtClean="0"/>
              <a:t> </a:t>
            </a:r>
          </a:p>
          <a:p>
            <a:pPr lvl="1"/>
            <a:r>
              <a:rPr lang="en-US" altLang="ko-KR" dirty="0" smtClean="0"/>
              <a:t>Moved by: Lily</a:t>
            </a:r>
            <a:endParaRPr lang="ko-KR" altLang="ko-KR" dirty="0" smtClean="0"/>
          </a:p>
          <a:p>
            <a:pPr lvl="1"/>
            <a:r>
              <a:rPr lang="en-US" altLang="ko-KR" dirty="0" smtClean="0"/>
              <a:t>Second by: Charlie</a:t>
            </a:r>
          </a:p>
          <a:p>
            <a:pPr lvl="1"/>
            <a:r>
              <a:rPr lang="en-US" altLang="zh-CN" dirty="0" smtClean="0"/>
              <a:t>?</a:t>
            </a:r>
            <a:r>
              <a:rPr lang="en-US" altLang="ko-KR" dirty="0" smtClean="0"/>
              <a:t> yes</a:t>
            </a:r>
            <a:r>
              <a:rPr lang="en-US" altLang="zh-CN" dirty="0" smtClean="0"/>
              <a:t>, ? no, ? abstain</a:t>
            </a:r>
            <a:endParaRPr lang="ko-KR" altLang="ko-KR" dirty="0" smtClean="0"/>
          </a:p>
          <a:p>
            <a:pPr lvl="1"/>
            <a:r>
              <a:rPr lang="en-US" altLang="ko-KR" dirty="0" smtClean="0"/>
              <a:t>Result: </a:t>
            </a:r>
            <a:r>
              <a:rPr lang="en-US" altLang="zh-CN" dirty="0" smtClean="0"/>
              <a:t>?</a:t>
            </a:r>
            <a:endParaRPr lang="ko-KR" altLang="en-US" dirty="0" smtClean="0"/>
          </a:p>
        </p:txBody>
      </p:sp>
      <p:sp>
        <p:nvSpPr>
          <p:cNvPr id="36867" name="제목 1"/>
          <p:cNvSpPr>
            <a:spLocks noGrp="1"/>
          </p:cNvSpPr>
          <p:nvPr>
            <p:ph type="title"/>
          </p:nvPr>
        </p:nvSpPr>
        <p:spPr/>
        <p:txBody>
          <a:bodyPr/>
          <a:lstStyle/>
          <a:p>
            <a:r>
              <a:rPr lang="en-US" altLang="ko-KR" dirty="0" smtClean="0"/>
              <a:t>WG Motion</a:t>
            </a:r>
            <a:endParaRPr lang="ko-KR" alt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_SAM TEMPLATE">
  <a:themeElements>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2_SAM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2_SAM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2_SAM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2_SAM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2_SAM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2_SAM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2_SAM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2_SAM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34410</TotalTime>
  <Words>664</Words>
  <Application>Microsoft Office PowerPoint</Application>
  <PresentationFormat>全屏显示(4:3)</PresentationFormat>
  <Paragraphs>81</Paragraphs>
  <Slides>10</Slides>
  <Notes>3</Notes>
  <HiddenSlides>0</HiddenSlides>
  <MMClips>0</MMClips>
  <ScaleCrop>false</ScaleCrop>
  <HeadingPairs>
    <vt:vector size="4" baseType="variant">
      <vt:variant>
        <vt:lpstr>主题</vt:lpstr>
      </vt:variant>
      <vt:variant>
        <vt:i4>1</vt:i4>
      </vt:variant>
      <vt:variant>
        <vt:lpstr>幻灯片标题</vt:lpstr>
      </vt:variant>
      <vt:variant>
        <vt:i4>10</vt:i4>
      </vt:variant>
    </vt:vector>
  </HeadingPairs>
  <TitlesOfParts>
    <vt:vector size="11" baseType="lpstr">
      <vt:lpstr>2_SAM TEMPLATE</vt:lpstr>
      <vt:lpstr>幻灯片 1</vt:lpstr>
      <vt:lpstr>幻灯片 2</vt:lpstr>
      <vt:lpstr>IEEE 802.21c: Single Radio Handovers Task Group </vt:lpstr>
      <vt:lpstr>Progress so far (14) </vt:lpstr>
      <vt:lpstr>Agenda Item for the week</vt:lpstr>
      <vt:lpstr>Teleconference</vt:lpstr>
      <vt:lpstr>WG Motion</vt:lpstr>
      <vt:lpstr>WG Ballot #6</vt:lpstr>
      <vt:lpstr>WG Motion</vt:lpstr>
      <vt:lpstr>WG Motion</vt:lpstr>
    </vt:vector>
  </TitlesOfParts>
  <Company>AT&amp;T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hachan</dc:creator>
  <cp:lastModifiedBy>cmcc</cp:lastModifiedBy>
  <cp:revision>1094</cp:revision>
  <cp:lastPrinted>2000-04-10T21:29:30Z</cp:lastPrinted>
  <dcterms:created xsi:type="dcterms:W3CDTF">2000-03-13T21:22:56Z</dcterms:created>
  <dcterms:modified xsi:type="dcterms:W3CDTF">2013-03-21T16:50:44Z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1294402424</vt:lpwstr>
  </property>
  <property fmtid="{D5CDD505-2E9C-101B-9397-08002B2CF9AE}" pid="3" name="_ms_pID_725343">
    <vt:lpwstr>(2)R0psI4C9oiRYfDLHwbbvNBTzNyU+sq9QMLea2Or2Xyxa7UeRfaVDql/sNBT8RVG13VjtFzGP_x000d_
kHGqvd0hOP/2x3nfNJa4m+H2GHda66UG4nEFLTvNc1FdnHp4D6zatRtXiQUvTbnqnWu0XAse_x000d_
AjLz9/sD1sfygKN3AFugbpGNOMQsJ54uxCqI3tYfVGHzmAwd9jEnFUbnMguPyMn+7awKgbZJ_x000d_
0z/Re9DFp11ekJRCLr</vt:lpwstr>
  </property>
  <property fmtid="{D5CDD505-2E9C-101B-9397-08002B2CF9AE}" pid="4" name="_ms_pID_7253431">
    <vt:lpwstr>AaujtNNQTZwrkFaex9ShMbRSLp8LmfH96qzz/42VvQqumA3SFmypoi_x000d_
qipNniVN+wyYhWLlnpQVz1vD14ChmCYhpXk5W5CJUkJ9KglF13eCnS8xuHthuxkMeCA6q746_x000d_
KR5r7tmqTdGTbPg0bACPwkxxSCaPJegxpevOHITDCmxkfQ==</vt:lpwstr>
  </property>
</Properties>
</file>