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96" r:id="rId2"/>
    <p:sldId id="400" r:id="rId3"/>
    <p:sldId id="405" r:id="rId4"/>
    <p:sldId id="397" r:id="rId5"/>
    <p:sldId id="403" r:id="rId6"/>
    <p:sldId id="404" r:id="rId7"/>
    <p:sldId id="406" r:id="rId8"/>
    <p:sldId id="407" r:id="rId9"/>
    <p:sldId id="408" r:id="rId10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CC99"/>
    <a:srgbClr val="66CCFF"/>
    <a:srgbClr val="66FF66"/>
    <a:srgbClr val="66FF99"/>
    <a:srgbClr val="FFBBBB"/>
    <a:srgbClr val="FF8D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455" autoAdjust="0"/>
  </p:normalViewPr>
  <p:slideViewPr>
    <p:cSldViewPr>
      <p:cViewPr>
        <p:scale>
          <a:sx n="75" d="100"/>
          <a:sy n="75" d="100"/>
        </p:scale>
        <p:origin x="-834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183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94" y="-84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431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XX, XXXX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3113" y="8982075"/>
            <a:ext cx="4651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XXXX, His Company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442440B-091D-401F-885A-37C149E1F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9400" y="8985250"/>
            <a:ext cx="922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XXXX, His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28700" y="601663"/>
            <a:ext cx="4641850" cy="3481387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27113" y="312738"/>
            <a:ext cx="5149850" cy="386397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27113" y="312738"/>
            <a:ext cx="5149850" cy="386397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4900" y="754063"/>
            <a:ext cx="4641850" cy="3481387"/>
          </a:xfrm>
          <a:prstGeom prst="rect">
            <a:avLst/>
          </a:prstGeo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658444" y="8985250"/>
            <a:ext cx="76944" cy="184666"/>
          </a:xfrm>
          <a:prstGeom prst="rect">
            <a:avLst/>
          </a:prstGeom>
          <a:noFill/>
        </p:spPr>
        <p:txBody>
          <a:bodyPr/>
          <a:lstStyle/>
          <a:p>
            <a:fld id="{A5A66FE3-4EA4-4A7C-93CD-A0B5BA7A87B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802.21-02/xxxr0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250"/>
            <a:ext cx="10604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20xx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XXXX, His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22625" y="8985250"/>
            <a:ext cx="512763" cy="1825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E2D12AD0-39D7-481D-A90E-51416BE1228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AE6C48-FC0E-4C0A-A7D2-A12BE0BB3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A1EC890-31EC-487D-AA60-02B691D82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519437-B6E0-45D2-ADBE-CED11A232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31B28D-59C5-4D92-A491-E66C7A6F6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22C443-5D96-4DE7-99CD-7C5E19B8A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955A4B1-4EFB-4DEF-816B-559E5062D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25E2F7-1D07-407B-992F-AC7D28176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4FAE21-1B12-43B9-9130-C41EEF43A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5E68F9D-EE77-4604-80A2-5FFC8BC13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BDE478-540A-4533-B630-5289DA16E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3DACD2F-9786-486C-9E92-757D70B8C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EAE60E-B8AB-4C07-8727-0B4A640A8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802logo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smllieee"/>
          <p:cNvPicPr>
            <a:picLocks noChangeAspect="1" noChangeArrowheads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11950" y="6475413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pt-BR" smtClean="0"/>
              <a:t>                                 Subir Das, Chair 802.21 WG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28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3D7A4F0-0FCF-4224-B81A-51E9E7009A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703040" y="394156"/>
            <a:ext cx="45725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400" b="1" dirty="0" smtClean="0"/>
              <a:t>21-12-068-00-0000-802.11aq_PAR_5C_Comments.ppt</a:t>
            </a:r>
            <a:endParaRPr lang="en-US" sz="1400" b="1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66" r:id="rId2"/>
    <p:sldLayoutId id="2147483864" r:id="rId3"/>
    <p:sldLayoutId id="2147483865" r:id="rId4"/>
    <p:sldLayoutId id="2147483862" r:id="rId5"/>
    <p:sldLayoutId id="2147483863" r:id="rId6"/>
    <p:sldLayoutId id="2147483837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  <p:sldLayoutId id="2147483859" r:id="rId17"/>
    <p:sldLayoutId id="2147483860" r:id="rId18"/>
    <p:sldLayoutId id="2147483861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609600"/>
            <a:ext cx="8610600" cy="3429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en-US" sz="4000" dirty="0" smtClean="0">
                <a:solidFill>
                  <a:schemeClr val="accent2"/>
                </a:solidFill>
                <a:latin typeface="Arial" charset="0"/>
              </a:rPr>
            </a:br>
            <a:r>
              <a:rPr lang="en-US" sz="40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en-US" sz="4000" dirty="0" smtClean="0">
                <a:solidFill>
                  <a:schemeClr val="accent2"/>
                </a:solidFill>
                <a:latin typeface="Arial" charset="0"/>
              </a:rPr>
            </a:br>
            <a:r>
              <a:rPr lang="en-US" sz="3600" b="1" dirty="0" smtClean="0">
                <a:solidFill>
                  <a:schemeClr val="accent2"/>
                </a:solidFill>
                <a:latin typeface="Arial" charset="0"/>
              </a:rPr>
              <a:t>IEEE 802.21 </a:t>
            </a:r>
            <a:br>
              <a:rPr lang="en-US" sz="3600" b="1" dirty="0" smtClean="0">
                <a:solidFill>
                  <a:schemeClr val="accent2"/>
                </a:solidFill>
                <a:latin typeface="Arial" charset="0"/>
              </a:rPr>
            </a:br>
            <a:r>
              <a:rPr lang="en-US" sz="3600" b="1" dirty="0" smtClean="0">
                <a:solidFill>
                  <a:schemeClr val="accent2"/>
                </a:solidFill>
                <a:latin typeface="Arial" charset="0"/>
              </a:rPr>
              <a:t>Comments on 802.11aq PAR and 5C</a:t>
            </a:r>
            <a:endParaRPr lang="en-US" sz="3200" b="1" dirty="0" smtClean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490538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PAR- Section 5.2.b</a:t>
            </a:r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 </a:t>
            </a:r>
            <a:endParaRPr lang="en-US" sz="3200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43434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en-US" sz="200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charset="0"/>
              </a:rPr>
              <a:t>5.2.b. Scope of the Project</a:t>
            </a:r>
            <a:r>
              <a:rPr lang="en-US" sz="2800" dirty="0" smtClean="0">
                <a:latin typeface="Arial" charset="0"/>
              </a:rPr>
              <a:t>: “This amendment defines modifications to the IEEE 802.11 standard, above the physical layer (PHY</a:t>
            </a:r>
            <a:r>
              <a:rPr lang="en-US" sz="2800" dirty="0" smtClean="0">
                <a:latin typeface="Arial" charset="0"/>
              </a:rPr>
              <a:t>), …”</a:t>
            </a:r>
          </a:p>
          <a:p>
            <a:pPr>
              <a:lnSpc>
                <a:spcPct val="80000"/>
              </a:lnSpc>
              <a:buNone/>
            </a:pPr>
            <a:endParaRPr lang="en-US" sz="280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charset="0"/>
              </a:rPr>
              <a:t>Comment: Does this mean it could be done at a layer higher than MAC layer?  Would suggest to revise the scope as follows:  </a:t>
            </a:r>
          </a:p>
          <a:p>
            <a:pPr>
              <a:lnSpc>
                <a:spcPct val="80000"/>
              </a:lnSpc>
              <a:buNone/>
            </a:pPr>
            <a:r>
              <a:rPr lang="en-US" sz="2800" dirty="0" smtClean="0">
                <a:latin typeface="Arial" charset="0"/>
              </a:rPr>
              <a:t>    “</a:t>
            </a:r>
            <a:r>
              <a:rPr lang="en-US" sz="2800" dirty="0" smtClean="0">
                <a:latin typeface="Arial" charset="0"/>
              </a:rPr>
              <a:t>This amendment defines modifications to the IEEE 802.11 standard, </a:t>
            </a:r>
            <a:r>
              <a:rPr lang="en-US" sz="2800" dirty="0" smtClean="0">
                <a:latin typeface="Arial" charset="0"/>
              </a:rPr>
              <a:t>at  </a:t>
            </a:r>
            <a:r>
              <a:rPr lang="en-US" sz="2800" dirty="0" smtClean="0">
                <a:latin typeface="Arial" charset="0"/>
              </a:rPr>
              <a:t>the </a:t>
            </a:r>
            <a:r>
              <a:rPr lang="en-US" sz="2800" dirty="0" smtClean="0">
                <a:latin typeface="Arial" charset="0"/>
              </a:rPr>
              <a:t>MAC layer, ….” </a:t>
            </a:r>
          </a:p>
          <a:p>
            <a:pPr>
              <a:lnSpc>
                <a:spcPct val="80000"/>
              </a:lnSpc>
            </a:pPr>
            <a:endParaRPr lang="en-US" sz="1600" dirty="0" smtClean="0">
              <a:latin typeface="Arial" charset="0"/>
            </a:endParaRPr>
          </a:p>
          <a:p>
            <a:pPr lvl="2">
              <a:lnSpc>
                <a:spcPct val="80000"/>
              </a:lnSpc>
              <a:buNone/>
            </a:pPr>
            <a:endParaRPr lang="en-US" sz="1600" dirty="0" smtClean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490538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PAR- Section 5.2.b</a:t>
            </a:r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 </a:t>
            </a:r>
            <a:endParaRPr lang="en-US" sz="3200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43434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en-US" sz="200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charset="0"/>
              </a:rPr>
              <a:t>5.2.b. Scope of the Project: “ </a:t>
            </a:r>
            <a:r>
              <a:rPr lang="en-US" sz="2800" dirty="0" smtClean="0">
                <a:latin typeface="Arial" charset="0"/>
              </a:rPr>
              <a:t>.. enable delivery of </a:t>
            </a: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smtClean="0">
                <a:latin typeface="Arial" charset="0"/>
              </a:rPr>
              <a:t>pre-association service information discovery by IEEE 802.11 stations (STAs</a:t>
            </a:r>
            <a:r>
              <a:rPr lang="en-US" sz="2800" dirty="0" smtClean="0">
                <a:latin typeface="Arial" charset="0"/>
              </a:rPr>
              <a:t>).”</a:t>
            </a:r>
          </a:p>
          <a:p>
            <a:pPr>
              <a:lnSpc>
                <a:spcPct val="80000"/>
              </a:lnSpc>
              <a:buNone/>
            </a:pPr>
            <a:endParaRPr lang="en-US" sz="280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charset="0"/>
              </a:rPr>
              <a:t>Comment#1: ‘delivery </a:t>
            </a:r>
            <a:r>
              <a:rPr lang="en-US" sz="2800" dirty="0" smtClean="0">
                <a:latin typeface="Arial" charset="0"/>
              </a:rPr>
              <a:t>of  pre-association service information </a:t>
            </a:r>
            <a:r>
              <a:rPr lang="en-US" sz="2800" dirty="0" smtClean="0">
                <a:latin typeface="Arial" charset="0"/>
              </a:rPr>
              <a:t>discovery’ is a bit confusing. Suggest to delete the word discovery after information. 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latin typeface="Arial" charset="0"/>
              </a:rPr>
              <a:t>Comment#2 : Will ‘pre-association service information’ be delivered securely? If not, it should state that this information will be provided in unprotected manner.</a:t>
            </a:r>
          </a:p>
          <a:p>
            <a:pPr>
              <a:lnSpc>
                <a:spcPct val="80000"/>
              </a:lnSpc>
            </a:pPr>
            <a:endParaRPr lang="en-US" sz="1600" dirty="0" smtClean="0">
              <a:latin typeface="Arial" charset="0"/>
            </a:endParaRPr>
          </a:p>
          <a:p>
            <a:pPr lvl="2">
              <a:lnSpc>
                <a:spcPct val="80000"/>
              </a:lnSpc>
              <a:buNone/>
            </a:pPr>
            <a:endParaRPr lang="en-US" sz="1600" dirty="0" smtClean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  <a:latin typeface="Arial" charset="0"/>
              </a:rPr>
              <a:t>PAR- Section 5. 4</a:t>
            </a:r>
            <a:endParaRPr lang="en-US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01000" cy="4419600"/>
          </a:xfrm>
        </p:spPr>
        <p:txBody>
          <a:bodyPr/>
          <a:lstStyle/>
          <a:p>
            <a:pPr eaLnBrk="1" hangingPunct="1"/>
            <a:r>
              <a:rPr lang="en-GB" dirty="0" smtClean="0"/>
              <a:t>5.4 Purpose: “This </a:t>
            </a:r>
            <a:r>
              <a:rPr lang="en-GB" dirty="0" smtClean="0"/>
              <a:t>standard also offers regulatory bodies a means of standardizing access to one or more frequency bands for the purpose of local area </a:t>
            </a:r>
            <a:r>
              <a:rPr lang="en-GB" dirty="0" smtClean="0"/>
              <a:t>communication” </a:t>
            </a:r>
          </a:p>
          <a:p>
            <a:pPr eaLnBrk="1" hangingPunct="1"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Comment: The above sentence is not at all  understandable. 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>
              <a:buNone/>
            </a:pPr>
            <a:endParaRPr lang="en-US" dirty="0" smtClean="0">
              <a:latin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72400" cy="5334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PAR- Section 5.5  </a:t>
            </a:r>
            <a:endParaRPr lang="en-US" sz="3200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/>
          <a:lstStyle/>
          <a:p>
            <a:pPr lvl="2">
              <a:lnSpc>
                <a:spcPct val="90000"/>
              </a:lnSpc>
              <a:buNone/>
            </a:pPr>
            <a:endParaRPr lang="en-US" sz="18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600" dirty="0" smtClean="0"/>
              <a:t>Need for the Project: </a:t>
            </a:r>
            <a:r>
              <a:rPr lang="en-US" sz="2600" dirty="0" smtClean="0">
                <a:latin typeface="Arial" charset="0"/>
              </a:rPr>
              <a:t>“</a:t>
            </a:r>
            <a:r>
              <a:rPr lang="en-GB" sz="2800" dirty="0" smtClean="0"/>
              <a:t>This </a:t>
            </a:r>
            <a:r>
              <a:rPr lang="en-GB" sz="2800" dirty="0" smtClean="0"/>
              <a:t>amendment would look at basic advertising approaches for </a:t>
            </a:r>
            <a:r>
              <a:rPr lang="en-GB" sz="2800" dirty="0" smtClean="0"/>
              <a:t>services .....”</a:t>
            </a:r>
          </a:p>
          <a:p>
            <a:pPr>
              <a:lnSpc>
                <a:spcPct val="90000"/>
              </a:lnSpc>
              <a:buNone/>
            </a:pP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Comment#1:  What are  “basic advertising approaches”?   Need some clarity here.  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Comment #2: Do not understand why amendment would look at approaches rather than providing a solution.  </a:t>
            </a:r>
          </a:p>
          <a:p>
            <a:pPr>
              <a:lnSpc>
                <a:spcPct val="90000"/>
              </a:lnSpc>
              <a:buNone/>
            </a:pPr>
            <a:endParaRPr lang="en-US" sz="2600" dirty="0" smtClean="0"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1800" dirty="0" smtClean="0">
                <a:latin typeface="Arial" charset="0"/>
              </a:rPr>
              <a:t>	</a:t>
            </a:r>
          </a:p>
          <a:p>
            <a:pPr>
              <a:lnSpc>
                <a:spcPct val="90000"/>
              </a:lnSpc>
              <a:buNone/>
            </a:pPr>
            <a:endParaRPr lang="en-US" sz="1600" dirty="0" smtClean="0">
              <a:latin typeface="Arial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000" dirty="0" smtClean="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72400" cy="5334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5C – a) Broad sets of applicability</a:t>
            </a:r>
            <a:endParaRPr lang="en-US" sz="3200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/>
          <a:lstStyle/>
          <a:p>
            <a:pPr lvl="2">
              <a:lnSpc>
                <a:spcPct val="90000"/>
              </a:lnSpc>
              <a:buNone/>
            </a:pPr>
            <a:endParaRPr lang="en-US" sz="18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Broad sets of applicability:</a:t>
            </a:r>
            <a:r>
              <a:rPr lang="en-US" sz="2600" dirty="0" smtClean="0">
                <a:latin typeface="Arial" charset="0"/>
              </a:rPr>
              <a:t> “</a:t>
            </a:r>
            <a:r>
              <a:rPr lang="en-US" sz="2800" dirty="0" smtClean="0"/>
              <a:t>With </a:t>
            </a:r>
            <a:r>
              <a:rPr lang="en-US" sz="2800" dirty="0" smtClean="0"/>
              <a:t>the growth of WLAN technology, </a:t>
            </a:r>
            <a:r>
              <a:rPr lang="en-US" sz="2800" dirty="0" smtClean="0"/>
              <a:t> </a:t>
            </a:r>
            <a:r>
              <a:rPr lang="en-US" sz="2800" dirty="0" smtClean="0"/>
              <a:t>discovery</a:t>
            </a:r>
            <a:r>
              <a:rPr lang="en-GB" sz="2800" dirty="0" smtClean="0"/>
              <a:t>  </a:t>
            </a:r>
            <a:r>
              <a:rPr lang="en-US" sz="2800" dirty="0" smtClean="0"/>
              <a:t>will </a:t>
            </a:r>
            <a:r>
              <a:rPr lang="en-US" sz="2800" dirty="0" smtClean="0"/>
              <a:t>become an increasingly larger issue in </a:t>
            </a:r>
            <a:r>
              <a:rPr lang="en-US" sz="2800" dirty="0" smtClean="0"/>
              <a:t>public ….” 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/>
              <a:t> </a:t>
            </a: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Comment: Not clear what type of discovery is mentioned here? </a:t>
            </a:r>
            <a:r>
              <a:rPr lang="en-GB" sz="2800" dirty="0" smtClean="0"/>
              <a:t>Need to be a bit more explicit describing  the </a:t>
            </a:r>
            <a:r>
              <a:rPr lang="en-GB" sz="2800" dirty="0" smtClean="0"/>
              <a:t>type of discovery. </a:t>
            </a:r>
            <a:r>
              <a:rPr lang="en-GB" sz="2800" dirty="0" smtClean="0"/>
              <a:t>The PAR mentions only discovery of services. </a:t>
            </a:r>
            <a:endParaRPr lang="en-US" sz="2800" dirty="0" smtClean="0"/>
          </a:p>
          <a:p>
            <a:pPr lvl="1">
              <a:lnSpc>
                <a:spcPct val="90000"/>
              </a:lnSpc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1800" dirty="0" smtClean="0">
                <a:latin typeface="Arial" charset="0"/>
              </a:rPr>
              <a:t>	</a:t>
            </a:r>
          </a:p>
          <a:p>
            <a:pPr>
              <a:lnSpc>
                <a:spcPct val="90000"/>
              </a:lnSpc>
              <a:buNone/>
            </a:pPr>
            <a:endParaRPr lang="en-US" sz="1600" dirty="0" smtClean="0">
              <a:latin typeface="Arial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000" dirty="0" smtClean="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72400" cy="5334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5C – a) Broad Sets of applicability</a:t>
            </a:r>
            <a:endParaRPr lang="en-US" sz="3200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/>
          <a:lstStyle/>
          <a:p>
            <a:pPr lvl="2">
              <a:lnSpc>
                <a:spcPct val="90000"/>
              </a:lnSpc>
              <a:buNone/>
            </a:pPr>
            <a:endParaRPr lang="en-US" sz="18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+mj-lt"/>
              </a:rPr>
              <a:t>a</a:t>
            </a:r>
            <a:r>
              <a:rPr lang="en-US" sz="2800" dirty="0" smtClean="0">
                <a:latin typeface="+mj-lt"/>
              </a:rPr>
              <a:t>) Broad sets of applicability:</a:t>
            </a:r>
            <a:r>
              <a:rPr lang="en-US" sz="2600" dirty="0" smtClean="0">
                <a:latin typeface="Arial" charset="0"/>
              </a:rPr>
              <a:t> “</a:t>
            </a:r>
            <a:r>
              <a:rPr lang="en-US" sz="2800" dirty="0" smtClean="0"/>
              <a:t>A pre-association discovery mechanism will increase the range of services and market reach of IEEE 802.11 </a:t>
            </a:r>
            <a:r>
              <a:rPr lang="en-US" sz="2800" dirty="0" smtClean="0"/>
              <a:t>devices”.</a:t>
            </a:r>
            <a:endParaRPr lang="en-US" sz="26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en-US" sz="26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800" dirty="0" smtClean="0"/>
              <a:t>Comment: ‘discovery mechanism’ is a broad generic term. It should mention  discovery mechanism of what information. For example, “discovery mechanism on information related to......” </a:t>
            </a:r>
            <a:endParaRPr lang="en-US" sz="2800" dirty="0" smtClean="0"/>
          </a:p>
          <a:p>
            <a:pPr lvl="1">
              <a:lnSpc>
                <a:spcPct val="90000"/>
              </a:lnSpc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1800" dirty="0" smtClean="0">
                <a:latin typeface="Arial" charset="0"/>
              </a:rPr>
              <a:t>	</a:t>
            </a:r>
          </a:p>
          <a:p>
            <a:pPr>
              <a:lnSpc>
                <a:spcPct val="90000"/>
              </a:lnSpc>
              <a:buNone/>
            </a:pPr>
            <a:endParaRPr lang="en-US" sz="1600" dirty="0" smtClean="0">
              <a:latin typeface="Arial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000" dirty="0" smtClean="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72400" cy="8382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5C – b) Multiple vendors and numerous users</a:t>
            </a:r>
            <a:endParaRPr lang="en-US" sz="3200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343400"/>
          </a:xfrm>
        </p:spPr>
        <p:txBody>
          <a:bodyPr/>
          <a:lstStyle/>
          <a:p>
            <a:pPr lvl="2">
              <a:lnSpc>
                <a:spcPct val="90000"/>
              </a:lnSpc>
              <a:buNone/>
            </a:pPr>
            <a:endParaRPr lang="en-US" sz="1800" dirty="0" smtClean="0">
              <a:latin typeface="Arial" charset="0"/>
            </a:endParaRPr>
          </a:p>
          <a:p>
            <a:r>
              <a:rPr lang="en-US" sz="2800" dirty="0" smtClean="0">
                <a:latin typeface="+mj-lt"/>
              </a:rPr>
              <a:t>b</a:t>
            </a:r>
            <a:r>
              <a:rPr lang="en-US" sz="2800" dirty="0" smtClean="0">
                <a:latin typeface="+mj-lt"/>
              </a:rPr>
              <a:t>) Multiple vendors and numerous users:</a:t>
            </a:r>
            <a:r>
              <a:rPr lang="en-US" sz="2600" dirty="0" smtClean="0">
                <a:latin typeface="Arial" charset="0"/>
              </a:rPr>
              <a:t> “</a:t>
            </a:r>
            <a:r>
              <a:rPr lang="en-US" sz="2800" dirty="0" smtClean="0"/>
              <a:t>They perceive the need to standardize a </a:t>
            </a:r>
            <a:r>
              <a:rPr lang="en-US" sz="2800" dirty="0" smtClean="0"/>
              <a:t>pre-association </a:t>
            </a:r>
            <a:r>
              <a:rPr lang="en-US" sz="2800" dirty="0" smtClean="0"/>
              <a:t>discovery mechanism </a:t>
            </a:r>
            <a:r>
              <a:rPr lang="en-US" sz="2800" dirty="0" smtClean="0"/>
              <a:t>for </a:t>
            </a:r>
            <a:r>
              <a:rPr lang="en-US" sz="2800" dirty="0" smtClean="0"/>
              <a:t>IEEE 802.11 devices</a:t>
            </a:r>
            <a:r>
              <a:rPr lang="en-US" sz="2800" dirty="0" smtClean="0"/>
              <a:t>.”</a:t>
            </a:r>
            <a:r>
              <a:rPr lang="en-GB" sz="2800" dirty="0" smtClean="0"/>
              <a:t> </a:t>
            </a:r>
          </a:p>
          <a:p>
            <a:pPr>
              <a:buNone/>
            </a:pP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Comment: Again </a:t>
            </a:r>
            <a:r>
              <a:rPr lang="en-GB" sz="2800" dirty="0" smtClean="0"/>
              <a:t>‘discovery mechanism’ is a broad generic term. It should mention  discovery mechanism of what information. For example, “discovery mechanism on information related to</a:t>
            </a:r>
            <a:r>
              <a:rPr lang="en-GB" sz="2800" dirty="0" smtClean="0"/>
              <a:t>......” </a:t>
            </a:r>
            <a:endParaRPr lang="en-US" sz="2800" dirty="0" smtClean="0"/>
          </a:p>
          <a:p>
            <a:pPr lvl="1">
              <a:lnSpc>
                <a:spcPct val="90000"/>
              </a:lnSpc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1800" dirty="0" smtClean="0">
                <a:latin typeface="Arial" charset="0"/>
              </a:rPr>
              <a:t>	</a:t>
            </a:r>
          </a:p>
          <a:p>
            <a:pPr>
              <a:lnSpc>
                <a:spcPct val="90000"/>
              </a:lnSpc>
              <a:buNone/>
            </a:pPr>
            <a:endParaRPr lang="en-US" sz="1600" dirty="0" smtClean="0">
              <a:latin typeface="Arial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000" dirty="0" smtClean="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72400" cy="53340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Arial" charset="0"/>
              </a:rPr>
              <a:t>5C – Technical Feasibility</a:t>
            </a:r>
            <a:endParaRPr lang="en-US" sz="3200" dirty="0" smtClean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4724400"/>
          </a:xfrm>
        </p:spPr>
        <p:txBody>
          <a:bodyPr/>
          <a:lstStyle/>
          <a:p>
            <a:pPr lvl="2">
              <a:lnSpc>
                <a:spcPct val="90000"/>
              </a:lnSpc>
              <a:buNone/>
            </a:pPr>
            <a:endParaRPr lang="en-US" sz="1800" dirty="0" smtClean="0">
              <a:latin typeface="Arial" charset="0"/>
            </a:endParaRPr>
          </a:p>
          <a:p>
            <a:r>
              <a:rPr lang="en-US" sz="2800" dirty="0" smtClean="0"/>
              <a:t>b</a:t>
            </a:r>
            <a:r>
              <a:rPr lang="en-US" sz="2800" dirty="0" smtClean="0"/>
              <a:t>) Proven technology, reasonable testing:</a:t>
            </a:r>
            <a:r>
              <a:rPr lang="en-US" sz="2600" dirty="0" smtClean="0"/>
              <a:t> “</a:t>
            </a:r>
            <a:r>
              <a:rPr lang="en-US" sz="2800" dirty="0" smtClean="0"/>
              <a:t>All of the end components of the technology are in use today, although the </a:t>
            </a:r>
            <a:r>
              <a:rPr lang="en-US" sz="2800" dirty="0" smtClean="0"/>
              <a:t>pre-association </a:t>
            </a:r>
            <a:r>
              <a:rPr lang="en-US" sz="2800" dirty="0" smtClean="0"/>
              <a:t>discovery mechanism has not been developed yet</a:t>
            </a:r>
            <a:r>
              <a:rPr lang="en-US" sz="2800" dirty="0" smtClean="0"/>
              <a:t>. ”</a:t>
            </a:r>
            <a:r>
              <a:rPr lang="en-GB" sz="2800" dirty="0" smtClean="0"/>
              <a:t> </a:t>
            </a:r>
          </a:p>
          <a:p>
            <a:pPr>
              <a:buNone/>
            </a:pP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Comment: Is the above statement correct? Pre-association network discovery mechanism exists today. Suggest to </a:t>
            </a:r>
            <a:r>
              <a:rPr lang="en-GB" sz="2800" smtClean="0"/>
              <a:t>change  “the </a:t>
            </a:r>
            <a:r>
              <a:rPr lang="en-US" sz="2800" dirty="0" smtClean="0"/>
              <a:t>pre-association discovery mechanism”  as “</a:t>
            </a:r>
            <a:r>
              <a:rPr lang="en-GB" sz="2800" dirty="0" smtClean="0"/>
              <a:t>the </a:t>
            </a:r>
            <a:r>
              <a:rPr lang="en-US" sz="2800" dirty="0" smtClean="0"/>
              <a:t>pre-association </a:t>
            </a:r>
            <a:r>
              <a:rPr lang="en-US" sz="2800" dirty="0" smtClean="0"/>
              <a:t>service discovery mechanism”</a:t>
            </a:r>
            <a:endParaRPr lang="en-US" sz="2800" dirty="0" smtClean="0"/>
          </a:p>
          <a:p>
            <a:pPr lvl="1">
              <a:lnSpc>
                <a:spcPct val="90000"/>
              </a:lnSpc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1800" dirty="0" smtClean="0">
                <a:latin typeface="Arial" charset="0"/>
              </a:rPr>
              <a:t>	</a:t>
            </a:r>
          </a:p>
          <a:p>
            <a:pPr>
              <a:lnSpc>
                <a:spcPct val="90000"/>
              </a:lnSpc>
              <a:buNone/>
            </a:pPr>
            <a:endParaRPr lang="en-US" sz="1600" dirty="0" smtClean="0">
              <a:latin typeface="Arial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000" dirty="0" smtClean="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5EAE60E-B8AB-4C07-8727-0B4A640A87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.11PowerPointTemplate-Landscape">
  <a:themeElements>
    <a:clrScheme name="802.11PowerPointTemplate-Landscap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802.11PowerPointTemplate-Landscap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.11PowerPointTemplate-Landscap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1PowerPointTemplate-Landscap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Settings\PaulLambert.WOODSIDENET\My Documents\references\IEEE\templates\802.11PowerPointTemplate-Landscape.pot</Template>
  <TotalTime>39839</TotalTime>
  <Words>521</Words>
  <Application>Microsoft Office PowerPoint</Application>
  <PresentationFormat>On-screen Show (4:3)</PresentationFormat>
  <Paragraphs>95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802.11PowerPointTemplate-Landscape</vt:lpstr>
      <vt:lpstr>  IEEE 802.21  Comments on 802.11aq PAR and 5C</vt:lpstr>
      <vt:lpstr>PAR- Section 5.2.b </vt:lpstr>
      <vt:lpstr>PAR- Section 5.2.b </vt:lpstr>
      <vt:lpstr>PAR- Section 5. 4</vt:lpstr>
      <vt:lpstr>PAR- Section 5.5  </vt:lpstr>
      <vt:lpstr>5C – a) Broad sets of applicability</vt:lpstr>
      <vt:lpstr>5C – a) Broad Sets of applicability</vt:lpstr>
      <vt:lpstr>5C – b) Multiple vendors and numerous users</vt:lpstr>
      <vt:lpstr>5C – Technical Feasibility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802.21 Opening Joint Plenary Session</dc:title>
  <dc:creator>Subir Das</dc:creator>
  <cp:lastModifiedBy>subir Das</cp:lastModifiedBy>
  <cp:revision>478</cp:revision>
  <cp:lastPrinted>1998-02-10T13:28:06Z</cp:lastPrinted>
  <dcterms:created xsi:type="dcterms:W3CDTF">2002-07-08T22:03:28Z</dcterms:created>
  <dcterms:modified xsi:type="dcterms:W3CDTF">2012-11-13T22:30:09Z</dcterms:modified>
</cp:coreProperties>
</file>