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48" r:id="rId1"/>
    <p:sldMasterId id="2147483866" r:id="rId2"/>
    <p:sldMasterId id="2147483878" r:id="rId3"/>
    <p:sldMasterId id="2147483890" r:id="rId4"/>
    <p:sldMasterId id="2147483734" r:id="rId5"/>
  </p:sldMasterIdLst>
  <p:notesMasterIdLst>
    <p:notesMasterId r:id="rId10"/>
  </p:notesMasterIdLst>
  <p:handoutMasterIdLst>
    <p:handoutMasterId r:id="rId11"/>
  </p:handoutMasterIdLst>
  <p:sldIdLst>
    <p:sldId id="431" r:id="rId6"/>
    <p:sldId id="432" r:id="rId7"/>
    <p:sldId id="433" r:id="rId8"/>
    <p:sldId id="435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55" autoAdjust="0"/>
  </p:normalViewPr>
  <p:slideViewPr>
    <p:cSldViewPr>
      <p:cViewPr varScale="1">
        <p:scale>
          <a:sx n="110" d="100"/>
          <a:sy n="110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274" y="-72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42440B-091D-401F-885A-37C149E1F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657692" y="96760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3222" y="97128"/>
            <a:ext cx="906063" cy="215076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8980" y="8985250"/>
            <a:ext cx="2112758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323378" y="8984170"/>
            <a:ext cx="410664" cy="184351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8064A6C6-F20A-421A-8204-F6567E84DC5C}" type="slidenum">
              <a:rPr lang="en-US" smtClean="0"/>
              <a:pPr defTabSz="932865"/>
              <a:t>2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7934" y="8984170"/>
            <a:ext cx="76108" cy="184351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742"/>
            <a:fld id="{FAAE0E8B-988F-47CE-9949-D3DED8909968}" type="slidenum">
              <a:rPr lang="en-US" smtClean="0"/>
              <a:pPr defTabSz="932742"/>
              <a:t>3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xfrm>
            <a:off x="694048" y="4408885"/>
            <a:ext cx="5546104" cy="4175920"/>
          </a:xfrm>
          <a:prstGeom prst="rect">
            <a:avLst/>
          </a:prstGeom>
          <a:noFill/>
          <a:ln/>
        </p:spPr>
        <p:txBody>
          <a:bodyPr lIns="90907" tIns="45453" rIns="90907" bIns="45453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BBF48AF3-1D1F-4BFA-A572-3FA3504FDCD2}" type="slidenum">
              <a:rPr lang="en-US" smtClean="0"/>
              <a:pPr defTabSz="932865"/>
              <a:t>4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1EC890-31EC-487D-AA60-02B691D82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19437-B6E0-45D2-ADBE-CED11A232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31B28D-59C5-4D92-A491-E66C7A6F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22C443-5D96-4DE7-99CD-7C5E19B8A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55A4B1-4EFB-4DEF-816B-559E5062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25E2F7-1D07-407B-992F-AC7D28176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FAE21-1B12-43B9-9130-C41EEF43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E68F9D-EE77-4604-80A2-5FFC8BC13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BCC7-F472-4271-BB1B-1A8EC1372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0285-F893-4790-A724-96E45CA15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7D7D-18D4-4AC8-B10F-B8A600454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65D2E-6FA3-4BB9-988F-6FBC2B61D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C69D-B6EE-44D1-87BC-41A78639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05D2-4AE7-473C-8F39-C4B4E0701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1F64-50B1-418F-962C-B808F147E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3493-D78E-476E-ADFE-FC7DA5174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BDE478-540A-4533-B630-5289DA16E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0AF9-D278-49BA-91C2-354739693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5F29-A17C-4417-B3CB-61508052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C610-B033-4125-93E1-31603498A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DACD2F-9786-486C-9E92-757D70B8C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1150" y="6475413"/>
            <a:ext cx="19494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AE60E-B8AB-4C07-8727-0B4A640A8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AE6C48-FC0E-4C0A-A7D2-A12BE0BB3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D7A4F0-0FCF-4224-B81A-51E9E7009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734330" y="394156"/>
            <a:ext cx="45413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b="1" dirty="0" smtClean="0"/>
              <a:t>21-12-0043-00-0000-EC-Closing_Plenary_Motion.ppt</a:t>
            </a:r>
            <a:endParaRPr lang="en-US" sz="1400" b="1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64" r:id="rId2"/>
    <p:sldLayoutId id="2147483865" r:id="rId3"/>
    <p:sldLayoutId id="2147483862" r:id="rId4"/>
    <p:sldLayoutId id="2147483863" r:id="rId5"/>
    <p:sldLayoutId id="2147483837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79E6CA-7F7D-4CC3-86DB-B6301A399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2/21-12-0032-00-0000-group-management-par-comment-resolution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mentor.ieee.org/802.21/dcn/12/21-12-0017-01-0000-group-management-5c.pdf" TargetMode="External"/><Relationship Id="rId4" Type="http://schemas.openxmlformats.org/officeDocument/2006/relationships/hyperlink" Target="https://mentor.ieee.org/802.21/dcn/12/21-12-0006-07-0000-group-management-par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802.21 Motions in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March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Plenary 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21-12-0043-00-0000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: Request for  EC Approval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March 16, 2012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at EC Closing Plenary, March  2012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sz="2400" b="0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sz="2400" b="0" dirty="0" smtClean="0">
                <a:ea typeface="SimSun" pitchFamily="2" charset="-122"/>
                <a:cs typeface="Times New Roman" pitchFamily="18" charset="0"/>
              </a:rPr>
              <a:t>,  Applied Communication Sciences </a:t>
            </a:r>
            <a:endParaRPr lang="en-US" altLang="zh-CN" sz="2400" dirty="0" smtClean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endParaRPr lang="en-US" altLang="ja-JP" sz="2400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sz="2400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: This document contains 802.21d PAR comment summary and motions for EC approval </a:t>
            </a:r>
            <a:r>
              <a:rPr lang="en-US" sz="2400" dirty="0" smtClean="0"/>
              <a:t>to forward the IEEE P802.21d  to the IEEE SA </a:t>
            </a:r>
            <a:r>
              <a:rPr lang="en-US" sz="2400" dirty="0" err="1" smtClean="0"/>
              <a:t>NesCom</a:t>
            </a:r>
            <a:endParaRPr lang="en-US" altLang="zh-CN" sz="2400" dirty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Summary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1"/>
            <a:ext cx="86868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Received comments from 802.11 WG and LMSC Chair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Comments were addressed and updated versions are circulated on March 14</a:t>
            </a:r>
            <a:r>
              <a:rPr 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u="sng" dirty="0" smtClean="0">
                <a:hlinkClick r:id="rId3"/>
              </a:rPr>
              <a:t>https://mentor.ieee.org/802.21/dcn/12/21-12-0032-00-0000-group-management-par-comment-resolution.pptx</a:t>
            </a:r>
            <a:endParaRPr lang="en-US" sz="2400" u="sng" dirty="0" smtClean="0"/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u="sng" dirty="0" smtClean="0">
                <a:hlinkClick r:id="rId4"/>
              </a:rPr>
              <a:t>https://mentor.ieee.org/802.21/dcn/12/21-12-0006-07-0000-group-management-par.pdf</a:t>
            </a:r>
            <a:endParaRPr lang="en-US" sz="2400" dirty="0" smtClean="0"/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u="sng" dirty="0" smtClean="0">
                <a:hlinkClick r:id="rId5"/>
              </a:rPr>
              <a:t>https://mentor.ieee.org/802.21/dcn/12/21-12-0017-01-0000-group-management-5c.pdf</a:t>
            </a:r>
            <a:endParaRPr lang="en-US" sz="2400" dirty="0" smtClean="0"/>
          </a:p>
          <a:p>
            <a:pPr algn="l"/>
            <a:r>
              <a:rPr lang="en-US" sz="2400" dirty="0" smtClean="0"/>
              <a:t> 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990600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 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828800"/>
            <a:ext cx="8686800" cy="3970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approval </a:t>
            </a:r>
            <a:r>
              <a:rPr lang="en-GB" sz="2400" dirty="0">
                <a:ea typeface="PMingLiU" charset="-120"/>
              </a:rPr>
              <a:t>to forward the </a:t>
            </a:r>
            <a:r>
              <a:rPr lang="en-GB" sz="2400" dirty="0" smtClean="0">
                <a:ea typeface="PMingLiU" charset="-120"/>
              </a:rPr>
              <a:t>IEEE 802.21d PAR to the IEEE-SA </a:t>
            </a:r>
            <a:r>
              <a:rPr lang="en-GB" sz="2400" dirty="0" err="1" smtClean="0">
                <a:ea typeface="PMingLiU" charset="-120"/>
              </a:rPr>
              <a:t>NesCom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</a:t>
            </a:r>
            <a:r>
              <a:rPr lang="en-US" sz="2000" dirty="0" smtClean="0">
                <a:ea typeface="PMingLiU" charset="-120"/>
              </a:rPr>
              <a:t>: Yoshihiro Ohba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Anthony Chan </a:t>
            </a: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For: 09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</a:t>
            </a:r>
            <a:r>
              <a:rPr lang="en-US" altLang="zh-HK" sz="2000" dirty="0" smtClean="0">
                <a:ea typeface="PMingLiU" charset="-120"/>
              </a:rPr>
              <a:t>:  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</a:t>
            </a:r>
            <a:r>
              <a:rPr lang="en-US" altLang="zh-HK" sz="2000" dirty="0" smtClean="0">
                <a:ea typeface="PMingLiU" charset="-120"/>
              </a:rPr>
              <a:t>:  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passes </a:t>
            </a:r>
            <a:endParaRPr lang="en-US" altLang="zh-HK" sz="4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467600" y="6553200"/>
            <a:ext cx="528637" cy="182562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Subir Das, Chair, IEEE 802.21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990600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March  2012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Motion: EC  Approval to forward the IEEE P802.21d  PAR to the IEEE SA </a:t>
            </a:r>
            <a:r>
              <a:rPr lang="en-US" dirty="0" err="1" smtClean="0"/>
              <a:t>NesCom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Second: </a:t>
            </a:r>
            <a:r>
              <a:rPr lang="en-US" sz="2400" smtClean="0"/>
              <a:t>Bob </a:t>
            </a:r>
            <a:r>
              <a:rPr lang="en-US" sz="2400" smtClean="0"/>
              <a:t>Heile </a:t>
            </a: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Abstain: </a:t>
            </a:r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  <a:p>
            <a:pPr eaLnBrk="1" hangingPunct="1">
              <a:buFontTx/>
              <a:buNone/>
              <a:defRPr/>
            </a:pPr>
            <a:r>
              <a:rPr lang="en-US" sz="2400" dirty="0" smtClean="0"/>
              <a:t>Motion  </a:t>
            </a:r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EC Motion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  <p:sp>
        <p:nvSpPr>
          <p:cNvPr id="8" name="Date Placeholder 8"/>
          <p:cNvSpPr txBox="1">
            <a:spLocks/>
          </p:cNvSpPr>
          <p:nvPr/>
        </p:nvSpPr>
        <p:spPr>
          <a:xfrm>
            <a:off x="609600" y="6477000"/>
            <a:ext cx="990600" cy="2159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March  2012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39313</TotalTime>
  <Words>195</Words>
  <Application>Microsoft Office PowerPoint</Application>
  <PresentationFormat>On-screen Show (4:3)</PresentationFormat>
  <Paragraphs>58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802.11PowerPointTemplate-Landscape</vt:lpstr>
      <vt:lpstr>1_Custom Design</vt:lpstr>
      <vt:lpstr>2_Custom Design</vt:lpstr>
      <vt:lpstr>3_Custom Design</vt:lpstr>
      <vt:lpstr>Custom Design</vt:lpstr>
      <vt:lpstr>Slide 1</vt:lpstr>
      <vt:lpstr>Summary </vt:lpstr>
      <vt:lpstr>P802.21 WG Motion</vt:lpstr>
      <vt:lpstr>EC Motion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Session</dc:title>
  <dc:subject/>
  <dc:creator>Subir Das</dc:creator>
  <cp:keywords/>
  <cp:lastModifiedBy>Subir Das</cp:lastModifiedBy>
  <cp:revision>499</cp:revision>
  <cp:lastPrinted>1998-02-10T13:28:06Z</cp:lastPrinted>
  <dcterms:created xsi:type="dcterms:W3CDTF">2002-07-08T22:03:28Z</dcterms:created>
  <dcterms:modified xsi:type="dcterms:W3CDTF">2012-03-17T01:44:35Z</dcterms:modified>
</cp:coreProperties>
</file>