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11"/>
  </p:notesMasterIdLst>
  <p:handoutMasterIdLst>
    <p:handoutMasterId r:id="rId12"/>
  </p:handoutMasterIdLst>
  <p:sldIdLst>
    <p:sldId id="349" r:id="rId2"/>
    <p:sldId id="352" r:id="rId3"/>
    <p:sldId id="354" r:id="rId4"/>
    <p:sldId id="355" r:id="rId5"/>
    <p:sldId id="356" r:id="rId6"/>
    <p:sldId id="361" r:id="rId7"/>
    <p:sldId id="357" r:id="rId8"/>
    <p:sldId id="362" r:id="rId9"/>
    <p:sldId id="363" r:id="rId10"/>
  </p:sldIdLst>
  <p:sldSz cx="9144000" cy="6858000" type="screen4x3"/>
  <p:notesSz cx="7010400" cy="9296400"/>
  <p:defaultTextStyle>
    <a:defPPr>
      <a:defRPr lang="en-US"/>
    </a:defPPr>
    <a:lvl1pPr algn="ctr" rtl="0" eaLnBrk="0" fontAlgn="base" hangingPunct="0">
      <a:spcBef>
        <a:spcPct val="0"/>
      </a:spcBef>
      <a:spcAft>
        <a:spcPct val="0"/>
      </a:spcAft>
      <a:defRPr sz="3200" b="1" kern="1200">
        <a:solidFill>
          <a:schemeClr val="tx2"/>
        </a:solidFill>
        <a:latin typeface="Times New Roman" pitchFamily="18" charset="0"/>
        <a:ea typeface="+mn-ea"/>
        <a:cs typeface="+mn-cs"/>
      </a:defRPr>
    </a:lvl1pPr>
    <a:lvl2pPr marL="457200" algn="ctr" rtl="0" eaLnBrk="0" fontAlgn="base" hangingPunct="0">
      <a:spcBef>
        <a:spcPct val="0"/>
      </a:spcBef>
      <a:spcAft>
        <a:spcPct val="0"/>
      </a:spcAft>
      <a:defRPr sz="3200" b="1" kern="1200">
        <a:solidFill>
          <a:schemeClr val="tx2"/>
        </a:solidFill>
        <a:latin typeface="Times New Roman" pitchFamily="18" charset="0"/>
        <a:ea typeface="+mn-ea"/>
        <a:cs typeface="+mn-cs"/>
      </a:defRPr>
    </a:lvl2pPr>
    <a:lvl3pPr marL="914400" algn="ctr" rtl="0" eaLnBrk="0" fontAlgn="base" hangingPunct="0">
      <a:spcBef>
        <a:spcPct val="0"/>
      </a:spcBef>
      <a:spcAft>
        <a:spcPct val="0"/>
      </a:spcAft>
      <a:defRPr sz="3200" b="1" kern="1200">
        <a:solidFill>
          <a:schemeClr val="tx2"/>
        </a:solidFill>
        <a:latin typeface="Times New Roman" pitchFamily="18" charset="0"/>
        <a:ea typeface="+mn-ea"/>
        <a:cs typeface="+mn-cs"/>
      </a:defRPr>
    </a:lvl3pPr>
    <a:lvl4pPr marL="1371600" algn="ctr" rtl="0" eaLnBrk="0" fontAlgn="base" hangingPunct="0">
      <a:spcBef>
        <a:spcPct val="0"/>
      </a:spcBef>
      <a:spcAft>
        <a:spcPct val="0"/>
      </a:spcAft>
      <a:defRPr sz="3200" b="1" kern="1200">
        <a:solidFill>
          <a:schemeClr val="tx2"/>
        </a:solidFill>
        <a:latin typeface="Times New Roman" pitchFamily="18" charset="0"/>
        <a:ea typeface="+mn-ea"/>
        <a:cs typeface="+mn-cs"/>
      </a:defRPr>
    </a:lvl4pPr>
    <a:lvl5pPr marL="1828800" algn="ctr" rtl="0" eaLnBrk="0" fontAlgn="base" hangingPunct="0">
      <a:spcBef>
        <a:spcPct val="0"/>
      </a:spcBef>
      <a:spcAft>
        <a:spcPct val="0"/>
      </a:spcAft>
      <a:defRPr sz="3200" b="1" kern="1200">
        <a:solidFill>
          <a:schemeClr val="tx2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3200" b="1" kern="1200">
        <a:solidFill>
          <a:schemeClr val="tx2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3200" b="1" kern="1200">
        <a:solidFill>
          <a:schemeClr val="tx2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3200" b="1" kern="1200">
        <a:solidFill>
          <a:schemeClr val="tx2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3200" b="1" kern="1200">
        <a:solidFill>
          <a:schemeClr val="tx2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FFCC"/>
    <a:srgbClr val="99FFCC"/>
    <a:srgbClr val="339933"/>
    <a:srgbClr val="006600"/>
    <a:srgbClr val="00CC00"/>
    <a:srgbClr val="33CC33"/>
    <a:srgbClr val="CC0000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 autoAdjust="0"/>
    <p:restoredTop sz="94660" autoAdjust="0"/>
  </p:normalViewPr>
  <p:slideViewPr>
    <p:cSldViewPr>
      <p:cViewPr varScale="1">
        <p:scale>
          <a:sx n="103" d="100"/>
          <a:sy n="103" d="100"/>
        </p:scale>
        <p:origin x="-426" y="-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270" y="36594"/>
    </p:cViewPr>
    <p:sldLst>
      <p:sld r:id="rId1" collapse="1"/>
    </p:sldLst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81" d="100"/>
          <a:sy n="81" d="100"/>
        </p:scale>
        <p:origin x="-2322" y="-102"/>
      </p:cViewPr>
      <p:guideLst>
        <p:guide orient="horz" pos="2928"/>
        <p:guide pos="2208"/>
      </p:guideLst>
    </p:cSldViewPr>
  </p:notes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_rels/viewProps.xml.rels><?xml version="1.0" encoding="UTF-8" standalone="yes"?>
<Relationships xmlns="http://schemas.openxmlformats.org/package/2006/relationships"><Relationship Id="rId1" Type="http://schemas.openxmlformats.org/officeDocument/2006/relationships/slide" Target="slides/slid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4404629" y="175081"/>
            <a:ext cx="1902509" cy="2154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38779">
              <a:defRPr sz="140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r>
              <a:rPr lang="en-US" dirty="0"/>
              <a:t>doc.: </a:t>
            </a:r>
            <a:r>
              <a:rPr lang="en-US" dirty="0" smtClean="0"/>
              <a:t>21-11-00xx-00-0000</a:t>
            </a:r>
            <a:endParaRPr lang="en-US" dirty="0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703263" y="175081"/>
            <a:ext cx="722698" cy="2154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l" defTabSz="938779">
              <a:defRPr sz="140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r>
              <a:rPr lang="en-US" dirty="0" smtClean="0"/>
              <a:t>July 2011</a:t>
            </a:r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171825" y="8996363"/>
            <a:ext cx="512763" cy="184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defTabSz="938779">
              <a:defRPr sz="1200" b="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r>
              <a:rPr lang="en-US"/>
              <a:t>Page </a:t>
            </a:r>
            <a:fld id="{E6A8AC6D-F2AA-4E56-8EA1-7B388504856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3078" name="Line 6"/>
          <p:cNvSpPr>
            <a:spLocks noChangeShapeType="1"/>
          </p:cNvSpPr>
          <p:nvPr/>
        </p:nvSpPr>
        <p:spPr bwMode="auto">
          <a:xfrm>
            <a:off x="701675" y="388938"/>
            <a:ext cx="560705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lIns="91650" tIns="45825" rIns="91650" bIns="45825" anchor="ctr"/>
          <a:lstStyle/>
          <a:p>
            <a:pPr>
              <a:defRPr/>
            </a:pPr>
            <a:endParaRPr lang="en-US"/>
          </a:p>
        </p:txBody>
      </p:sp>
      <p:sp>
        <p:nvSpPr>
          <p:cNvPr id="3079" name="Rectangle 7"/>
          <p:cNvSpPr>
            <a:spLocks noChangeArrowheads="1"/>
          </p:cNvSpPr>
          <p:nvPr/>
        </p:nvSpPr>
        <p:spPr bwMode="auto">
          <a:xfrm>
            <a:off x="701675" y="8996363"/>
            <a:ext cx="719138" cy="184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 algn="l" defTabSz="938779">
              <a:defRPr/>
            </a:pPr>
            <a:r>
              <a:rPr lang="en-US" sz="1200" b="0" dirty="0">
                <a:solidFill>
                  <a:schemeClr val="tx1"/>
                </a:solidFill>
              </a:rPr>
              <a:t>Submission</a:t>
            </a:r>
          </a:p>
        </p:txBody>
      </p:sp>
      <p:sp>
        <p:nvSpPr>
          <p:cNvPr id="3080" name="Line 8"/>
          <p:cNvSpPr>
            <a:spLocks noChangeShapeType="1"/>
          </p:cNvSpPr>
          <p:nvPr/>
        </p:nvSpPr>
        <p:spPr bwMode="auto">
          <a:xfrm>
            <a:off x="701675" y="8985250"/>
            <a:ext cx="5762625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lIns="91650" tIns="45825" rIns="91650" bIns="45825" anchor="ctr"/>
          <a:lstStyle/>
          <a:p>
            <a:pPr>
              <a:defRPr/>
            </a:pPr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4628360" y="97294"/>
            <a:ext cx="1723228" cy="2154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38779">
              <a:defRPr sz="140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r>
              <a:rPr lang="en-US" dirty="0" smtClean="0"/>
              <a:t>doc.: 21-00xx-00-0000</a:t>
            </a:r>
            <a:endParaRPr lang="en-US" dirty="0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660400" y="97294"/>
            <a:ext cx="767582" cy="2154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l" defTabSz="938779">
              <a:defRPr sz="140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r>
              <a:rPr lang="en-US" dirty="0" smtClean="0"/>
              <a:t>July  2011</a:t>
            </a:r>
            <a:endParaRPr lang="en-US" dirty="0"/>
          </a:p>
        </p:txBody>
      </p:sp>
      <p:sp>
        <p:nvSpPr>
          <p:cNvPr id="2662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89038" y="701675"/>
            <a:ext cx="4632325" cy="3475038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</p:spPr>
      </p:sp>
      <p:sp>
        <p:nvSpPr>
          <p:cNvPr id="20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35038" y="4416425"/>
            <a:ext cx="5140325" cy="41846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4180" tIns="46293" rIns="94180" bIns="46293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4237038" y="8999538"/>
            <a:ext cx="2114550" cy="1857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5pPr marL="459843" lvl="4" algn="r" defTabSz="938779">
              <a:defRPr sz="1200" b="0">
                <a:solidFill>
                  <a:schemeClr val="tx1"/>
                </a:solidFill>
              </a:defRPr>
            </a:lvl5pPr>
          </a:lstStyle>
          <a:p>
            <a:pPr lvl="4">
              <a:defRPr/>
            </a:pPr>
            <a:r>
              <a:rPr lang="en-US"/>
              <a:t>John Doe, Some Company</a:t>
            </a:r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262313" y="8999538"/>
            <a:ext cx="512762" cy="184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defTabSz="938779">
              <a:defRPr sz="1200" b="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r>
              <a:rPr lang="en-US"/>
              <a:t>Page </a:t>
            </a:r>
            <a:fld id="{4ADB91C3-4A57-42C7-A1AB-7F76E0CBD4A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2056" name="Rectangle 8"/>
          <p:cNvSpPr>
            <a:spLocks noChangeArrowheads="1"/>
          </p:cNvSpPr>
          <p:nvPr/>
        </p:nvSpPr>
        <p:spPr bwMode="auto">
          <a:xfrm>
            <a:off x="731838" y="8999538"/>
            <a:ext cx="719137" cy="184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 algn="l" defTabSz="919685">
              <a:defRPr/>
            </a:pPr>
            <a:r>
              <a:rPr lang="en-US" sz="1200" b="0" dirty="0">
                <a:solidFill>
                  <a:schemeClr val="tx1"/>
                </a:solidFill>
              </a:rPr>
              <a:t>Submission</a:t>
            </a:r>
          </a:p>
        </p:txBody>
      </p:sp>
      <p:sp>
        <p:nvSpPr>
          <p:cNvPr id="2057" name="Line 9"/>
          <p:cNvSpPr>
            <a:spLocks noChangeShapeType="1"/>
          </p:cNvSpPr>
          <p:nvPr/>
        </p:nvSpPr>
        <p:spPr bwMode="auto">
          <a:xfrm>
            <a:off x="731838" y="8997950"/>
            <a:ext cx="5546725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lIns="91650" tIns="45825" rIns="91650" bIns="45825" anchor="ctr"/>
          <a:lstStyle/>
          <a:p>
            <a:pPr>
              <a:defRPr/>
            </a:pPr>
            <a:endParaRPr lang="en-US"/>
          </a:p>
        </p:txBody>
      </p:sp>
      <p:sp>
        <p:nvSpPr>
          <p:cNvPr id="2058" name="Line 10"/>
          <p:cNvSpPr>
            <a:spLocks noChangeShapeType="1"/>
          </p:cNvSpPr>
          <p:nvPr/>
        </p:nvSpPr>
        <p:spPr bwMode="auto">
          <a:xfrm>
            <a:off x="655638" y="298450"/>
            <a:ext cx="5699125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lIns="91650" tIns="45825" rIns="91650" bIns="45825" anchor="ctr"/>
          <a:lstStyle/>
          <a:p>
            <a:pPr>
              <a:defRPr/>
            </a:pPr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/>
  <p:notesStyle>
    <a:lvl1pPr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1143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2286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3429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4572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>
          <a:xfrm>
            <a:off x="4727265" y="97294"/>
            <a:ext cx="1673535" cy="215444"/>
          </a:xfrm>
        </p:spPr>
        <p:txBody>
          <a:bodyPr/>
          <a:lstStyle/>
          <a:p>
            <a:pPr>
              <a:defRPr/>
            </a:pPr>
            <a:r>
              <a:rPr lang="en-US" dirty="0" smtClean="0"/>
              <a:t>doc.: 21-0000-00-0000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Month Year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pPr lvl="4">
              <a:defRPr/>
            </a:pPr>
            <a:r>
              <a:rPr lang="en-US" smtClean="0"/>
              <a:t>John Doe, Some Company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3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Page </a:t>
            </a:r>
            <a:fld id="{4ADB91C3-4A57-42C7-A1AB-7F76E0CBD4AB}" type="slidenum">
              <a:rPr lang="en-US" smtClean="0"/>
              <a:pPr>
                <a:defRPr/>
              </a:pPr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7"/>
          <p:cNvSpPr>
            <a:spLocks noGrp="1" noChangeArrowheads="1"/>
          </p:cNvSpPr>
          <p:nvPr>
            <p:ph type="sldNum" sz="quarter" idx="5"/>
          </p:nvPr>
        </p:nvSpPr>
        <p:spPr>
          <a:xfrm>
            <a:off x="3698875" y="8999538"/>
            <a:ext cx="76200" cy="185737"/>
          </a:xfrm>
          <a:noFill/>
        </p:spPr>
        <p:txBody>
          <a:bodyPr/>
          <a:lstStyle/>
          <a:p>
            <a:pPr defTabSz="938213"/>
            <a:fld id="{0504DC7F-57F6-4FC7-9301-F912EDA99FC1}" type="slidenum">
              <a:rPr lang="en-US" smtClean="0"/>
              <a:pPr defTabSz="938213"/>
              <a:t>2</a:t>
            </a:fld>
            <a:endParaRPr lang="en-US" smtClean="0"/>
          </a:p>
        </p:txBody>
      </p:sp>
      <p:sp>
        <p:nvSpPr>
          <p:cNvPr id="28675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7"/>
          <p:cNvSpPr>
            <a:spLocks noGrp="1" noChangeArrowheads="1"/>
          </p:cNvSpPr>
          <p:nvPr>
            <p:ph type="sldNum" sz="quarter" idx="5"/>
          </p:nvPr>
        </p:nvSpPr>
        <p:spPr>
          <a:xfrm>
            <a:off x="3698875" y="8999538"/>
            <a:ext cx="76200" cy="185737"/>
          </a:xfrm>
          <a:noFill/>
        </p:spPr>
        <p:txBody>
          <a:bodyPr/>
          <a:lstStyle/>
          <a:p>
            <a:pPr defTabSz="938213"/>
            <a:fld id="{8D28FE99-48FE-4D9C-A91E-871D2804FCE5}" type="slidenum">
              <a:rPr lang="en-US" smtClean="0"/>
              <a:pPr defTabSz="938213"/>
              <a:t>3</a:t>
            </a:fld>
            <a:endParaRPr lang="en-US" smtClean="0"/>
          </a:p>
        </p:txBody>
      </p:sp>
      <p:sp>
        <p:nvSpPr>
          <p:cNvPr id="30723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Rectangle 7"/>
          <p:cNvSpPr>
            <a:spLocks noGrp="1" noChangeArrowheads="1"/>
          </p:cNvSpPr>
          <p:nvPr>
            <p:ph type="sldNum" sz="quarter" idx="5"/>
          </p:nvPr>
        </p:nvSpPr>
        <p:spPr>
          <a:xfrm>
            <a:off x="3698875" y="8999538"/>
            <a:ext cx="76200" cy="185737"/>
          </a:xfrm>
          <a:noFill/>
        </p:spPr>
        <p:txBody>
          <a:bodyPr/>
          <a:lstStyle/>
          <a:p>
            <a:pPr defTabSz="938213"/>
            <a:fld id="{7F4F9623-280A-4415-95BC-1AFBC9220DE5}" type="slidenum">
              <a:rPr lang="en-US" smtClean="0"/>
              <a:pPr defTabSz="938213"/>
              <a:t>4</a:t>
            </a:fld>
            <a:endParaRPr lang="en-US" smtClean="0"/>
          </a:p>
        </p:txBody>
      </p:sp>
      <p:sp>
        <p:nvSpPr>
          <p:cNvPr id="31747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7"/>
          <p:cNvSpPr>
            <a:spLocks noGrp="1" noChangeArrowheads="1"/>
          </p:cNvSpPr>
          <p:nvPr>
            <p:ph type="sldNum" sz="quarter" idx="5"/>
          </p:nvPr>
        </p:nvSpPr>
        <p:spPr>
          <a:xfrm>
            <a:off x="3698875" y="8999538"/>
            <a:ext cx="76200" cy="185737"/>
          </a:xfrm>
          <a:noFill/>
        </p:spPr>
        <p:txBody>
          <a:bodyPr/>
          <a:lstStyle/>
          <a:p>
            <a:pPr defTabSz="938213"/>
            <a:fld id="{8064A6C6-F20A-421A-8204-F6567E84DC5C}" type="slidenum">
              <a:rPr lang="en-US" smtClean="0"/>
              <a:pPr defTabSz="938213"/>
              <a:t>5</a:t>
            </a:fld>
            <a:endParaRPr lang="en-US" smtClean="0"/>
          </a:p>
        </p:txBody>
      </p:sp>
      <p:sp>
        <p:nvSpPr>
          <p:cNvPr id="33795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7"/>
          <p:cNvSpPr>
            <a:spLocks noGrp="1" noChangeArrowheads="1"/>
          </p:cNvSpPr>
          <p:nvPr>
            <p:ph type="sldNum" sz="quarter" idx="5"/>
          </p:nvPr>
        </p:nvSpPr>
        <p:spPr>
          <a:xfrm>
            <a:off x="3698875" y="8999538"/>
            <a:ext cx="76200" cy="185737"/>
          </a:xfrm>
          <a:noFill/>
        </p:spPr>
        <p:txBody>
          <a:bodyPr/>
          <a:lstStyle/>
          <a:p>
            <a:pPr defTabSz="938213"/>
            <a:fld id="{8064A6C6-F20A-421A-8204-F6567E84DC5C}" type="slidenum">
              <a:rPr lang="en-US" smtClean="0"/>
              <a:pPr defTabSz="938213"/>
              <a:t>6</a:t>
            </a:fld>
            <a:endParaRPr lang="en-US" smtClean="0"/>
          </a:p>
        </p:txBody>
      </p:sp>
      <p:sp>
        <p:nvSpPr>
          <p:cNvPr id="33795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7"/>
          <p:cNvSpPr>
            <a:spLocks noGrp="1" noChangeArrowheads="1"/>
          </p:cNvSpPr>
          <p:nvPr>
            <p:ph type="sldNum" sz="quarter" idx="5"/>
          </p:nvPr>
        </p:nvSpPr>
        <p:spPr>
          <a:xfrm>
            <a:off x="3698875" y="8999538"/>
            <a:ext cx="76200" cy="185737"/>
          </a:xfrm>
          <a:noFill/>
        </p:spPr>
        <p:txBody>
          <a:bodyPr/>
          <a:lstStyle/>
          <a:p>
            <a:pPr defTabSz="938213"/>
            <a:fld id="{8064A6C6-F20A-421A-8204-F6567E84DC5C}" type="slidenum">
              <a:rPr lang="en-US" smtClean="0"/>
              <a:pPr defTabSz="938213"/>
              <a:t>7</a:t>
            </a:fld>
            <a:endParaRPr lang="en-US" smtClean="0"/>
          </a:p>
        </p:txBody>
      </p:sp>
      <p:sp>
        <p:nvSpPr>
          <p:cNvPr id="33795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Rectangle 7"/>
          <p:cNvSpPr>
            <a:spLocks noGrp="1" noChangeArrowheads="1"/>
          </p:cNvSpPr>
          <p:nvPr>
            <p:ph type="sldNum" sz="quarter" idx="5"/>
          </p:nvPr>
        </p:nvSpPr>
        <p:spPr>
          <a:xfrm>
            <a:off x="3698875" y="8999538"/>
            <a:ext cx="76200" cy="185737"/>
          </a:xfrm>
          <a:noFill/>
        </p:spPr>
        <p:txBody>
          <a:bodyPr/>
          <a:lstStyle/>
          <a:p>
            <a:pPr defTabSz="938213"/>
            <a:fld id="{FAAE0E8B-988F-47CE-9949-D3DED8909968}" type="slidenum">
              <a:rPr lang="en-US" smtClean="0"/>
              <a:pPr defTabSz="938213"/>
              <a:t>8</a:t>
            </a:fld>
            <a:endParaRPr lang="en-US" smtClean="0"/>
          </a:p>
        </p:txBody>
      </p:sp>
      <p:sp>
        <p:nvSpPr>
          <p:cNvPr id="34819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Rectangle 7"/>
          <p:cNvSpPr>
            <a:spLocks noGrp="1" noChangeArrowheads="1"/>
          </p:cNvSpPr>
          <p:nvPr>
            <p:ph type="sldNum" sz="quarter" idx="5"/>
          </p:nvPr>
        </p:nvSpPr>
        <p:spPr>
          <a:xfrm>
            <a:off x="3698875" y="8999538"/>
            <a:ext cx="76200" cy="185737"/>
          </a:xfrm>
          <a:noFill/>
        </p:spPr>
        <p:txBody>
          <a:bodyPr/>
          <a:lstStyle/>
          <a:p>
            <a:pPr defTabSz="938213"/>
            <a:fld id="{BBF48AF3-1D1F-4BFA-A572-3FA3504FDCD2}" type="slidenum">
              <a:rPr lang="en-US" smtClean="0"/>
              <a:pPr defTabSz="938213"/>
              <a:t>9</a:t>
            </a:fld>
            <a:endParaRPr lang="en-US" smtClean="0"/>
          </a:p>
        </p:txBody>
      </p:sp>
      <p:sp>
        <p:nvSpPr>
          <p:cNvPr id="35843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696913" y="332601"/>
            <a:ext cx="929806" cy="276999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smtClean="0"/>
              <a:t>July 2011</a:t>
            </a:r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6645713" y="6475413"/>
            <a:ext cx="1898212" cy="184666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smtClean="0"/>
              <a:t>Subir Das, Chair, IEEE 802.21</a:t>
            </a: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42CDB344-F031-4742-BF42-F3228132594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696913" y="332601"/>
            <a:ext cx="929806" cy="276999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smtClean="0"/>
              <a:t>July 2011</a:t>
            </a: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BB493439-E6BE-4DB2-977E-D6213FF94E2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85800"/>
            <a:ext cx="1943100" cy="5410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5676900" cy="5410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696913" y="332601"/>
            <a:ext cx="872098" cy="276999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smtClean="0"/>
              <a:t>July2011</a:t>
            </a: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8DBA62F1-8A5B-46AA-8FF5-0C43FE314C6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85800"/>
            <a:ext cx="7772400" cy="1066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696913" y="332601"/>
            <a:ext cx="929806" cy="276999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smtClean="0"/>
              <a:t>July 2011</a:t>
            </a:r>
            <a:endParaRPr lang="en-US" dirty="0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A21C9CBE-769A-4D8F-A873-9722C6714A8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xAndTwoObj" preserve="1">
  <p:cSld name="Title, Text,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85800"/>
            <a:ext cx="7772400" cy="1066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>
          <a:xfrm>
            <a:off x="4648200" y="1981200"/>
            <a:ext cx="3810000" cy="1981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Content Placeholder 4"/>
          <p:cNvSpPr>
            <a:spLocks noGrp="1"/>
          </p:cNvSpPr>
          <p:nvPr>
            <p:ph sz="quarter" idx="3"/>
          </p:nvPr>
        </p:nvSpPr>
        <p:spPr>
          <a:xfrm>
            <a:off x="4648200" y="4114800"/>
            <a:ext cx="3810000" cy="1981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696913" y="332601"/>
            <a:ext cx="929806" cy="276999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smtClean="0"/>
              <a:t>July 2011</a:t>
            </a:r>
            <a:endParaRPr lang="en-US" dirty="0"/>
          </a:p>
        </p:txBody>
      </p:sp>
      <p:sp>
        <p:nvSpPr>
          <p:cNvPr id="8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270F071A-0425-48DE-9186-2919767AC6C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85800"/>
            <a:ext cx="7772400" cy="1066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685800" y="1981200"/>
            <a:ext cx="7772400" cy="4114800"/>
          </a:xfrm>
        </p:spPr>
        <p:txBody>
          <a:bodyPr/>
          <a:lstStyle/>
          <a:p>
            <a:pPr lvl="0"/>
            <a:endParaRPr lang="en-US" noProof="0" smtClean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696913" y="332601"/>
            <a:ext cx="929806" cy="276999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smtClean="0"/>
              <a:t>July 2011</a:t>
            </a: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1D1AB965-6ABB-45E8-91DE-0AB872EE75D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>
          <a:xfrm>
            <a:off x="609600" y="609600"/>
            <a:ext cx="7772400" cy="1066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696913" y="332601"/>
            <a:ext cx="929806" cy="276999"/>
          </a:xfrm>
        </p:spPr>
        <p:txBody>
          <a:bodyPr/>
          <a:lstStyle>
            <a:lvl1pPr>
              <a:defRPr dirty="0" smtClean="0"/>
            </a:lvl1pPr>
          </a:lstStyle>
          <a:p>
            <a:pPr>
              <a:defRPr/>
            </a:pPr>
            <a:r>
              <a:rPr lang="en-US" dirty="0" smtClean="0"/>
              <a:t>July 2011</a:t>
            </a:r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6678030" y="6475413"/>
            <a:ext cx="1865895" cy="184666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smtClean="0"/>
              <a:t>Subir Das, Chair IEEE 802.21</a:t>
            </a: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9CC33EA7-631C-421E-9DA9-BCA0BC00C0D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696913" y="332601"/>
            <a:ext cx="929806" cy="276999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smtClean="0"/>
              <a:t>July 2011</a:t>
            </a:r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6645713" y="6475413"/>
            <a:ext cx="1898212" cy="184666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smtClean="0"/>
              <a:t>Subir Das, Chair, IEEE 802.21</a:t>
            </a: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2443850D-805A-4E9A-9EA0-5011D2D5F3B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696913" y="332601"/>
            <a:ext cx="929806" cy="276999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smtClean="0"/>
              <a:t>July 2011</a:t>
            </a:r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6645713" y="6475413"/>
            <a:ext cx="1898212" cy="184666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smtClean="0"/>
              <a:t>Subir Das, Chair, IEEE 802.21</a:t>
            </a:r>
            <a:endParaRPr lang="en-US" dirty="0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BDE7E15F-1B1F-46AD-B1A9-FFC92B7AD4E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696913" y="332601"/>
            <a:ext cx="929806" cy="276999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smtClean="0"/>
              <a:t>July 2011</a:t>
            </a:r>
            <a:endParaRPr lang="en-US" dirty="0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6645713" y="6475413"/>
            <a:ext cx="1898212" cy="184666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smtClean="0"/>
              <a:t>Subir Das, Chair, IEEE 802.21</a:t>
            </a:r>
            <a:endParaRPr lang="en-US" dirty="0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9D4BD279-F874-4EE7-A9CF-506BDAE8CB2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696913" y="332601"/>
            <a:ext cx="929806" cy="276999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smtClean="0"/>
              <a:t>July 2011</a:t>
            </a:r>
            <a:endParaRPr lang="en-US" dirty="0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D3920877-6106-4A7C-B6CB-D2E401B3A48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696913" y="332601"/>
            <a:ext cx="987514" cy="276999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smtClean="0"/>
              <a:t>July  2011</a:t>
            </a:r>
            <a:endParaRPr lang="en-US" dirty="0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B0CC5FA1-7749-4E19-AF75-D1DE637AC1C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696913" y="332601"/>
            <a:ext cx="929806" cy="276999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smtClean="0"/>
              <a:t>July 2011</a:t>
            </a:r>
            <a:endParaRPr lang="en-US" dirty="0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5569D99A-019A-48FC-99B0-69FA4D244FF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696913" y="332601"/>
            <a:ext cx="929806" cy="276999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smtClean="0"/>
              <a:t>July 2011</a:t>
            </a:r>
            <a:endParaRPr lang="en-US" dirty="0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D1952DDF-3558-4EA5-A623-A0316EF5B71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85800"/>
            <a:ext cx="7772400" cy="1066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96913" y="332601"/>
            <a:ext cx="929806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l">
              <a:defRPr sz="180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r>
              <a:rPr lang="en-US" dirty="0" smtClean="0"/>
              <a:t>July 2011</a:t>
            </a:r>
            <a:endParaRPr lang="en-US" dirty="0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6586401" y="6475413"/>
            <a:ext cx="1957524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>
              <a:defRPr sz="1200" b="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r>
              <a:rPr lang="en-US" dirty="0" smtClean="0"/>
              <a:t>Subir Das, Chair, IEEE 802.21</a:t>
            </a:r>
            <a:endParaRPr lang="en-US" dirty="0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344988" y="6475413"/>
            <a:ext cx="530225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>
              <a:defRPr sz="1200" b="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r>
              <a:rPr lang="en-US"/>
              <a:t>Slide </a:t>
            </a:r>
            <a:fld id="{F1D28DA7-A304-4929-A082-CB9128B37B8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1031" name="Rectangle 7"/>
          <p:cNvSpPr>
            <a:spLocks noChangeArrowheads="1"/>
          </p:cNvSpPr>
          <p:nvPr/>
        </p:nvSpPr>
        <p:spPr bwMode="auto">
          <a:xfrm>
            <a:off x="5534382" y="332601"/>
            <a:ext cx="2911118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0" tIns="0" rIns="0" bIns="0" anchor="b">
            <a:spAutoFit/>
          </a:bodyPr>
          <a:lstStyle/>
          <a:p>
            <a:pPr marL="457200" lvl="4" algn="r">
              <a:defRPr/>
            </a:pPr>
            <a:r>
              <a:rPr lang="en-US" sz="1800" dirty="0">
                <a:solidFill>
                  <a:schemeClr val="tx1"/>
                </a:solidFill>
              </a:rPr>
              <a:t>doc.: </a:t>
            </a:r>
            <a:r>
              <a:rPr lang="en-US" sz="1800" dirty="0" smtClean="0">
                <a:solidFill>
                  <a:schemeClr val="tx1"/>
                </a:solidFill>
              </a:rPr>
              <a:t>21-11-0130-00-0000</a:t>
            </a:r>
            <a:endParaRPr lang="en-US" sz="1800" dirty="0">
              <a:solidFill>
                <a:schemeClr val="tx1"/>
              </a:solidFill>
            </a:endParaRPr>
          </a:p>
        </p:txBody>
      </p:sp>
      <p:sp>
        <p:nvSpPr>
          <p:cNvPr id="1032" name="Line 8"/>
          <p:cNvSpPr>
            <a:spLocks noChangeShapeType="1"/>
          </p:cNvSpPr>
          <p:nvPr/>
        </p:nvSpPr>
        <p:spPr bwMode="auto">
          <a:xfrm>
            <a:off x="685800" y="609600"/>
            <a:ext cx="7772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>
              <a:defRPr/>
            </a:pPr>
            <a:endParaRPr lang="en-US"/>
          </a:p>
        </p:txBody>
      </p:sp>
      <p:sp>
        <p:nvSpPr>
          <p:cNvPr id="1033" name="Rectangle 9"/>
          <p:cNvSpPr>
            <a:spLocks noChangeArrowheads="1"/>
          </p:cNvSpPr>
          <p:nvPr/>
        </p:nvSpPr>
        <p:spPr bwMode="auto">
          <a:xfrm>
            <a:off x="685800" y="6475413"/>
            <a:ext cx="711200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 algn="l">
              <a:defRPr/>
            </a:pPr>
            <a:r>
              <a:rPr lang="en-US" sz="1200" b="0">
                <a:solidFill>
                  <a:schemeClr val="tx1"/>
                </a:solidFill>
              </a:rPr>
              <a:t>Submission</a:t>
            </a:r>
          </a:p>
        </p:txBody>
      </p:sp>
      <p:sp>
        <p:nvSpPr>
          <p:cNvPr id="1034" name="Line 10"/>
          <p:cNvSpPr>
            <a:spLocks noChangeShapeType="1"/>
          </p:cNvSpPr>
          <p:nvPr/>
        </p:nvSpPr>
        <p:spPr bwMode="auto">
          <a:xfrm>
            <a:off x="685800" y="6477000"/>
            <a:ext cx="78486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>
              <a:defRPr/>
            </a:pPr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098" r:id="rId1"/>
    <p:sldLayoutId id="2147484099" r:id="rId2"/>
    <p:sldLayoutId id="2147484100" r:id="rId3"/>
    <p:sldLayoutId id="2147484101" r:id="rId4"/>
    <p:sldLayoutId id="2147484102" r:id="rId5"/>
    <p:sldLayoutId id="2147484103" r:id="rId6"/>
    <p:sldLayoutId id="2147484104" r:id="rId7"/>
    <p:sldLayoutId id="2147484105" r:id="rId8"/>
    <p:sldLayoutId id="2147484106" r:id="rId9"/>
    <p:sldLayoutId id="2147484107" r:id="rId10"/>
    <p:sldLayoutId id="2147484108" r:id="rId11"/>
    <p:sldLayoutId id="2147484109" r:id="rId12"/>
    <p:sldLayoutId id="2147484110" r:id="rId13"/>
    <p:sldLayoutId id="2147484111" r:id="rId14"/>
  </p:sldLayoutIdLst>
  <p:hf hdr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2400" b="1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2pPr>
      <a:lvl3pPr marL="1085850" indent="-228600" algn="l" rtl="0" eaLnBrk="0" fontAlgn="base" hangingPunct="0">
        <a:spcBef>
          <a:spcPct val="20000"/>
        </a:spcBef>
        <a:spcAft>
          <a:spcPct val="0"/>
        </a:spcAft>
        <a:buChar char="•"/>
        <a:defRPr>
          <a:solidFill>
            <a:schemeClr val="tx1"/>
          </a:solidFill>
          <a:latin typeface="+mn-lt"/>
        </a:defRPr>
      </a:lvl3pPr>
      <a:lvl4pPr marL="1428750" indent="-228600" algn="l" rtl="0" eaLnBrk="0" fontAlgn="base" hangingPunct="0">
        <a:spcBef>
          <a:spcPct val="20000"/>
        </a:spcBef>
        <a:spcAft>
          <a:spcPct val="0"/>
        </a:spcAft>
        <a:buChar char="–"/>
        <a:defRPr sz="1600">
          <a:solidFill>
            <a:schemeClr val="tx1"/>
          </a:solidFill>
          <a:latin typeface="+mn-lt"/>
        </a:defRPr>
      </a:lvl4pPr>
      <a:lvl5pPr marL="17716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5pPr>
      <a:lvl6pPr marL="22288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6pPr>
      <a:lvl7pPr marL="26860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7pPr>
      <a:lvl8pPr marL="31432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8pPr>
      <a:lvl9pPr marL="36004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C1E35351-A7C0-4744-8C26-01AC0A4F9A4C}" type="slidenum">
              <a:rPr lang="zh-CN" altLang="en-US"/>
              <a:pPr/>
              <a:t>1</a:t>
            </a:fld>
            <a:endParaRPr lang="en-US" altLang="zh-CN"/>
          </a:p>
        </p:txBody>
      </p:sp>
      <p:sp>
        <p:nvSpPr>
          <p:cNvPr id="20516" name="Rectangle 36"/>
          <p:cNvSpPr>
            <a:spLocks noGrp="1" noChangeArrowheads="1"/>
          </p:cNvSpPr>
          <p:nvPr>
            <p:ph type="body" idx="1"/>
          </p:nvPr>
        </p:nvSpPr>
        <p:spPr>
          <a:xfrm>
            <a:off x="439738" y="990600"/>
            <a:ext cx="8399462" cy="5334000"/>
          </a:xfrm>
          <a:solidFill>
            <a:srgbClr val="66CCFF"/>
          </a:solidFill>
          <a:ln/>
        </p:spPr>
        <p:txBody>
          <a:bodyPr/>
          <a:lstStyle/>
          <a:p>
            <a:pPr>
              <a:buClr>
                <a:srgbClr val="FAFD00"/>
              </a:buClr>
              <a:buFontTx/>
              <a:buNone/>
            </a:pPr>
            <a:r>
              <a:rPr lang="en-US" altLang="zh-CN" b="1" dirty="0">
                <a:ea typeface="SimSun" pitchFamily="2" charset="-122"/>
                <a:cs typeface="Times New Roman" pitchFamily="18" charset="0"/>
              </a:rPr>
              <a:t>IEEE </a:t>
            </a:r>
            <a:r>
              <a:rPr lang="en-US" altLang="zh-CN" b="1" dirty="0" smtClean="0">
                <a:ea typeface="SimSun" pitchFamily="2" charset="-122"/>
                <a:cs typeface="Times New Roman" pitchFamily="18" charset="0"/>
              </a:rPr>
              <a:t>802.21 Motions in July Plenary </a:t>
            </a:r>
            <a:endParaRPr lang="en-US" altLang="zh-CN" b="1" dirty="0">
              <a:ea typeface="SimSun" pitchFamily="2" charset="-122"/>
              <a:cs typeface="Times New Roman" pitchFamily="18" charset="0"/>
            </a:endParaRPr>
          </a:p>
          <a:p>
            <a:pPr>
              <a:buClr>
                <a:srgbClr val="FAFD00"/>
              </a:buClr>
              <a:buFontTx/>
              <a:buNone/>
            </a:pPr>
            <a:r>
              <a:rPr lang="en-US" altLang="zh-CN" dirty="0">
                <a:ea typeface="SimSun" pitchFamily="2" charset="-122"/>
                <a:cs typeface="Times New Roman" pitchFamily="18" charset="0"/>
              </a:rPr>
              <a:t>DCN: </a:t>
            </a:r>
            <a:r>
              <a:rPr lang="en-US" altLang="zh-CN" dirty="0" smtClean="0">
                <a:ea typeface="SimSun" pitchFamily="2" charset="-122"/>
                <a:cs typeface="Times New Roman" pitchFamily="18" charset="0"/>
              </a:rPr>
              <a:t>21-11-0130-00-0000</a:t>
            </a:r>
            <a:endParaRPr lang="en-US" altLang="zh-CN" dirty="0">
              <a:ea typeface="SimSun" pitchFamily="2" charset="-122"/>
              <a:cs typeface="Times New Roman" pitchFamily="18" charset="0"/>
            </a:endParaRPr>
          </a:p>
          <a:p>
            <a:pPr>
              <a:buClr>
                <a:srgbClr val="FAFD00"/>
              </a:buClr>
              <a:buFontTx/>
              <a:buNone/>
            </a:pPr>
            <a:r>
              <a:rPr lang="en-US" altLang="zh-CN" dirty="0">
                <a:ea typeface="SimSun" pitchFamily="2" charset="-122"/>
                <a:cs typeface="Times New Roman" pitchFamily="18" charset="0"/>
              </a:rPr>
              <a:t>Title</a:t>
            </a:r>
            <a:r>
              <a:rPr lang="en-US" altLang="zh-CN" dirty="0" smtClean="0">
                <a:ea typeface="SimSun" pitchFamily="2" charset="-122"/>
                <a:cs typeface="Times New Roman" pitchFamily="18" charset="0"/>
              </a:rPr>
              <a:t>: Request for Sponsor Ballot  Approval </a:t>
            </a:r>
            <a:r>
              <a:rPr lang="en-US" altLang="zh-CN" dirty="0" smtClean="0">
                <a:ea typeface="SimSun" pitchFamily="2" charset="-122"/>
                <a:cs typeface="Times New Roman" pitchFamily="18" charset="0"/>
              </a:rPr>
              <a:t>for IEEE 802.21b</a:t>
            </a:r>
            <a:endParaRPr lang="en-US" altLang="zh-CN" b="1" dirty="0">
              <a:ea typeface="SimSun" pitchFamily="2" charset="-122"/>
              <a:cs typeface="Times New Roman" pitchFamily="18" charset="0"/>
            </a:endParaRPr>
          </a:p>
          <a:p>
            <a:pPr>
              <a:buClr>
                <a:srgbClr val="FAFD00"/>
              </a:buClr>
              <a:buFontTx/>
              <a:buNone/>
            </a:pPr>
            <a:r>
              <a:rPr lang="en-US" altLang="zh-CN" dirty="0">
                <a:ea typeface="SimSun" pitchFamily="2" charset="-122"/>
                <a:cs typeface="Times New Roman" pitchFamily="18" charset="0"/>
              </a:rPr>
              <a:t>Date Submitted: </a:t>
            </a:r>
            <a:r>
              <a:rPr lang="en-US" altLang="zh-CN" dirty="0" smtClean="0">
                <a:ea typeface="SimSun" pitchFamily="2" charset="-122"/>
                <a:cs typeface="Times New Roman" pitchFamily="18" charset="0"/>
              </a:rPr>
              <a:t>July 20, </a:t>
            </a:r>
            <a:r>
              <a:rPr lang="en-US" altLang="zh-CN" dirty="0" smtClean="0">
                <a:ea typeface="SimSun" pitchFamily="2" charset="-122"/>
                <a:cs typeface="Times New Roman" pitchFamily="18" charset="0"/>
              </a:rPr>
              <a:t>2011</a:t>
            </a:r>
            <a:endParaRPr lang="en-US" altLang="zh-CN" dirty="0">
              <a:ea typeface="SimSun" pitchFamily="2" charset="-122"/>
              <a:cs typeface="Times New Roman" pitchFamily="18" charset="0"/>
            </a:endParaRPr>
          </a:p>
          <a:p>
            <a:pPr>
              <a:buClr>
                <a:srgbClr val="FAFD00"/>
              </a:buClr>
              <a:buFontTx/>
              <a:buNone/>
            </a:pPr>
            <a:r>
              <a:rPr lang="en-US" altLang="zh-CN" dirty="0">
                <a:ea typeface="SimSun" pitchFamily="2" charset="-122"/>
                <a:cs typeface="Times New Roman" pitchFamily="18" charset="0"/>
              </a:rPr>
              <a:t>Presented </a:t>
            </a:r>
            <a:r>
              <a:rPr lang="en-US" altLang="zh-CN" dirty="0" smtClean="0">
                <a:ea typeface="SimSun" pitchFamily="2" charset="-122"/>
                <a:cs typeface="Times New Roman" pitchFamily="18" charset="0"/>
              </a:rPr>
              <a:t>at EC Closing Plenary, July 2011</a:t>
            </a:r>
            <a:endParaRPr lang="en-US" altLang="zh-CN" dirty="0">
              <a:ea typeface="SimSun" pitchFamily="2" charset="-122"/>
              <a:cs typeface="Times New Roman" pitchFamily="18" charset="0"/>
            </a:endParaRPr>
          </a:p>
          <a:p>
            <a:pPr>
              <a:buClr>
                <a:srgbClr val="FAFD00"/>
              </a:buClr>
              <a:buFontTx/>
              <a:buNone/>
            </a:pPr>
            <a:r>
              <a:rPr lang="en-US" altLang="zh-CN" dirty="0">
                <a:ea typeface="SimSun" pitchFamily="2" charset="-122"/>
                <a:cs typeface="Times New Roman" pitchFamily="18" charset="0"/>
              </a:rPr>
              <a:t>Authors or Source(s):</a:t>
            </a:r>
          </a:p>
          <a:p>
            <a:pPr>
              <a:buClr>
                <a:srgbClr val="FAFD00"/>
              </a:buClr>
              <a:buFontTx/>
              <a:buNone/>
            </a:pPr>
            <a:r>
              <a:rPr lang="en-US" altLang="zh-CN" dirty="0">
                <a:latin typeface="Arial"/>
                <a:ea typeface="SimSun" pitchFamily="2" charset="-122"/>
                <a:cs typeface="Times New Roman" pitchFamily="18" charset="0"/>
              </a:rPr>
              <a:t> </a:t>
            </a:r>
            <a:r>
              <a:rPr lang="en-US" altLang="zh-CN" dirty="0" smtClean="0">
                <a:latin typeface="Arial"/>
                <a:ea typeface="SimSun" pitchFamily="2" charset="-122"/>
                <a:cs typeface="Times New Roman" pitchFamily="18" charset="0"/>
              </a:rPr>
              <a:t>Subir Das</a:t>
            </a:r>
            <a:r>
              <a:rPr lang="en-US" altLang="zh-CN" dirty="0" smtClean="0">
                <a:ea typeface="SimSun" pitchFamily="2" charset="-122"/>
                <a:cs typeface="Times New Roman" pitchFamily="18" charset="0"/>
              </a:rPr>
              <a:t>, Telcordia Technologies Inc</a:t>
            </a:r>
          </a:p>
          <a:p>
            <a:pPr>
              <a:buClr>
                <a:srgbClr val="FAFD00"/>
              </a:buClr>
              <a:buFontTx/>
              <a:buNone/>
            </a:pPr>
            <a:r>
              <a:rPr lang="en-US" altLang="zh-CN" dirty="0" smtClean="0">
                <a:ea typeface="SimSun" pitchFamily="2" charset="-122"/>
                <a:cs typeface="Times New Roman" pitchFamily="18" charset="0"/>
              </a:rPr>
              <a:t>Juan Carlos Zuniga, </a:t>
            </a:r>
            <a:r>
              <a:rPr lang="en-US" altLang="zh-CN" dirty="0" err="1" smtClean="0">
                <a:ea typeface="SimSun" pitchFamily="2" charset="-122"/>
                <a:cs typeface="Times New Roman" pitchFamily="18" charset="0"/>
              </a:rPr>
              <a:t>InterDigital</a:t>
            </a:r>
            <a:r>
              <a:rPr lang="en-US" altLang="zh-CN" dirty="0" smtClean="0">
                <a:ea typeface="SimSun" pitchFamily="2" charset="-122"/>
                <a:cs typeface="Times New Roman" pitchFamily="18" charset="0"/>
              </a:rPr>
              <a:t> </a:t>
            </a:r>
            <a:r>
              <a:rPr lang="en-US" altLang="zh-CN" dirty="0" smtClean="0">
                <a:ea typeface="SimSun" pitchFamily="2" charset="-122"/>
                <a:cs typeface="Times New Roman" pitchFamily="18" charset="0"/>
              </a:rPr>
              <a:t>Corporation </a:t>
            </a:r>
          </a:p>
          <a:p>
            <a:pPr>
              <a:buClr>
                <a:srgbClr val="FAFD00"/>
              </a:buClr>
              <a:buFontTx/>
              <a:buNone/>
            </a:pPr>
            <a:endParaRPr lang="en-US" altLang="ja-JP" b="1" dirty="0">
              <a:ea typeface="ＭＳ Ｐゴシック" charset="-128"/>
              <a:cs typeface="Times New Roman" pitchFamily="18" charset="0"/>
            </a:endParaRPr>
          </a:p>
          <a:p>
            <a:pPr algn="just">
              <a:buClr>
                <a:srgbClr val="FAFD00"/>
              </a:buClr>
              <a:buFontTx/>
              <a:buNone/>
            </a:pPr>
            <a:r>
              <a:rPr lang="en-US" altLang="ja-JP" dirty="0">
                <a:ea typeface="ＭＳ Ｐゴシック" charset="-128"/>
                <a:cs typeface="Times New Roman" pitchFamily="18" charset="0"/>
              </a:rPr>
              <a:t>Abstract</a:t>
            </a:r>
            <a:r>
              <a:rPr lang="en-US" altLang="ja-JP" dirty="0" smtClean="0">
                <a:ea typeface="ＭＳ Ｐゴシック" charset="-128"/>
                <a:cs typeface="Times New Roman" pitchFamily="18" charset="0"/>
              </a:rPr>
              <a:t>: This document </a:t>
            </a:r>
            <a:r>
              <a:rPr lang="en-US" altLang="ja-JP" dirty="0" smtClean="0">
                <a:ea typeface="ＭＳ Ｐゴシック" charset="-128"/>
                <a:cs typeface="Times New Roman" pitchFamily="18" charset="0"/>
              </a:rPr>
              <a:t>contains WG </a:t>
            </a:r>
            <a:r>
              <a:rPr lang="en-US" altLang="ja-JP" dirty="0" smtClean="0">
                <a:ea typeface="ＭＳ Ｐゴシック" charset="-128"/>
                <a:cs typeface="Times New Roman" pitchFamily="18" charset="0"/>
              </a:rPr>
              <a:t>Letter </a:t>
            </a:r>
            <a:r>
              <a:rPr lang="en-US" altLang="ja-JP" dirty="0" smtClean="0">
                <a:ea typeface="ＭＳ Ｐゴシック" charset="-128"/>
                <a:cs typeface="Times New Roman" pitchFamily="18" charset="0"/>
              </a:rPr>
              <a:t>Ballots summary and the motions for Sponsor Ballot approval</a:t>
            </a:r>
            <a:endParaRPr lang="en-US" altLang="zh-CN" dirty="0">
              <a:ea typeface="SimSun" pitchFamily="2" charset="-122"/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96913" y="332601"/>
            <a:ext cx="929806" cy="276999"/>
          </a:xfrm>
          <a:noFill/>
        </p:spPr>
        <p:txBody>
          <a:bodyPr anchor="b"/>
          <a:lstStyle/>
          <a:p>
            <a:pPr algn="l"/>
            <a:r>
              <a:rPr lang="en-GB" sz="1800" b="1" dirty="0" smtClean="0"/>
              <a:t>July 2011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96913" y="332601"/>
            <a:ext cx="929806" cy="276999"/>
          </a:xfrm>
          <a:noFill/>
        </p:spPr>
        <p:txBody>
          <a:bodyPr anchor="b"/>
          <a:lstStyle/>
          <a:p>
            <a:pPr algn="l"/>
            <a:r>
              <a:rPr lang="en-GB" sz="1800" b="1" dirty="0" smtClean="0"/>
              <a:t>July 2011</a:t>
            </a:r>
          </a:p>
        </p:txBody>
      </p:sp>
      <p:sp>
        <p:nvSpPr>
          <p:cNvPr id="17411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6639558" y="6475413"/>
            <a:ext cx="1904367" cy="184666"/>
          </a:xfrm>
          <a:noFill/>
        </p:spPr>
        <p:txBody>
          <a:bodyPr/>
          <a:lstStyle/>
          <a:p>
            <a:r>
              <a:rPr lang="en-US" dirty="0" smtClean="0"/>
              <a:t>Subir Das, Chair  IEEE 802.21</a:t>
            </a:r>
          </a:p>
        </p:txBody>
      </p:sp>
      <p:sp>
        <p:nvSpPr>
          <p:cNvPr id="17412" name="Rectangle 6"/>
          <p:cNvSpPr txBox="1">
            <a:spLocks noGrp="1" noChangeArrowheads="1"/>
          </p:cNvSpPr>
          <p:nvPr/>
        </p:nvSpPr>
        <p:spPr bwMode="auto">
          <a:xfrm>
            <a:off x="4344988" y="6475413"/>
            <a:ext cx="530225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r>
              <a:rPr lang="en-US" sz="1200" b="0">
                <a:solidFill>
                  <a:schemeClr val="tx1"/>
                </a:solidFill>
              </a:rPr>
              <a:t>Slide </a:t>
            </a:r>
            <a:fld id="{99E3CE57-2764-4C53-BBCA-DE4D9E03E4E4}" type="slidenum">
              <a:rPr lang="en-US" sz="1200" b="0">
                <a:solidFill>
                  <a:schemeClr val="tx1"/>
                </a:solidFill>
              </a:rPr>
              <a:pPr/>
              <a:t>2</a:t>
            </a:fld>
            <a:endParaRPr lang="en-US" sz="1200" b="0">
              <a:solidFill>
                <a:schemeClr val="tx1"/>
              </a:solidFill>
            </a:endParaRPr>
          </a:p>
        </p:txBody>
      </p:sp>
      <p:sp>
        <p:nvSpPr>
          <p:cNvPr id="17413" name="Rectangle 3"/>
          <p:cNvSpPr>
            <a:spLocks noGrp="1" noChangeArrowheads="1"/>
          </p:cNvSpPr>
          <p:nvPr>
            <p:ph type="title"/>
          </p:nvPr>
        </p:nvSpPr>
        <p:spPr>
          <a:xfrm>
            <a:off x="228600" y="762000"/>
            <a:ext cx="8610600" cy="762000"/>
          </a:xfrm>
          <a:noFill/>
        </p:spPr>
        <p:txBody>
          <a:bodyPr/>
          <a:lstStyle/>
          <a:p>
            <a:pPr eaLnBrk="1" hangingPunct="1"/>
            <a:r>
              <a:rPr lang="en-US" sz="3600" dirty="0" smtClean="0"/>
              <a:t>Topic</a:t>
            </a:r>
            <a:endParaRPr lang="en-US" sz="3600" dirty="0" smtClean="0"/>
          </a:p>
        </p:txBody>
      </p:sp>
      <p:sp>
        <p:nvSpPr>
          <p:cNvPr id="8" name="Rectangle 3"/>
          <p:cNvSpPr txBox="1">
            <a:spLocks noChangeArrowheads="1"/>
          </p:cNvSpPr>
          <p:nvPr/>
        </p:nvSpPr>
        <p:spPr bwMode="auto">
          <a:xfrm>
            <a:off x="228600" y="2438400"/>
            <a:ext cx="8610600" cy="1524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 anchor="ctr"/>
          <a:lstStyle/>
          <a:p>
            <a:pPr eaLnBrk="1" hangingPunct="1">
              <a:defRPr/>
            </a:pPr>
            <a:r>
              <a:rPr lang="en-US" sz="2800" kern="0" dirty="0" smtClean="0"/>
              <a:t>Request for EC Approval to forward the IEEE </a:t>
            </a:r>
            <a:r>
              <a:rPr lang="en-US" sz="2800" kern="0" dirty="0" smtClean="0"/>
              <a:t>P802.21b  </a:t>
            </a:r>
            <a:r>
              <a:rPr lang="en-US" sz="2800" kern="0" dirty="0" smtClean="0"/>
              <a:t>for Sponsor </a:t>
            </a:r>
            <a:r>
              <a:rPr lang="en-US" sz="2800" kern="0" dirty="0" smtClean="0"/>
              <a:t>Ballot</a:t>
            </a:r>
            <a:endParaRPr lang="en-US" sz="2800" kern="0" dirty="0" smtClean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3"/>
          <p:cNvSpPr>
            <a:spLocks noGrp="1" noChangeArrowheads="1"/>
          </p:cNvSpPr>
          <p:nvPr>
            <p:ph type="title"/>
          </p:nvPr>
        </p:nvSpPr>
        <p:spPr>
          <a:xfrm>
            <a:off x="228600" y="609600"/>
            <a:ext cx="8610600" cy="838200"/>
          </a:xfrm>
          <a:noFill/>
        </p:spPr>
        <p:txBody>
          <a:bodyPr/>
          <a:lstStyle/>
          <a:p>
            <a:pPr eaLnBrk="1" hangingPunct="1"/>
            <a:r>
              <a:rPr lang="en-US" sz="2800" dirty="0" smtClean="0"/>
              <a:t>IEEE </a:t>
            </a:r>
            <a:r>
              <a:rPr lang="en-US" sz="2800" dirty="0" smtClean="0"/>
              <a:t>P802.21b </a:t>
            </a:r>
            <a:r>
              <a:rPr lang="en-US" sz="2800" dirty="0" smtClean="0"/>
              <a:t>WG Ballot Result- Final </a:t>
            </a:r>
            <a:r>
              <a:rPr lang="en-US" sz="2800" dirty="0" smtClean="0"/>
              <a:t>Round</a:t>
            </a:r>
            <a:endParaRPr lang="en-US" sz="2800" dirty="0" smtClean="0"/>
          </a:p>
        </p:txBody>
      </p:sp>
      <p:sp>
        <p:nvSpPr>
          <p:cNvPr id="19459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96913" y="332601"/>
            <a:ext cx="929806" cy="276999"/>
          </a:xfrm>
          <a:noFill/>
        </p:spPr>
        <p:txBody>
          <a:bodyPr anchor="b"/>
          <a:lstStyle/>
          <a:p>
            <a:pPr algn="l"/>
            <a:r>
              <a:rPr lang="en-GB" sz="1800" b="1" dirty="0" smtClean="0"/>
              <a:t>July 2011</a:t>
            </a:r>
          </a:p>
        </p:txBody>
      </p:sp>
      <p:sp>
        <p:nvSpPr>
          <p:cNvPr id="10" name="Rectangle 9"/>
          <p:cNvSpPr/>
          <p:nvPr/>
        </p:nvSpPr>
        <p:spPr>
          <a:xfrm>
            <a:off x="304800" y="1828800"/>
            <a:ext cx="8534400" cy="378565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41313" indent="-287338" algn="l">
              <a:defRPr/>
            </a:pPr>
            <a:r>
              <a:rPr lang="en-US" sz="2400" dirty="0"/>
              <a:t>• Date the last ballot closed: </a:t>
            </a:r>
            <a:r>
              <a:rPr lang="en-US" sz="2400" dirty="0" smtClean="0">
                <a:solidFill>
                  <a:schemeClr val="accent6"/>
                </a:solidFill>
              </a:rPr>
              <a:t>July 5</a:t>
            </a:r>
            <a:r>
              <a:rPr lang="en-US" sz="2400" baseline="30000" dirty="0" smtClean="0">
                <a:solidFill>
                  <a:schemeClr val="accent6"/>
                </a:solidFill>
              </a:rPr>
              <a:t>th</a:t>
            </a:r>
            <a:r>
              <a:rPr lang="en-US" sz="2400" dirty="0" smtClean="0">
                <a:solidFill>
                  <a:schemeClr val="accent6"/>
                </a:solidFill>
              </a:rPr>
              <a:t>, 2011</a:t>
            </a:r>
            <a:endParaRPr lang="en-US" sz="2400" dirty="0">
              <a:solidFill>
                <a:schemeClr val="accent6"/>
              </a:solidFill>
            </a:endParaRPr>
          </a:p>
          <a:p>
            <a:pPr marL="341313" indent="-287338" algn="l">
              <a:defRPr/>
            </a:pPr>
            <a:r>
              <a:rPr lang="en-US" sz="2400" dirty="0"/>
              <a:t>• Vote tally including Approve, Disapprove and Abstain votes: </a:t>
            </a:r>
          </a:p>
          <a:p>
            <a:pPr marL="798513" lvl="1" indent="-287338" algn="l">
              <a:defRPr/>
            </a:pPr>
            <a:r>
              <a:rPr lang="en-US" sz="2400" dirty="0"/>
              <a:t>Ballot Pool = </a:t>
            </a:r>
            <a:r>
              <a:rPr lang="en-US" sz="2400" dirty="0" smtClean="0"/>
              <a:t>32, Return ratio= 29 (</a:t>
            </a:r>
            <a:r>
              <a:rPr lang="en-US" sz="2400" dirty="0" smtClean="0">
                <a:solidFill>
                  <a:schemeClr val="accent2"/>
                </a:solidFill>
              </a:rPr>
              <a:t>90.63%</a:t>
            </a:r>
            <a:r>
              <a:rPr lang="en-US" sz="2400" dirty="0" smtClean="0"/>
              <a:t>), </a:t>
            </a:r>
            <a:r>
              <a:rPr lang="en-US" sz="2400" dirty="0"/>
              <a:t># of comments = </a:t>
            </a:r>
            <a:r>
              <a:rPr lang="en-US" sz="2400" dirty="0" smtClean="0"/>
              <a:t>06 (T-2, E-04)</a:t>
            </a:r>
            <a:endParaRPr lang="en-US" sz="2400" dirty="0"/>
          </a:p>
          <a:p>
            <a:pPr marL="798513" lvl="1" indent="-287338" algn="l">
              <a:defRPr/>
            </a:pPr>
            <a:r>
              <a:rPr lang="en-US" sz="2400" dirty="0"/>
              <a:t>Number of Approves = </a:t>
            </a:r>
            <a:r>
              <a:rPr lang="en-US" sz="2400" dirty="0" smtClean="0"/>
              <a:t>27</a:t>
            </a:r>
            <a:endParaRPr lang="en-US" sz="2400" dirty="0"/>
          </a:p>
          <a:p>
            <a:pPr marL="798513" lvl="1" indent="-287338" algn="l">
              <a:defRPr/>
            </a:pPr>
            <a:r>
              <a:rPr lang="en-US" sz="2400" dirty="0"/>
              <a:t>Number of Disapproves = 0</a:t>
            </a:r>
          </a:p>
          <a:p>
            <a:pPr marL="798513" lvl="1" indent="-287338" algn="l">
              <a:defRPr/>
            </a:pPr>
            <a:r>
              <a:rPr lang="en-US" sz="2400" dirty="0"/>
              <a:t>Number of Abstains = </a:t>
            </a:r>
            <a:r>
              <a:rPr lang="en-US" sz="2400" dirty="0" smtClean="0"/>
              <a:t>02</a:t>
            </a:r>
            <a:endParaRPr lang="en-US" sz="2400" dirty="0"/>
          </a:p>
          <a:p>
            <a:pPr marL="798513" lvl="1" indent="-287338" algn="l">
              <a:defRPr/>
            </a:pPr>
            <a:r>
              <a:rPr lang="en-US" sz="2400" dirty="0"/>
              <a:t>Approval Ratio = </a:t>
            </a:r>
            <a:r>
              <a:rPr lang="en-US" sz="2400" dirty="0">
                <a:solidFill>
                  <a:schemeClr val="accent6"/>
                </a:solidFill>
              </a:rPr>
              <a:t>100%</a:t>
            </a:r>
          </a:p>
          <a:p>
            <a:pPr marL="341313" indent="-287338" algn="l">
              <a:defRPr/>
            </a:pPr>
            <a:r>
              <a:rPr lang="en-US" sz="2400" dirty="0"/>
              <a:t>• Comments that support the remaining disapprove votes and Working Group responses – </a:t>
            </a:r>
            <a:r>
              <a:rPr lang="en-US" sz="2400" dirty="0">
                <a:solidFill>
                  <a:schemeClr val="accent6"/>
                </a:solidFill>
              </a:rPr>
              <a:t>N/ </a:t>
            </a:r>
            <a:r>
              <a:rPr lang="en-US" sz="2400" dirty="0" smtClean="0">
                <a:solidFill>
                  <a:schemeClr val="accent6"/>
                </a:solidFill>
              </a:rPr>
              <a:t>A</a:t>
            </a:r>
            <a:endParaRPr lang="en-US" sz="2400" dirty="0">
              <a:solidFill>
                <a:schemeClr val="accent6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6645713" y="6475413"/>
            <a:ext cx="1898212" cy="184666"/>
          </a:xfrm>
          <a:noFill/>
        </p:spPr>
        <p:txBody>
          <a:bodyPr/>
          <a:lstStyle/>
          <a:p>
            <a:r>
              <a:rPr lang="en-US" dirty="0" smtClean="0"/>
              <a:t>Subir Das, Chair, IEEE 802.21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3"/>
          <p:cNvSpPr>
            <a:spLocks noGrp="1" noChangeArrowheads="1"/>
          </p:cNvSpPr>
          <p:nvPr>
            <p:ph type="title"/>
          </p:nvPr>
        </p:nvSpPr>
        <p:spPr>
          <a:xfrm>
            <a:off x="533400" y="762000"/>
            <a:ext cx="8001000" cy="609600"/>
          </a:xfrm>
          <a:noFill/>
        </p:spPr>
        <p:txBody>
          <a:bodyPr/>
          <a:lstStyle/>
          <a:p>
            <a:pPr eaLnBrk="1" hangingPunct="1"/>
            <a:r>
              <a:rPr lang="en-US" smtClean="0"/>
              <a:t>IEEE P802.21b </a:t>
            </a:r>
            <a:r>
              <a:rPr lang="en-US" dirty="0" smtClean="0"/>
              <a:t>Draft History and Statistics</a:t>
            </a:r>
          </a:p>
        </p:txBody>
      </p:sp>
      <p:sp>
        <p:nvSpPr>
          <p:cNvPr id="20483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96913" y="332601"/>
            <a:ext cx="929806" cy="276999"/>
          </a:xfrm>
          <a:noFill/>
        </p:spPr>
        <p:txBody>
          <a:bodyPr anchor="b"/>
          <a:lstStyle/>
          <a:p>
            <a:pPr algn="l"/>
            <a:r>
              <a:rPr lang="en-GB" sz="1800" b="1" dirty="0" smtClean="0"/>
              <a:t>July 2011</a:t>
            </a:r>
          </a:p>
        </p:txBody>
      </p:sp>
      <p:sp>
        <p:nvSpPr>
          <p:cNvPr id="20485" name="Rectangle 6"/>
          <p:cNvSpPr txBox="1">
            <a:spLocks noGrp="1" noChangeArrowheads="1"/>
          </p:cNvSpPr>
          <p:nvPr/>
        </p:nvSpPr>
        <p:spPr bwMode="auto">
          <a:xfrm>
            <a:off x="4344988" y="6475413"/>
            <a:ext cx="530225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r>
              <a:rPr lang="en-US" sz="1200" b="0">
                <a:solidFill>
                  <a:schemeClr val="tx1"/>
                </a:solidFill>
              </a:rPr>
              <a:t>Slide </a:t>
            </a:r>
            <a:fld id="{9B061689-73B1-4F22-94BA-0E852404C0E8}" type="slidenum">
              <a:rPr lang="en-US" sz="1200" b="0">
                <a:solidFill>
                  <a:schemeClr val="tx1"/>
                </a:solidFill>
              </a:rPr>
              <a:pPr/>
              <a:t>4</a:t>
            </a:fld>
            <a:endParaRPr lang="en-US" sz="1200" b="0">
              <a:solidFill>
                <a:schemeClr val="tx1"/>
              </a:solidFill>
            </a:endParaRPr>
          </a:p>
        </p:txBody>
      </p:sp>
      <p:graphicFrame>
        <p:nvGraphicFramePr>
          <p:cNvPr id="7" name="Table 6"/>
          <p:cNvGraphicFramePr>
            <a:graphicFrameLocks noGrp="1"/>
          </p:cNvGraphicFramePr>
          <p:nvPr/>
        </p:nvGraphicFramePr>
        <p:xfrm>
          <a:off x="76200" y="1524000"/>
          <a:ext cx="8915399" cy="44196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85902"/>
                <a:gridCol w="1104898"/>
                <a:gridCol w="1319464"/>
                <a:gridCol w="1084757"/>
                <a:gridCol w="1026785"/>
                <a:gridCol w="1329489"/>
                <a:gridCol w="1564104"/>
              </a:tblGrid>
              <a:tr h="883920">
                <a:tc>
                  <a:txBody>
                    <a:bodyPr/>
                    <a:lstStyle/>
                    <a:p>
                      <a:pPr algn="ctr"/>
                      <a:r>
                        <a:rPr lang="en-US" sz="1600" b="1" dirty="0" smtClean="0"/>
                        <a:t>IEEE</a:t>
                      </a:r>
                      <a:r>
                        <a:rPr lang="en-US" sz="1600" b="1" baseline="0" dirty="0" smtClean="0"/>
                        <a:t> WG Letter Ballot</a:t>
                      </a:r>
                      <a:endParaRPr lang="en-US" sz="16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Launch Date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1" dirty="0" smtClean="0"/>
                        <a:t># of Comments Received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1" dirty="0" smtClean="0"/>
                        <a:t>Comment Resolution Status</a:t>
                      </a:r>
                      <a:endParaRPr lang="en-US" sz="16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1" dirty="0" smtClean="0"/>
                        <a:t>Return</a:t>
                      </a:r>
                      <a:r>
                        <a:rPr lang="en-US" sz="1600" b="1" baseline="0" dirty="0" smtClean="0"/>
                        <a:t> </a:t>
                      </a:r>
                      <a:r>
                        <a:rPr lang="en-US" sz="1600" b="1" dirty="0" smtClean="0"/>
                        <a:t>Ratio</a:t>
                      </a:r>
                      <a:endParaRPr lang="en-US" sz="16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1" dirty="0" smtClean="0"/>
                        <a:t>Approval Ratio</a:t>
                      </a:r>
                      <a:endParaRPr lang="en-US" sz="16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1" dirty="0" smtClean="0"/>
                        <a:t>Draft Status</a:t>
                      </a:r>
                      <a:endParaRPr lang="en-US" sz="1600" b="1" dirty="0"/>
                    </a:p>
                  </a:txBody>
                  <a:tcPr/>
                </a:tc>
              </a:tr>
              <a:tr h="883920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WG</a:t>
                      </a:r>
                      <a:r>
                        <a:rPr lang="en-US" sz="1600" baseline="0" dirty="0" smtClean="0"/>
                        <a:t> LB #4</a:t>
                      </a:r>
                    </a:p>
                    <a:p>
                      <a:pPr algn="ctr"/>
                      <a:r>
                        <a:rPr lang="en-US" sz="1200" b="1" baseline="0" dirty="0" smtClean="0"/>
                        <a:t>(P802.21b Draft v1.0)</a:t>
                      </a:r>
                      <a:endParaRPr lang="en-US" sz="12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August</a:t>
                      </a:r>
                      <a:r>
                        <a:rPr lang="en-US" sz="1600" baseline="0" dirty="0" smtClean="0"/>
                        <a:t> </a:t>
                      </a:r>
                      <a:r>
                        <a:rPr lang="en-US" sz="1600" dirty="0" smtClean="0"/>
                        <a:t>2010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1" dirty="0" smtClean="0"/>
                        <a:t>87</a:t>
                      </a:r>
                      <a:r>
                        <a:rPr lang="en-US" sz="1600" dirty="0" smtClean="0"/>
                        <a:t> (</a:t>
                      </a:r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38T /</a:t>
                      </a:r>
                      <a:r>
                        <a:rPr lang="en-US" sz="16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TR,  49 E / ER</a:t>
                      </a:r>
                      <a:r>
                        <a:rPr lang="en-US" sz="1600" dirty="0" smtClean="0"/>
                        <a:t>)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Comments were addressed and Resolved</a:t>
                      </a:r>
                      <a:endParaRPr lang="en-US" sz="12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0" dirty="0" smtClean="0">
                          <a:solidFill>
                            <a:schemeClr val="tx1"/>
                          </a:solidFill>
                        </a:rPr>
                        <a:t>72%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0" dirty="0" smtClean="0">
                          <a:solidFill>
                            <a:schemeClr val="tx1"/>
                          </a:solidFill>
                        </a:rPr>
                        <a:t>&lt;75%</a:t>
                      </a:r>
                      <a:endParaRPr lang="en-US" sz="1800" b="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 </a:t>
                      </a:r>
                      <a:r>
                        <a:rPr lang="en-US" sz="1200" b="1" dirty="0" smtClean="0"/>
                        <a:t>P802.21b Draft v2.0 Prepared </a:t>
                      </a:r>
                      <a:endParaRPr lang="en-US" sz="1200" b="1" dirty="0"/>
                    </a:p>
                  </a:txBody>
                  <a:tcPr/>
                </a:tc>
              </a:tr>
              <a:tr h="883920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WG LB #4a</a:t>
                      </a: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1" baseline="0" dirty="0" smtClean="0"/>
                        <a:t>(P802.21b Draft v2.0)</a:t>
                      </a:r>
                      <a:endParaRPr lang="en-US" sz="1200" b="1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aseline="0" dirty="0" smtClean="0"/>
                        <a:t>November 2010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1" dirty="0" smtClean="0"/>
                        <a:t>147</a:t>
                      </a:r>
                      <a:r>
                        <a:rPr lang="en-US" sz="1600" dirty="0" smtClean="0"/>
                        <a:t>(</a:t>
                      </a:r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88 T / TR,</a:t>
                      </a:r>
                      <a:r>
                        <a:rPr lang="en-US" sz="16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59</a:t>
                      </a:r>
                      <a:r>
                        <a:rPr lang="en-US" sz="16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E / ER</a:t>
                      </a:r>
                      <a:r>
                        <a:rPr lang="en-US" sz="1600" dirty="0" smtClean="0"/>
                        <a:t>)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1" dirty="0" smtClean="0"/>
                        <a:t>Comments were addressed and Resolved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0" dirty="0" smtClean="0">
                          <a:solidFill>
                            <a:schemeClr val="tx1"/>
                          </a:solidFill>
                        </a:rPr>
                        <a:t>81%</a:t>
                      </a:r>
                      <a:endParaRPr lang="en-US" sz="1600" b="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0" dirty="0" smtClean="0">
                          <a:solidFill>
                            <a:schemeClr val="tx1"/>
                          </a:solidFill>
                        </a:rPr>
                        <a:t>&lt;75%</a:t>
                      </a:r>
                    </a:p>
                    <a:p>
                      <a:pPr algn="ctr"/>
                      <a:endParaRPr lang="en-US" sz="1800" b="1" dirty="0">
                        <a:solidFill>
                          <a:schemeClr val="accent2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P802.21b Draft v3.0 Prepared </a:t>
                      </a:r>
                      <a:endParaRPr lang="en-US" sz="1200" dirty="0"/>
                    </a:p>
                  </a:txBody>
                  <a:tcPr/>
                </a:tc>
              </a:tr>
              <a:tr h="883920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WG LB #4b</a:t>
                      </a: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1" baseline="0" dirty="0" smtClean="0"/>
                        <a:t>(P802.21b Draft v3.0)</a:t>
                      </a:r>
                      <a:endParaRPr lang="en-US" sz="1200" b="1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/>
                        <a:t>April 2011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1" dirty="0" smtClean="0"/>
                        <a:t>36</a:t>
                      </a:r>
                      <a:r>
                        <a:rPr lang="en-US" sz="1600" dirty="0" smtClean="0"/>
                        <a:t> (22 T / TR, 14 E / ER)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1" dirty="0" smtClean="0"/>
                        <a:t>Comments</a:t>
                      </a:r>
                      <a:r>
                        <a:rPr lang="en-US" sz="1200" b="1" baseline="0" dirty="0" smtClean="0"/>
                        <a:t> were </a:t>
                      </a:r>
                      <a:r>
                        <a:rPr lang="en-US" sz="1200" b="1" dirty="0" smtClean="0"/>
                        <a:t>addressed and Resolved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0" dirty="0" smtClean="0">
                          <a:solidFill>
                            <a:schemeClr val="tx1"/>
                          </a:solidFill>
                        </a:rPr>
                        <a:t>90.63%</a:t>
                      </a:r>
                      <a:endParaRPr lang="en-US" sz="1600" b="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dirty="0" smtClean="0">
                          <a:solidFill>
                            <a:schemeClr val="accent2"/>
                          </a:solidFill>
                        </a:rPr>
                        <a:t>88.88%</a:t>
                      </a:r>
                      <a:endParaRPr lang="en-US" sz="2400" b="1" dirty="0">
                        <a:solidFill>
                          <a:schemeClr val="accent2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P802.21b Draft v4.0  Prepared </a:t>
                      </a:r>
                      <a:endParaRPr lang="en-US" sz="1200" dirty="0"/>
                    </a:p>
                  </a:txBody>
                  <a:tcPr/>
                </a:tc>
              </a:tr>
              <a:tr h="883920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WG LB#</a:t>
                      </a:r>
                      <a:r>
                        <a:rPr kumimoji="0" lang="en-US" sz="16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4c</a:t>
                      </a:r>
                      <a:endParaRPr lang="en-US" sz="1200" b="1" baseline="0" dirty="0" smtClean="0"/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1" baseline="0" dirty="0" smtClean="0"/>
                        <a:t>(P802.21b Draft 4.0)</a:t>
                      </a:r>
                      <a:endParaRPr lang="en-US" sz="1200" b="1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/>
                        <a:t>June</a:t>
                      </a:r>
                      <a:r>
                        <a:rPr lang="en-US" sz="1600" baseline="0" dirty="0" smtClean="0"/>
                        <a:t> </a:t>
                      </a:r>
                      <a:r>
                        <a:rPr lang="en-US" sz="1600" dirty="0" smtClean="0"/>
                        <a:t>2011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1" dirty="0" smtClean="0"/>
                        <a:t>6</a:t>
                      </a:r>
                      <a:r>
                        <a:rPr lang="en-US" sz="1600" b="1" baseline="0" dirty="0" smtClean="0"/>
                        <a:t> </a:t>
                      </a:r>
                      <a:r>
                        <a:rPr lang="en-US" sz="1600" dirty="0" smtClean="0"/>
                        <a:t>(02 T / TR,</a:t>
                      </a:r>
                      <a:r>
                        <a:rPr lang="en-US" sz="1600" baseline="0" dirty="0" smtClean="0"/>
                        <a:t> 4</a:t>
                      </a:r>
                      <a:r>
                        <a:rPr lang="en-US" sz="1600" dirty="0" smtClean="0"/>
                        <a:t> E / ER)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1" dirty="0" smtClean="0"/>
                        <a:t>No “must be satisfied “ Comments</a:t>
                      </a:r>
                      <a:endParaRPr lang="en-US" sz="1200" b="1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0" dirty="0" smtClean="0">
                          <a:solidFill>
                            <a:schemeClr val="tx1"/>
                          </a:solidFill>
                        </a:rPr>
                        <a:t>90.63%</a:t>
                      </a:r>
                      <a:endParaRPr lang="en-US" sz="1600" b="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dirty="0" smtClean="0">
                          <a:solidFill>
                            <a:schemeClr val="accent2"/>
                          </a:solidFill>
                        </a:rPr>
                        <a:t>100%</a:t>
                      </a:r>
                      <a:endParaRPr lang="en-US" sz="2400" b="1" dirty="0">
                        <a:solidFill>
                          <a:schemeClr val="accent2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P802.21b Draft </a:t>
                      </a:r>
                      <a:r>
                        <a:rPr lang="en-US" sz="1200" b="1" dirty="0" smtClean="0"/>
                        <a:t>v4.0</a:t>
                      </a:r>
                      <a:endParaRPr lang="en-US" sz="1200" b="1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10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6645713" y="6475413"/>
            <a:ext cx="1898212" cy="184666"/>
          </a:xfrm>
          <a:noFill/>
        </p:spPr>
        <p:txBody>
          <a:bodyPr/>
          <a:lstStyle/>
          <a:p>
            <a:r>
              <a:rPr lang="en-US" dirty="0" smtClean="0"/>
              <a:t>Subir Das, Chair, IEEE 802.21</a:t>
            </a:r>
          </a:p>
        </p:txBody>
      </p:sp>
      <p:sp>
        <p:nvSpPr>
          <p:cNvPr id="8" name="Rounded Rectangular Callout 7"/>
          <p:cNvSpPr/>
          <p:nvPr/>
        </p:nvSpPr>
        <p:spPr bwMode="auto">
          <a:xfrm>
            <a:off x="152400" y="6019800"/>
            <a:ext cx="8686800" cy="685800"/>
          </a:xfrm>
          <a:prstGeom prst="wedgeRoundRectCallout">
            <a:avLst>
              <a:gd name="adj1" fmla="val 45306"/>
              <a:gd name="adj2" fmla="val -162492"/>
              <a:gd name="adj3" fmla="val 16667"/>
            </a:avLst>
          </a:prstGeom>
          <a:solidFill>
            <a:srgbClr val="CCFFCC"/>
          </a:solidFill>
          <a:ln w="25400" cap="flat" cmpd="sng" algn="ctr">
            <a:solidFill>
              <a:schemeClr val="accent6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lIns="92075" tIns="46038" rIns="92075" bIns="46038" anchor="ctr"/>
          <a:lstStyle/>
          <a:p>
            <a:pPr>
              <a:defRPr/>
            </a:pPr>
            <a:endParaRPr lang="en-GB" sz="1800" dirty="0" smtClean="0">
              <a:solidFill>
                <a:schemeClr val="tx1"/>
              </a:solidFill>
              <a:ea typeface="PMingLiU" charset="-120"/>
            </a:endParaRPr>
          </a:p>
          <a:p>
            <a:pPr>
              <a:defRPr/>
            </a:pPr>
            <a:r>
              <a:rPr lang="en-GB" sz="1800" dirty="0" smtClean="0">
                <a:solidFill>
                  <a:schemeClr val="tx1"/>
                </a:solidFill>
                <a:ea typeface="PMingLiU" charset="-120"/>
              </a:rPr>
              <a:t>MEC Review is available at :</a:t>
            </a:r>
          </a:p>
          <a:p>
            <a:pPr>
              <a:defRPr/>
            </a:pPr>
            <a:r>
              <a:rPr lang="en-GB" sz="1800" dirty="0" smtClean="0">
                <a:solidFill>
                  <a:schemeClr val="tx1"/>
                </a:solidFill>
                <a:ea typeface="PMingLiU" charset="-120"/>
              </a:rPr>
              <a:t>https://mentor.ieee.org/802.21/dcn/11/21-11-0114-00-0000-802-21b-mec-review.docx</a:t>
            </a:r>
            <a:endParaRPr lang="en-GB" sz="1800" dirty="0" smtClean="0">
              <a:solidFill>
                <a:schemeClr val="tx1"/>
              </a:solidFill>
              <a:ea typeface="PMingLiU" charset="-120"/>
            </a:endParaRPr>
          </a:p>
          <a:p>
            <a:pPr>
              <a:defRPr/>
            </a:pPr>
            <a:endParaRPr lang="en-GB" sz="1800" dirty="0" smtClean="0">
              <a:solidFill>
                <a:schemeClr val="tx1"/>
              </a:solidFill>
              <a:ea typeface="PMingLiU" charset="-12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3"/>
          <p:cNvSpPr>
            <a:spLocks noGrp="1" noChangeArrowheads="1"/>
          </p:cNvSpPr>
          <p:nvPr>
            <p:ph type="title"/>
          </p:nvPr>
        </p:nvSpPr>
        <p:spPr>
          <a:xfrm>
            <a:off x="228600" y="762000"/>
            <a:ext cx="8610600" cy="685800"/>
          </a:xfrm>
          <a:noFill/>
        </p:spPr>
        <p:txBody>
          <a:bodyPr/>
          <a:lstStyle/>
          <a:p>
            <a:pPr eaLnBrk="1" hangingPunct="1"/>
            <a:r>
              <a:rPr lang="en-US" sz="2800" dirty="0" smtClean="0"/>
              <a:t>Links to </a:t>
            </a:r>
            <a:r>
              <a:rPr lang="en-US" sz="2800" dirty="0" smtClean="0"/>
              <a:t>WG </a:t>
            </a:r>
            <a:r>
              <a:rPr lang="en-US" sz="2800" dirty="0" smtClean="0"/>
              <a:t>Letter </a:t>
            </a:r>
            <a:r>
              <a:rPr lang="en-US" sz="2800" dirty="0" smtClean="0"/>
              <a:t>Ballot Results</a:t>
            </a:r>
            <a:endParaRPr lang="en-US" sz="2800" dirty="0" smtClean="0"/>
          </a:p>
        </p:txBody>
      </p:sp>
      <p:sp>
        <p:nvSpPr>
          <p:cNvPr id="22531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96913" y="332601"/>
            <a:ext cx="929806" cy="276999"/>
          </a:xfrm>
          <a:noFill/>
        </p:spPr>
        <p:txBody>
          <a:bodyPr anchor="b"/>
          <a:lstStyle/>
          <a:p>
            <a:pPr algn="l"/>
            <a:r>
              <a:rPr lang="en-GB" sz="1800" b="1" dirty="0" smtClean="0"/>
              <a:t>July 2011</a:t>
            </a:r>
          </a:p>
        </p:txBody>
      </p:sp>
      <p:sp>
        <p:nvSpPr>
          <p:cNvPr id="22533" name="Rectangle 6"/>
          <p:cNvSpPr txBox="1">
            <a:spLocks noGrp="1" noChangeArrowheads="1"/>
          </p:cNvSpPr>
          <p:nvPr/>
        </p:nvSpPr>
        <p:spPr bwMode="auto">
          <a:xfrm>
            <a:off x="4344988" y="6475413"/>
            <a:ext cx="530225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r>
              <a:rPr lang="en-US" sz="1200" b="0">
                <a:solidFill>
                  <a:schemeClr val="tx1"/>
                </a:solidFill>
              </a:rPr>
              <a:t>Slide </a:t>
            </a:r>
            <a:fld id="{AD5F3F00-1435-4C11-8330-88677CCAC104}" type="slidenum">
              <a:rPr lang="en-US" sz="1200" b="0">
                <a:solidFill>
                  <a:schemeClr val="tx1"/>
                </a:solidFill>
              </a:rPr>
              <a:pPr/>
              <a:t>5</a:t>
            </a:fld>
            <a:endParaRPr lang="en-US" sz="1200" b="0">
              <a:solidFill>
                <a:schemeClr val="tx1"/>
              </a:solidFill>
            </a:endParaRPr>
          </a:p>
        </p:txBody>
      </p:sp>
      <p:sp>
        <p:nvSpPr>
          <p:cNvPr id="44038" name="Rectangle 8"/>
          <p:cNvSpPr>
            <a:spLocks noChangeArrowheads="1"/>
          </p:cNvSpPr>
          <p:nvPr/>
        </p:nvSpPr>
        <p:spPr bwMode="auto">
          <a:xfrm>
            <a:off x="304800" y="1447800"/>
            <a:ext cx="8686800" cy="50783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marL="287338" indent="-287338" algn="l">
              <a:defRPr/>
            </a:pPr>
            <a:endParaRPr lang="en-US" sz="1200" dirty="0">
              <a:solidFill>
                <a:schemeClr val="tx1"/>
              </a:solidFill>
            </a:endParaRPr>
          </a:p>
          <a:p>
            <a:pPr marL="287338" indent="-287338" algn="l">
              <a:buFont typeface="Arial" pitchFamily="34" charset="0"/>
              <a:buChar char="•"/>
              <a:defRPr/>
            </a:pPr>
            <a:r>
              <a:rPr lang="en-US" sz="2400" dirty="0" smtClean="0">
                <a:solidFill>
                  <a:schemeClr val="tx1"/>
                </a:solidFill>
              </a:rPr>
              <a:t>WG LB #4:</a:t>
            </a:r>
          </a:p>
          <a:p>
            <a:pPr marL="744538" lvl="1" indent="-287338" algn="l">
              <a:buFont typeface="Arial" pitchFamily="34" charset="0"/>
              <a:buChar char="•"/>
              <a:defRPr/>
            </a:pPr>
            <a:r>
              <a:rPr lang="en-US" sz="2400" dirty="0" smtClean="0">
                <a:solidFill>
                  <a:schemeClr val="tx1"/>
                </a:solidFill>
              </a:rPr>
              <a:t>https://</a:t>
            </a:r>
            <a:r>
              <a:rPr lang="en-US" sz="2400" dirty="0" smtClean="0">
                <a:solidFill>
                  <a:schemeClr val="tx1"/>
                </a:solidFill>
              </a:rPr>
              <a:t>mentor.ieee.org/802.21/dcn/10/21-10-0180-00-0000-lb-4-result.xls</a:t>
            </a:r>
            <a:endParaRPr lang="en-US" sz="2400" dirty="0" smtClean="0">
              <a:solidFill>
                <a:schemeClr val="tx1"/>
              </a:solidFill>
            </a:endParaRPr>
          </a:p>
          <a:p>
            <a:pPr marL="287338" indent="-287338" algn="l">
              <a:buFont typeface="Arial" pitchFamily="34" charset="0"/>
              <a:buChar char="•"/>
              <a:defRPr/>
            </a:pPr>
            <a:r>
              <a:rPr lang="en-US" sz="2400" dirty="0" smtClean="0">
                <a:solidFill>
                  <a:schemeClr val="tx1"/>
                </a:solidFill>
              </a:rPr>
              <a:t>WG </a:t>
            </a:r>
            <a:r>
              <a:rPr lang="en-US" sz="2400" dirty="0" smtClean="0">
                <a:solidFill>
                  <a:schemeClr val="tx1"/>
                </a:solidFill>
              </a:rPr>
              <a:t>LB #4a</a:t>
            </a:r>
            <a:r>
              <a:rPr lang="en-US" sz="2400" dirty="0" smtClean="0">
                <a:solidFill>
                  <a:schemeClr val="tx1"/>
                </a:solidFill>
              </a:rPr>
              <a:t>:</a:t>
            </a:r>
          </a:p>
          <a:p>
            <a:pPr marL="744538" lvl="1" indent="-287338" algn="l">
              <a:buFont typeface="Arial" pitchFamily="34" charset="0"/>
              <a:buChar char="•"/>
              <a:defRPr/>
            </a:pPr>
            <a:r>
              <a:rPr lang="en-US" sz="2400" dirty="0" smtClean="0">
                <a:solidFill>
                  <a:schemeClr val="tx1"/>
                </a:solidFill>
              </a:rPr>
              <a:t>https://</a:t>
            </a:r>
            <a:r>
              <a:rPr lang="en-US" sz="2400" dirty="0" smtClean="0">
                <a:solidFill>
                  <a:schemeClr val="tx1"/>
                </a:solidFill>
              </a:rPr>
              <a:t>mentor.ieee.org/802.21/dcn/10/21-10-0257-00-0000-lb-4a-result.xlsx</a:t>
            </a:r>
            <a:endParaRPr lang="en-US" sz="2400" dirty="0" smtClean="0">
              <a:solidFill>
                <a:schemeClr val="tx1"/>
              </a:solidFill>
            </a:endParaRPr>
          </a:p>
          <a:p>
            <a:pPr marL="287338" indent="-287338" algn="l">
              <a:buFont typeface="Arial" pitchFamily="34" charset="0"/>
              <a:buChar char="•"/>
              <a:defRPr/>
            </a:pPr>
            <a:r>
              <a:rPr lang="en-US" sz="2400" dirty="0" smtClean="0">
                <a:solidFill>
                  <a:schemeClr val="tx1"/>
                </a:solidFill>
              </a:rPr>
              <a:t>WG LB #4b</a:t>
            </a:r>
            <a:r>
              <a:rPr lang="en-US" sz="2400" dirty="0" smtClean="0">
                <a:solidFill>
                  <a:schemeClr val="tx1"/>
                </a:solidFill>
              </a:rPr>
              <a:t>:</a:t>
            </a:r>
          </a:p>
          <a:p>
            <a:pPr marL="744538" lvl="1" indent="-287338" algn="l">
              <a:buFont typeface="Arial" pitchFamily="34" charset="0"/>
              <a:buChar char="•"/>
              <a:defRPr/>
            </a:pPr>
            <a:r>
              <a:rPr lang="en-US" sz="2400" dirty="0" smtClean="0">
                <a:solidFill>
                  <a:schemeClr val="tx1"/>
                </a:solidFill>
              </a:rPr>
              <a:t>https://mentor.ieee.org/802.21/dcn/11/21-11-0069-00-0000-letter-ballot-4b-results.xls</a:t>
            </a:r>
            <a:endParaRPr lang="en-US" sz="2400" dirty="0" smtClean="0">
              <a:solidFill>
                <a:schemeClr val="tx1"/>
              </a:solidFill>
            </a:endParaRPr>
          </a:p>
          <a:p>
            <a:pPr marL="287338" indent="-287338" algn="l">
              <a:buFont typeface="Arial" pitchFamily="34" charset="0"/>
              <a:buChar char="•"/>
              <a:defRPr/>
            </a:pPr>
            <a:r>
              <a:rPr lang="en-US" sz="2400" dirty="0" smtClean="0">
                <a:solidFill>
                  <a:schemeClr val="tx1"/>
                </a:solidFill>
              </a:rPr>
              <a:t>WG </a:t>
            </a:r>
            <a:r>
              <a:rPr lang="en-US" sz="2400" dirty="0" smtClean="0">
                <a:solidFill>
                  <a:schemeClr val="tx1"/>
                </a:solidFill>
              </a:rPr>
              <a:t>LB #4c</a:t>
            </a:r>
            <a:r>
              <a:rPr lang="en-US" sz="2400" dirty="0" smtClean="0">
                <a:solidFill>
                  <a:schemeClr val="tx1"/>
                </a:solidFill>
              </a:rPr>
              <a:t>:</a:t>
            </a:r>
          </a:p>
          <a:p>
            <a:pPr marL="744538" lvl="1" indent="-287338" algn="l">
              <a:buFont typeface="Arial" pitchFamily="34" charset="0"/>
              <a:buChar char="•"/>
              <a:defRPr/>
            </a:pPr>
            <a:r>
              <a:rPr lang="en-US" sz="2400" dirty="0" smtClean="0">
                <a:solidFill>
                  <a:schemeClr val="tx1"/>
                </a:solidFill>
              </a:rPr>
              <a:t>https://mentor.ieee.org/802.21/dcn/11/21-11-0108-00-0000-letter-ballot-4c-results.xls</a:t>
            </a:r>
            <a:endParaRPr lang="en-US" sz="2400" dirty="0" smtClean="0">
              <a:solidFill>
                <a:schemeClr val="tx1"/>
              </a:solidFill>
            </a:endParaRPr>
          </a:p>
          <a:p>
            <a:pPr marL="744538" lvl="1" indent="-287338" algn="l">
              <a:buFont typeface="Arial" pitchFamily="34" charset="0"/>
              <a:buChar char="•"/>
              <a:defRPr/>
            </a:pPr>
            <a:endParaRPr lang="en-US" sz="2400" dirty="0" smtClean="0">
              <a:solidFill>
                <a:schemeClr val="tx1"/>
              </a:solidFill>
            </a:endParaRPr>
          </a:p>
        </p:txBody>
      </p:sp>
      <p:sp>
        <p:nvSpPr>
          <p:cNvPr id="7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6645713" y="6475413"/>
            <a:ext cx="1898212" cy="184666"/>
          </a:xfrm>
          <a:noFill/>
        </p:spPr>
        <p:txBody>
          <a:bodyPr/>
          <a:lstStyle/>
          <a:p>
            <a:r>
              <a:rPr lang="en-US" dirty="0" smtClean="0"/>
              <a:t>Subir Das, Chair, IEEE 802.21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3"/>
          <p:cNvSpPr>
            <a:spLocks noGrp="1" noChangeArrowheads="1"/>
          </p:cNvSpPr>
          <p:nvPr>
            <p:ph type="title"/>
          </p:nvPr>
        </p:nvSpPr>
        <p:spPr>
          <a:xfrm>
            <a:off x="228600" y="762000"/>
            <a:ext cx="8610600" cy="685800"/>
          </a:xfrm>
          <a:noFill/>
        </p:spPr>
        <p:txBody>
          <a:bodyPr/>
          <a:lstStyle/>
          <a:p>
            <a:pPr eaLnBrk="1" hangingPunct="1"/>
            <a:r>
              <a:rPr lang="en-US" sz="2800" dirty="0" smtClean="0"/>
              <a:t>Links to </a:t>
            </a:r>
            <a:r>
              <a:rPr lang="en-US" sz="2800" dirty="0" smtClean="0"/>
              <a:t>WG </a:t>
            </a:r>
            <a:r>
              <a:rPr lang="en-US" sz="2800" dirty="0" smtClean="0"/>
              <a:t>Letter Ballot Comments </a:t>
            </a:r>
          </a:p>
        </p:txBody>
      </p:sp>
      <p:sp>
        <p:nvSpPr>
          <p:cNvPr id="22531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96913" y="332601"/>
            <a:ext cx="929806" cy="276999"/>
          </a:xfrm>
          <a:noFill/>
        </p:spPr>
        <p:txBody>
          <a:bodyPr anchor="b"/>
          <a:lstStyle/>
          <a:p>
            <a:pPr algn="l"/>
            <a:r>
              <a:rPr lang="en-GB" sz="1800" b="1" dirty="0" smtClean="0"/>
              <a:t>July 2011</a:t>
            </a:r>
          </a:p>
        </p:txBody>
      </p:sp>
      <p:sp>
        <p:nvSpPr>
          <p:cNvPr id="22533" name="Rectangle 6"/>
          <p:cNvSpPr txBox="1">
            <a:spLocks noGrp="1" noChangeArrowheads="1"/>
          </p:cNvSpPr>
          <p:nvPr/>
        </p:nvSpPr>
        <p:spPr bwMode="auto">
          <a:xfrm>
            <a:off x="4344988" y="6475413"/>
            <a:ext cx="530225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r>
              <a:rPr lang="en-US" sz="1200" b="0">
                <a:solidFill>
                  <a:schemeClr val="tx1"/>
                </a:solidFill>
              </a:rPr>
              <a:t>Slide </a:t>
            </a:r>
            <a:fld id="{AD5F3F00-1435-4C11-8330-88677CCAC104}" type="slidenum">
              <a:rPr lang="en-US" sz="1200" b="0">
                <a:solidFill>
                  <a:schemeClr val="tx1"/>
                </a:solidFill>
              </a:rPr>
              <a:pPr/>
              <a:t>6</a:t>
            </a:fld>
            <a:endParaRPr lang="en-US" sz="1200" b="0">
              <a:solidFill>
                <a:schemeClr val="tx1"/>
              </a:solidFill>
            </a:endParaRPr>
          </a:p>
        </p:txBody>
      </p:sp>
      <p:sp>
        <p:nvSpPr>
          <p:cNvPr id="44038" name="Rectangle 8"/>
          <p:cNvSpPr>
            <a:spLocks noChangeArrowheads="1"/>
          </p:cNvSpPr>
          <p:nvPr/>
        </p:nvSpPr>
        <p:spPr bwMode="auto">
          <a:xfrm>
            <a:off x="304800" y="1447800"/>
            <a:ext cx="8686800" cy="50783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marL="287338" indent="-287338" algn="l">
              <a:defRPr/>
            </a:pPr>
            <a:endParaRPr lang="en-US" sz="1200" dirty="0">
              <a:solidFill>
                <a:schemeClr val="tx1"/>
              </a:solidFill>
            </a:endParaRPr>
          </a:p>
          <a:p>
            <a:pPr marL="287338" indent="-287338" algn="l">
              <a:buFont typeface="Arial" pitchFamily="34" charset="0"/>
              <a:buChar char="•"/>
              <a:defRPr/>
            </a:pPr>
            <a:r>
              <a:rPr lang="en-US" sz="2400" dirty="0" smtClean="0">
                <a:solidFill>
                  <a:schemeClr val="tx1"/>
                </a:solidFill>
              </a:rPr>
              <a:t>WG LB #4:</a:t>
            </a:r>
          </a:p>
          <a:p>
            <a:pPr marL="744538" lvl="1" indent="-287338" algn="l">
              <a:buFont typeface="Arial" pitchFamily="34" charset="0"/>
              <a:buChar char="•"/>
              <a:defRPr/>
            </a:pPr>
            <a:r>
              <a:rPr lang="en-US" sz="2400" dirty="0">
                <a:solidFill>
                  <a:schemeClr val="tx1"/>
                </a:solidFill>
              </a:rPr>
              <a:t>https://</a:t>
            </a:r>
            <a:r>
              <a:rPr lang="en-US" sz="2400" dirty="0" smtClean="0">
                <a:solidFill>
                  <a:schemeClr val="tx1"/>
                </a:solidFill>
              </a:rPr>
              <a:t>mentor.ieee.org/802.21/dcn/10/21-10-0192-07-bcst-lb4-comments-v1.xls</a:t>
            </a:r>
          </a:p>
          <a:p>
            <a:pPr marL="287338" indent="-287338" algn="l">
              <a:buFont typeface="Arial" pitchFamily="34" charset="0"/>
              <a:buChar char="•"/>
              <a:defRPr/>
            </a:pPr>
            <a:r>
              <a:rPr lang="en-US" sz="2400" dirty="0" smtClean="0">
                <a:solidFill>
                  <a:schemeClr val="tx1"/>
                </a:solidFill>
              </a:rPr>
              <a:t>WG LB #4a:</a:t>
            </a:r>
          </a:p>
          <a:p>
            <a:pPr marL="744538" lvl="1" indent="-287338" algn="l">
              <a:buFont typeface="Arial" pitchFamily="34" charset="0"/>
              <a:buChar char="•"/>
              <a:defRPr/>
            </a:pPr>
            <a:r>
              <a:rPr lang="en-US" sz="2400" dirty="0">
                <a:solidFill>
                  <a:schemeClr val="tx1"/>
                </a:solidFill>
              </a:rPr>
              <a:t>https://mentor.ieee.org/802.21/dcn/11/21-11-0001-03-bcst-lb4a-comments.xls</a:t>
            </a:r>
            <a:endParaRPr lang="en-US" sz="2400" dirty="0" smtClean="0">
              <a:solidFill>
                <a:schemeClr val="tx1"/>
              </a:solidFill>
            </a:endParaRPr>
          </a:p>
          <a:p>
            <a:pPr marL="287338" indent="-287338" algn="l">
              <a:buFont typeface="Arial" pitchFamily="34" charset="0"/>
              <a:buChar char="•"/>
              <a:defRPr/>
            </a:pPr>
            <a:r>
              <a:rPr lang="en-US" sz="2400" dirty="0" smtClean="0">
                <a:solidFill>
                  <a:schemeClr val="tx1"/>
                </a:solidFill>
              </a:rPr>
              <a:t>WG LB #4b:</a:t>
            </a:r>
          </a:p>
          <a:p>
            <a:pPr marL="744538" lvl="1" indent="-287338" algn="l">
              <a:buFont typeface="Arial" pitchFamily="34" charset="0"/>
              <a:buChar char="•"/>
              <a:defRPr/>
            </a:pPr>
            <a:r>
              <a:rPr lang="en-US" sz="2400" dirty="0">
                <a:solidFill>
                  <a:schemeClr val="tx1"/>
                </a:solidFill>
              </a:rPr>
              <a:t>https://</a:t>
            </a:r>
            <a:r>
              <a:rPr lang="en-US" sz="2400" dirty="0" smtClean="0">
                <a:solidFill>
                  <a:schemeClr val="tx1"/>
                </a:solidFill>
              </a:rPr>
              <a:t>mentor.ieee.org/802.21/dcn/11/21-11-0078-03-bcst-lb4b-comments.xls</a:t>
            </a:r>
          </a:p>
          <a:p>
            <a:pPr marL="287338" indent="-287338" algn="l">
              <a:buFont typeface="Arial" pitchFamily="34" charset="0"/>
              <a:buChar char="•"/>
              <a:defRPr/>
            </a:pPr>
            <a:r>
              <a:rPr lang="en-US" sz="2400" dirty="0" smtClean="0">
                <a:solidFill>
                  <a:schemeClr val="tx1"/>
                </a:solidFill>
              </a:rPr>
              <a:t>WG LB #4c</a:t>
            </a:r>
            <a:r>
              <a:rPr lang="en-US" sz="2400" dirty="0" smtClean="0">
                <a:solidFill>
                  <a:schemeClr val="tx1"/>
                </a:solidFill>
              </a:rPr>
              <a:t>:</a:t>
            </a:r>
          </a:p>
          <a:p>
            <a:pPr marL="744538" lvl="1" indent="-287338" algn="l">
              <a:buFont typeface="Arial" pitchFamily="34" charset="0"/>
              <a:buChar char="•"/>
              <a:defRPr/>
            </a:pPr>
            <a:r>
              <a:rPr lang="en-US" sz="2400" dirty="0" smtClean="0">
                <a:solidFill>
                  <a:schemeClr val="tx1"/>
                </a:solidFill>
              </a:rPr>
              <a:t>https://</a:t>
            </a:r>
            <a:r>
              <a:rPr lang="en-US" sz="2400" dirty="0" smtClean="0">
                <a:solidFill>
                  <a:schemeClr val="tx1"/>
                </a:solidFill>
              </a:rPr>
              <a:t>mentor.ieee.org/802.21/dcn/11/21-11-0120-00-bcst-lb4c-comments.xls</a:t>
            </a:r>
            <a:endParaRPr lang="en-US" sz="2400" dirty="0" smtClean="0">
              <a:solidFill>
                <a:schemeClr val="tx1"/>
              </a:solidFill>
            </a:endParaRPr>
          </a:p>
          <a:p>
            <a:pPr marL="744538" lvl="1" indent="-287338" algn="l">
              <a:buFont typeface="Arial" pitchFamily="34" charset="0"/>
              <a:buChar char="•"/>
              <a:defRPr/>
            </a:pPr>
            <a:endParaRPr lang="en-US" sz="2400" dirty="0" smtClean="0">
              <a:solidFill>
                <a:schemeClr val="tx1"/>
              </a:solidFill>
            </a:endParaRPr>
          </a:p>
        </p:txBody>
      </p:sp>
      <p:sp>
        <p:nvSpPr>
          <p:cNvPr id="7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6645713" y="6475413"/>
            <a:ext cx="1898212" cy="184666"/>
          </a:xfrm>
          <a:noFill/>
        </p:spPr>
        <p:txBody>
          <a:bodyPr/>
          <a:lstStyle/>
          <a:p>
            <a:r>
              <a:rPr lang="en-US" dirty="0" smtClean="0"/>
              <a:t>Subir Das, Chair, IEEE 802.21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3"/>
          <p:cNvSpPr>
            <a:spLocks noGrp="1" noChangeArrowheads="1"/>
          </p:cNvSpPr>
          <p:nvPr>
            <p:ph type="title"/>
          </p:nvPr>
        </p:nvSpPr>
        <p:spPr>
          <a:xfrm>
            <a:off x="228600" y="762000"/>
            <a:ext cx="8610600" cy="685800"/>
          </a:xfrm>
          <a:noFill/>
        </p:spPr>
        <p:txBody>
          <a:bodyPr/>
          <a:lstStyle/>
          <a:p>
            <a:pPr eaLnBrk="1" hangingPunct="1"/>
            <a:r>
              <a:rPr lang="en-US" sz="2400" dirty="0" smtClean="0"/>
              <a:t/>
            </a:r>
            <a:br>
              <a:rPr lang="en-US" sz="2400" dirty="0" smtClean="0"/>
            </a:br>
            <a:r>
              <a:rPr lang="en-US" sz="2800" dirty="0" smtClean="0"/>
              <a:t>Tentative </a:t>
            </a:r>
            <a:r>
              <a:rPr lang="en-US" sz="2800" dirty="0" smtClean="0">
                <a:solidFill>
                  <a:schemeClr val="tx1"/>
                </a:solidFill>
              </a:rPr>
              <a:t>Time-line for P802.21b </a:t>
            </a:r>
            <a:r>
              <a:rPr lang="en-US" sz="2800" dirty="0" smtClean="0">
                <a:solidFill>
                  <a:schemeClr val="tx1"/>
                </a:solidFill>
              </a:rPr>
              <a:t>Sponsor Ballot</a:t>
            </a:r>
            <a:endParaRPr lang="en-US" sz="2800" dirty="0" smtClean="0"/>
          </a:p>
        </p:txBody>
      </p:sp>
      <p:sp>
        <p:nvSpPr>
          <p:cNvPr id="22531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96913" y="332601"/>
            <a:ext cx="929806" cy="276999"/>
          </a:xfrm>
          <a:noFill/>
        </p:spPr>
        <p:txBody>
          <a:bodyPr anchor="b"/>
          <a:lstStyle/>
          <a:p>
            <a:pPr algn="l"/>
            <a:r>
              <a:rPr lang="en-GB" sz="1800" b="1" dirty="0" smtClean="0"/>
              <a:t>July 2011</a:t>
            </a:r>
          </a:p>
        </p:txBody>
      </p:sp>
      <p:sp>
        <p:nvSpPr>
          <p:cNvPr id="22533" name="Rectangle 6"/>
          <p:cNvSpPr txBox="1">
            <a:spLocks noGrp="1" noChangeArrowheads="1"/>
          </p:cNvSpPr>
          <p:nvPr/>
        </p:nvSpPr>
        <p:spPr bwMode="auto">
          <a:xfrm>
            <a:off x="4344988" y="6475413"/>
            <a:ext cx="530225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r>
              <a:rPr lang="en-US" sz="1200" b="0">
                <a:solidFill>
                  <a:schemeClr val="tx1"/>
                </a:solidFill>
              </a:rPr>
              <a:t>Slide </a:t>
            </a:r>
            <a:fld id="{AD5F3F00-1435-4C11-8330-88677CCAC104}" type="slidenum">
              <a:rPr lang="en-US" sz="1200" b="0">
                <a:solidFill>
                  <a:schemeClr val="tx1"/>
                </a:solidFill>
              </a:rPr>
              <a:pPr/>
              <a:t>7</a:t>
            </a:fld>
            <a:endParaRPr lang="en-US" sz="1200" b="0">
              <a:solidFill>
                <a:schemeClr val="tx1"/>
              </a:solidFill>
            </a:endParaRPr>
          </a:p>
        </p:txBody>
      </p:sp>
      <p:sp>
        <p:nvSpPr>
          <p:cNvPr id="44038" name="Rectangle 8"/>
          <p:cNvSpPr>
            <a:spLocks noChangeArrowheads="1"/>
          </p:cNvSpPr>
          <p:nvPr/>
        </p:nvSpPr>
        <p:spPr bwMode="auto">
          <a:xfrm>
            <a:off x="304800" y="1905000"/>
            <a:ext cx="8686800" cy="3581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marL="287338" indent="-287338" algn="l">
              <a:defRPr/>
            </a:pPr>
            <a:endParaRPr lang="en-US" sz="1200" dirty="0">
              <a:solidFill>
                <a:schemeClr val="tx1"/>
              </a:solidFill>
            </a:endParaRPr>
          </a:p>
          <a:p>
            <a:pPr marL="287338" indent="-287338" algn="l">
              <a:defRPr/>
            </a:pPr>
            <a:endParaRPr lang="en-US" sz="1200" dirty="0">
              <a:solidFill>
                <a:schemeClr val="tx1"/>
              </a:solidFill>
            </a:endParaRPr>
          </a:p>
          <a:p>
            <a:pPr marL="287338" indent="-287338" algn="l">
              <a:buFont typeface="Arial" pitchFamily="34" charset="0"/>
              <a:buChar char="•"/>
              <a:defRPr/>
            </a:pPr>
            <a:r>
              <a:rPr lang="en-US" sz="2800" dirty="0">
                <a:solidFill>
                  <a:schemeClr val="tx1"/>
                </a:solidFill>
              </a:rPr>
              <a:t>The Sponsor Ballot Pool formation </a:t>
            </a:r>
            <a:r>
              <a:rPr lang="en-US" sz="2800" dirty="0" smtClean="0">
                <a:solidFill>
                  <a:schemeClr val="tx1"/>
                </a:solidFill>
              </a:rPr>
              <a:t>is currently under </a:t>
            </a:r>
            <a:r>
              <a:rPr lang="en-US" sz="2800" dirty="0" smtClean="0">
                <a:solidFill>
                  <a:schemeClr val="tx1"/>
                </a:solidFill>
              </a:rPr>
              <a:t>way</a:t>
            </a:r>
            <a:endParaRPr lang="en-US" sz="2800" dirty="0">
              <a:solidFill>
                <a:schemeClr val="tx1"/>
              </a:solidFill>
            </a:endParaRPr>
          </a:p>
          <a:p>
            <a:pPr marL="287338" indent="-287338" algn="l">
              <a:buFont typeface="Arial" pitchFamily="34" charset="0"/>
              <a:buChar char="•"/>
              <a:defRPr/>
            </a:pPr>
            <a:r>
              <a:rPr lang="en-US" sz="2800" dirty="0" smtClean="0">
                <a:solidFill>
                  <a:schemeClr val="tx1"/>
                </a:solidFill>
              </a:rPr>
              <a:t>Aug </a:t>
            </a:r>
            <a:r>
              <a:rPr lang="en-US" sz="2800" dirty="0" smtClean="0">
                <a:solidFill>
                  <a:schemeClr val="tx1"/>
                </a:solidFill>
              </a:rPr>
              <a:t>2</a:t>
            </a:r>
            <a:r>
              <a:rPr lang="en-US" sz="2800" baseline="30000" dirty="0" smtClean="0">
                <a:solidFill>
                  <a:schemeClr val="tx1"/>
                </a:solidFill>
              </a:rPr>
              <a:t>nd</a:t>
            </a:r>
            <a:r>
              <a:rPr lang="en-US" sz="2800" dirty="0" smtClean="0">
                <a:solidFill>
                  <a:schemeClr val="tx1"/>
                </a:solidFill>
              </a:rPr>
              <a:t>, 2011 –  Sponsor Ballot #1 Starts </a:t>
            </a:r>
          </a:p>
          <a:p>
            <a:pPr marL="287338" indent="-287338" algn="l">
              <a:buFont typeface="Arial" pitchFamily="34" charset="0"/>
              <a:buChar char="•"/>
              <a:defRPr/>
            </a:pPr>
            <a:r>
              <a:rPr lang="en-US" sz="2800" dirty="0" smtClean="0">
                <a:solidFill>
                  <a:schemeClr val="tx1"/>
                </a:solidFill>
              </a:rPr>
              <a:t>Aug 31</a:t>
            </a:r>
            <a:r>
              <a:rPr lang="en-US" sz="2800" baseline="30000" dirty="0" smtClean="0">
                <a:solidFill>
                  <a:schemeClr val="tx1"/>
                </a:solidFill>
              </a:rPr>
              <a:t>st</a:t>
            </a:r>
            <a:r>
              <a:rPr lang="en-US" sz="2800" dirty="0" smtClean="0">
                <a:solidFill>
                  <a:schemeClr val="tx1"/>
                </a:solidFill>
              </a:rPr>
              <a:t>, 2011 – Sponsor Ballot #1 Ends </a:t>
            </a:r>
          </a:p>
          <a:p>
            <a:pPr marL="287338" indent="-287338" algn="l">
              <a:buFont typeface="Arial" pitchFamily="34" charset="0"/>
              <a:buChar char="•"/>
              <a:defRPr/>
            </a:pPr>
            <a:r>
              <a:rPr lang="en-US" sz="2800" dirty="0" smtClean="0">
                <a:solidFill>
                  <a:schemeClr val="tx1"/>
                </a:solidFill>
              </a:rPr>
              <a:t>September </a:t>
            </a:r>
            <a:r>
              <a:rPr lang="en-US" sz="2800" dirty="0" smtClean="0">
                <a:solidFill>
                  <a:schemeClr val="tx1"/>
                </a:solidFill>
              </a:rPr>
              <a:t>19-22– </a:t>
            </a:r>
            <a:r>
              <a:rPr lang="en-US" sz="2800" dirty="0">
                <a:solidFill>
                  <a:schemeClr val="tx1"/>
                </a:solidFill>
              </a:rPr>
              <a:t>Address and Resolve </a:t>
            </a:r>
            <a:r>
              <a:rPr lang="en-US" sz="2800" dirty="0" smtClean="0">
                <a:solidFill>
                  <a:schemeClr val="tx1"/>
                </a:solidFill>
              </a:rPr>
              <a:t>Comments </a:t>
            </a:r>
            <a:endParaRPr lang="en-US" sz="2800" dirty="0">
              <a:solidFill>
                <a:schemeClr val="tx1"/>
              </a:solidFill>
            </a:endParaRPr>
          </a:p>
          <a:p>
            <a:pPr marL="287338" indent="-287338" algn="l">
              <a:buFont typeface="Arial" pitchFamily="34" charset="0"/>
              <a:buChar char="•"/>
              <a:defRPr/>
            </a:pPr>
            <a:r>
              <a:rPr lang="en-US" sz="2800" dirty="0" smtClean="0">
                <a:solidFill>
                  <a:schemeClr val="tx1"/>
                </a:solidFill>
              </a:rPr>
              <a:t>October 2011  – Sponsor </a:t>
            </a:r>
            <a:r>
              <a:rPr lang="en-US" sz="2800" dirty="0">
                <a:solidFill>
                  <a:schemeClr val="tx1"/>
                </a:solidFill>
              </a:rPr>
              <a:t>Ballot </a:t>
            </a:r>
            <a:r>
              <a:rPr lang="en-US" sz="2800" dirty="0" smtClean="0">
                <a:solidFill>
                  <a:schemeClr val="tx1"/>
                </a:solidFill>
              </a:rPr>
              <a:t>recirculation </a:t>
            </a:r>
          </a:p>
          <a:p>
            <a:pPr marL="287338" indent="-287338" algn="l">
              <a:buFont typeface="Arial" pitchFamily="34" charset="0"/>
              <a:buChar char="•"/>
              <a:defRPr/>
            </a:pPr>
            <a:r>
              <a:rPr lang="en-US" sz="2800" dirty="0" smtClean="0">
                <a:solidFill>
                  <a:schemeClr val="tx1"/>
                </a:solidFill>
              </a:rPr>
              <a:t>November 2011 – Sponsor Ballot recirculation </a:t>
            </a:r>
          </a:p>
        </p:txBody>
      </p:sp>
      <p:sp>
        <p:nvSpPr>
          <p:cNvPr id="7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6645713" y="6475413"/>
            <a:ext cx="1898212" cy="184666"/>
          </a:xfrm>
          <a:noFill/>
        </p:spPr>
        <p:txBody>
          <a:bodyPr/>
          <a:lstStyle/>
          <a:p>
            <a:r>
              <a:rPr lang="en-US" dirty="0" smtClean="0"/>
              <a:t>Subir Das, Chair, IEEE 802.21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96913" y="332601"/>
            <a:ext cx="929806" cy="276999"/>
          </a:xfrm>
          <a:noFill/>
        </p:spPr>
        <p:txBody>
          <a:bodyPr anchor="b"/>
          <a:lstStyle/>
          <a:p>
            <a:pPr algn="l"/>
            <a:r>
              <a:rPr lang="en-GB" sz="1800" b="1" dirty="0" smtClean="0"/>
              <a:t>July 2011</a:t>
            </a:r>
          </a:p>
        </p:txBody>
      </p:sp>
      <p:sp>
        <p:nvSpPr>
          <p:cNvPr id="23556" name="Rectangle 6"/>
          <p:cNvSpPr txBox="1">
            <a:spLocks noGrp="1" noChangeArrowheads="1"/>
          </p:cNvSpPr>
          <p:nvPr/>
        </p:nvSpPr>
        <p:spPr bwMode="auto">
          <a:xfrm>
            <a:off x="4344988" y="6475413"/>
            <a:ext cx="530225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r>
              <a:rPr lang="en-US" sz="1200" b="0">
                <a:solidFill>
                  <a:schemeClr val="tx1"/>
                </a:solidFill>
              </a:rPr>
              <a:t>Slide </a:t>
            </a:r>
            <a:fld id="{57481422-3CF1-440D-B52D-9D01E0AA829E}" type="slidenum">
              <a:rPr lang="en-US" sz="1200" b="0">
                <a:solidFill>
                  <a:schemeClr val="tx1"/>
                </a:solidFill>
              </a:rPr>
              <a:pPr/>
              <a:t>8</a:t>
            </a:fld>
            <a:endParaRPr lang="en-US" sz="1200" b="0">
              <a:solidFill>
                <a:schemeClr val="tx1"/>
              </a:solidFill>
            </a:endParaRPr>
          </a:p>
        </p:txBody>
      </p:sp>
      <p:sp>
        <p:nvSpPr>
          <p:cNvPr id="23558" name="Title 6"/>
          <p:cNvSpPr>
            <a:spLocks noGrp="1"/>
          </p:cNvSpPr>
          <p:nvPr>
            <p:ph type="title"/>
          </p:nvPr>
        </p:nvSpPr>
        <p:spPr>
          <a:xfrm>
            <a:off x="685800" y="838200"/>
            <a:ext cx="7772400" cy="685800"/>
          </a:xfrm>
        </p:spPr>
        <p:txBody>
          <a:bodyPr/>
          <a:lstStyle/>
          <a:p>
            <a:r>
              <a:rPr lang="en-US" dirty="0" smtClean="0"/>
              <a:t>P802.21 WG </a:t>
            </a:r>
            <a:r>
              <a:rPr lang="en-US" dirty="0" smtClean="0"/>
              <a:t>Motion</a:t>
            </a:r>
          </a:p>
        </p:txBody>
      </p:sp>
      <p:sp>
        <p:nvSpPr>
          <p:cNvPr id="22535" name="Rectangle 7"/>
          <p:cNvSpPr>
            <a:spLocks noChangeArrowheads="1"/>
          </p:cNvSpPr>
          <p:nvPr/>
        </p:nvSpPr>
        <p:spPr bwMode="auto">
          <a:xfrm>
            <a:off x="304800" y="1858029"/>
            <a:ext cx="8686800" cy="4132543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/>
            <a:tailEnd/>
          </a:ln>
          <a:effectLst/>
        </p:spPr>
        <p:txBody>
          <a:bodyPr wrap="square" lIns="92075" tIns="46038" rIns="92075" bIns="46038" anchor="ctr">
            <a:spAutoFit/>
          </a:bodyPr>
          <a:lstStyle/>
          <a:p>
            <a:pPr algn="l">
              <a:tabLst>
                <a:tab pos="1271588" algn="l"/>
              </a:tabLst>
              <a:defRPr/>
            </a:pPr>
            <a:r>
              <a:rPr lang="en-GB" sz="2400" dirty="0">
                <a:ea typeface="PMingLiU" charset="-120"/>
              </a:rPr>
              <a:t>Move to authorize the </a:t>
            </a:r>
            <a:r>
              <a:rPr lang="en-GB" sz="2400" dirty="0" smtClean="0">
                <a:ea typeface="PMingLiU" charset="-120"/>
              </a:rPr>
              <a:t>P802.21 </a:t>
            </a:r>
            <a:r>
              <a:rPr lang="en-GB" sz="2400" dirty="0">
                <a:ea typeface="PMingLiU" charset="-120"/>
              </a:rPr>
              <a:t>WG Chair to make a motion to the IEEE 802 Executive Committee </a:t>
            </a:r>
            <a:r>
              <a:rPr lang="en-GB" sz="2400" dirty="0" smtClean="0">
                <a:ea typeface="PMingLiU" charset="-120"/>
              </a:rPr>
              <a:t>for </a:t>
            </a:r>
            <a:r>
              <a:rPr lang="en-GB" sz="2400" dirty="0">
                <a:ea typeface="PMingLiU" charset="-120"/>
              </a:rPr>
              <a:t>approval to forward the </a:t>
            </a:r>
            <a:r>
              <a:rPr lang="en-GB" sz="2400" dirty="0" smtClean="0">
                <a:ea typeface="PMingLiU" charset="-120"/>
              </a:rPr>
              <a:t>IEEE </a:t>
            </a:r>
            <a:r>
              <a:rPr lang="en-GB" sz="2400" dirty="0" smtClean="0">
                <a:ea typeface="PMingLiU" charset="-120"/>
              </a:rPr>
              <a:t>802.21b </a:t>
            </a:r>
            <a:r>
              <a:rPr lang="en-GB" sz="2400" dirty="0" smtClean="0">
                <a:ea typeface="PMingLiU" charset="-120"/>
              </a:rPr>
              <a:t>Draft </a:t>
            </a:r>
            <a:r>
              <a:rPr lang="en-GB" sz="2400" dirty="0" smtClean="0">
                <a:ea typeface="PMingLiU" charset="-120"/>
              </a:rPr>
              <a:t>for Sponsor </a:t>
            </a:r>
            <a:r>
              <a:rPr lang="en-GB" sz="2400" dirty="0" smtClean="0">
                <a:ea typeface="PMingLiU" charset="-120"/>
              </a:rPr>
              <a:t>Ballot</a:t>
            </a:r>
          </a:p>
          <a:p>
            <a:pPr algn="l">
              <a:tabLst>
                <a:tab pos="1271588" algn="l"/>
              </a:tabLst>
              <a:defRPr/>
            </a:pPr>
            <a:endParaRPr lang="en-US" sz="2000" dirty="0">
              <a:ea typeface="PMingLiU" charset="-120"/>
            </a:endParaRPr>
          </a:p>
          <a:p>
            <a:pPr algn="l">
              <a:tabLst>
                <a:tab pos="1271588" algn="l"/>
              </a:tabLst>
              <a:defRPr/>
            </a:pPr>
            <a:r>
              <a:rPr lang="en-US" sz="2000" dirty="0">
                <a:ea typeface="PMingLiU" charset="-120"/>
              </a:rPr>
              <a:t>Move: </a:t>
            </a:r>
            <a:r>
              <a:rPr lang="en-US" sz="2000" dirty="0" smtClean="0">
                <a:ea typeface="PMingLiU" charset="-120"/>
              </a:rPr>
              <a:t>Juan Carlos Zuniga</a:t>
            </a:r>
            <a:endParaRPr lang="en-US" sz="1050" dirty="0"/>
          </a:p>
          <a:p>
            <a:pPr algn="l">
              <a:tabLst>
                <a:tab pos="1271588" algn="l"/>
              </a:tabLst>
              <a:defRPr/>
            </a:pPr>
            <a:r>
              <a:rPr lang="en-US" sz="2000" dirty="0">
                <a:ea typeface="PMingLiU" charset="-120"/>
              </a:rPr>
              <a:t>Second: </a:t>
            </a:r>
            <a:r>
              <a:rPr lang="en-US" sz="2000" dirty="0" smtClean="0">
                <a:ea typeface="PMingLiU" charset="-120"/>
              </a:rPr>
              <a:t> Antonio De La </a:t>
            </a:r>
            <a:r>
              <a:rPr lang="en-US" sz="2000" dirty="0" err="1" smtClean="0">
                <a:ea typeface="PMingLiU" charset="-120"/>
              </a:rPr>
              <a:t>Oliva</a:t>
            </a:r>
            <a:r>
              <a:rPr lang="en-US" sz="2000" dirty="0" smtClean="0">
                <a:ea typeface="PMingLiU" charset="-120"/>
              </a:rPr>
              <a:t> </a:t>
            </a:r>
            <a:endParaRPr lang="en-US" sz="1050" dirty="0"/>
          </a:p>
          <a:p>
            <a:pPr algn="l">
              <a:tabLst>
                <a:tab pos="1271588" algn="l"/>
              </a:tabLst>
              <a:defRPr/>
            </a:pPr>
            <a:endParaRPr lang="en-US" altLang="zh-HK" sz="2000" dirty="0">
              <a:ea typeface="PMingLiU" charset="-120"/>
            </a:endParaRPr>
          </a:p>
          <a:p>
            <a:pPr algn="l">
              <a:tabLst>
                <a:tab pos="1271588" algn="l"/>
              </a:tabLst>
              <a:defRPr/>
            </a:pPr>
            <a:r>
              <a:rPr lang="en-US" altLang="zh-HK" sz="2000" dirty="0" smtClean="0">
                <a:ea typeface="PMingLiU" charset="-120"/>
              </a:rPr>
              <a:t>For</a:t>
            </a:r>
            <a:r>
              <a:rPr lang="en-US" altLang="zh-HK" sz="2000" dirty="0">
                <a:ea typeface="PMingLiU" charset="-120"/>
              </a:rPr>
              <a:t>: </a:t>
            </a:r>
            <a:r>
              <a:rPr lang="en-US" altLang="zh-HK" sz="2000" dirty="0" smtClean="0">
                <a:ea typeface="PMingLiU" charset="-120"/>
              </a:rPr>
              <a:t>09</a:t>
            </a:r>
            <a:r>
              <a:rPr lang="en-US" altLang="zh-HK" sz="2000" dirty="0" smtClean="0">
                <a:ea typeface="PMingLiU" charset="-120"/>
              </a:rPr>
              <a:t> </a:t>
            </a:r>
            <a:endParaRPr lang="en-US" altLang="zh-HK" sz="1050" dirty="0"/>
          </a:p>
          <a:p>
            <a:pPr algn="l">
              <a:tabLst>
                <a:tab pos="1271588" algn="l"/>
              </a:tabLst>
              <a:defRPr/>
            </a:pPr>
            <a:r>
              <a:rPr lang="en-US" altLang="zh-HK" sz="2000" dirty="0">
                <a:ea typeface="PMingLiU" charset="-120"/>
              </a:rPr>
              <a:t>Against: </a:t>
            </a:r>
            <a:r>
              <a:rPr lang="en-US" altLang="zh-HK" sz="2000" dirty="0" smtClean="0">
                <a:ea typeface="PMingLiU" charset="-120"/>
              </a:rPr>
              <a:t> </a:t>
            </a:r>
            <a:r>
              <a:rPr lang="en-US" altLang="zh-HK" sz="2000" dirty="0" smtClean="0">
                <a:ea typeface="PMingLiU" charset="-120"/>
              </a:rPr>
              <a:t>00</a:t>
            </a:r>
            <a:endParaRPr lang="en-US" altLang="zh-HK" sz="1050" dirty="0"/>
          </a:p>
          <a:p>
            <a:pPr algn="l">
              <a:tabLst>
                <a:tab pos="1271588" algn="l"/>
              </a:tabLst>
              <a:defRPr/>
            </a:pPr>
            <a:r>
              <a:rPr lang="en-US" altLang="zh-HK" sz="2000" dirty="0">
                <a:ea typeface="PMingLiU" charset="-120"/>
              </a:rPr>
              <a:t>Abstain</a:t>
            </a:r>
            <a:r>
              <a:rPr lang="en-US" altLang="zh-HK" sz="2000" dirty="0" smtClean="0">
                <a:ea typeface="PMingLiU" charset="-120"/>
              </a:rPr>
              <a:t>: 00</a:t>
            </a:r>
          </a:p>
          <a:p>
            <a:pPr algn="l">
              <a:tabLst>
                <a:tab pos="1271588" algn="l"/>
              </a:tabLst>
              <a:defRPr/>
            </a:pPr>
            <a:endParaRPr lang="en-US" altLang="zh-HK" sz="2000" dirty="0" smtClean="0">
              <a:ea typeface="PMingLiU" charset="-120"/>
            </a:endParaRPr>
          </a:p>
          <a:p>
            <a:pPr algn="l">
              <a:tabLst>
                <a:tab pos="1271588" algn="l"/>
              </a:tabLst>
              <a:defRPr/>
            </a:pPr>
            <a:endParaRPr lang="en-US" altLang="zh-HK" sz="1050" dirty="0"/>
          </a:p>
          <a:p>
            <a:pPr algn="l">
              <a:tabLst>
                <a:tab pos="1271588" algn="l"/>
              </a:tabLst>
              <a:defRPr/>
            </a:pPr>
            <a:r>
              <a:rPr lang="en-US" altLang="zh-HK" sz="2000" dirty="0">
                <a:ea typeface="PMingLiU" charset="-120"/>
              </a:rPr>
              <a:t>Motion  </a:t>
            </a:r>
            <a:r>
              <a:rPr lang="en-US" altLang="zh-HK" sz="2000" dirty="0" smtClean="0">
                <a:ea typeface="PMingLiU" charset="-120"/>
              </a:rPr>
              <a:t> </a:t>
            </a:r>
            <a:r>
              <a:rPr lang="en-US" altLang="zh-HK" sz="2000" dirty="0" smtClean="0">
                <a:ea typeface="PMingLiU" charset="-120"/>
              </a:rPr>
              <a:t>Passes</a:t>
            </a:r>
            <a:endParaRPr lang="en-US" altLang="zh-HK" sz="4000" dirty="0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6645713" y="6475413"/>
            <a:ext cx="1898212" cy="184666"/>
          </a:xfrm>
          <a:noFill/>
        </p:spPr>
        <p:txBody>
          <a:bodyPr/>
          <a:lstStyle/>
          <a:p>
            <a:r>
              <a:rPr lang="en-US" dirty="0" smtClean="0"/>
              <a:t>Subir Das, Chair, IEEE 802.21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304800" y="1676400"/>
            <a:ext cx="8534400" cy="4495800"/>
          </a:xfrm>
        </p:spPr>
        <p:txBody>
          <a:bodyPr/>
          <a:lstStyle/>
          <a:p>
            <a:pPr marL="0" indent="0" eaLnBrk="1" hangingPunct="1">
              <a:buFontTx/>
              <a:buNone/>
              <a:defRPr/>
            </a:pPr>
            <a:r>
              <a:rPr lang="en-US" dirty="0" smtClean="0"/>
              <a:t>Motion: </a:t>
            </a:r>
            <a:r>
              <a:rPr lang="en-US" dirty="0" smtClean="0"/>
              <a:t>T</a:t>
            </a:r>
            <a:r>
              <a:rPr lang="en-US" dirty="0" smtClean="0"/>
              <a:t>o forward </a:t>
            </a:r>
            <a:r>
              <a:rPr lang="en-US" dirty="0" smtClean="0"/>
              <a:t>IEEE </a:t>
            </a:r>
            <a:r>
              <a:rPr lang="en-US" dirty="0" smtClean="0"/>
              <a:t>P802.21b </a:t>
            </a:r>
            <a:r>
              <a:rPr lang="en-US" dirty="0" smtClean="0"/>
              <a:t>for</a:t>
            </a:r>
            <a:r>
              <a:rPr lang="en-US" dirty="0" smtClean="0"/>
              <a:t> </a:t>
            </a:r>
            <a:r>
              <a:rPr lang="en-US" dirty="0" smtClean="0"/>
              <a:t>Sponsor </a:t>
            </a:r>
            <a:r>
              <a:rPr lang="en-US" dirty="0" smtClean="0"/>
              <a:t>Ballot</a:t>
            </a:r>
            <a:endParaRPr lang="en-US" dirty="0" smtClean="0"/>
          </a:p>
          <a:p>
            <a:pPr marL="0" indent="0" eaLnBrk="1" hangingPunct="1">
              <a:buFontTx/>
              <a:buNone/>
              <a:defRPr/>
            </a:pPr>
            <a:r>
              <a:rPr lang="en-US" dirty="0" smtClean="0"/>
              <a:t> </a:t>
            </a:r>
          </a:p>
          <a:p>
            <a:pPr marL="0" indent="0" eaLnBrk="1" hangingPunct="1">
              <a:buFontTx/>
              <a:buNone/>
              <a:defRPr/>
            </a:pPr>
            <a:r>
              <a:rPr lang="en-US" dirty="0" smtClean="0"/>
              <a:t>Move: Subir Das                 </a:t>
            </a:r>
          </a:p>
          <a:p>
            <a:pPr marL="0" indent="0" eaLnBrk="1" hangingPunct="1">
              <a:buFontTx/>
              <a:buNone/>
              <a:defRPr/>
            </a:pPr>
            <a:r>
              <a:rPr lang="en-US" dirty="0" smtClean="0"/>
              <a:t>Second</a:t>
            </a:r>
            <a:r>
              <a:rPr lang="en-US" dirty="0" smtClean="0"/>
              <a:t>: Roger Marks </a:t>
            </a:r>
          </a:p>
          <a:p>
            <a:pPr marL="0" indent="0" eaLnBrk="1" hangingPunct="1">
              <a:buFontTx/>
              <a:buNone/>
              <a:defRPr/>
            </a:pPr>
            <a:endParaRPr lang="en-US" dirty="0" smtClean="0"/>
          </a:p>
          <a:p>
            <a:pPr marL="0" indent="0" eaLnBrk="1" hangingPunct="1">
              <a:buFontTx/>
              <a:buNone/>
              <a:defRPr/>
            </a:pPr>
            <a:r>
              <a:rPr lang="en-US" dirty="0" smtClean="0"/>
              <a:t>For:</a:t>
            </a:r>
          </a:p>
          <a:p>
            <a:pPr marL="0" indent="0" eaLnBrk="1" hangingPunct="1">
              <a:buFontTx/>
              <a:buNone/>
              <a:defRPr/>
            </a:pPr>
            <a:r>
              <a:rPr lang="en-US" dirty="0" smtClean="0"/>
              <a:t>Against:            </a:t>
            </a:r>
          </a:p>
          <a:p>
            <a:pPr marL="0" indent="0" eaLnBrk="1" hangingPunct="1">
              <a:buFontTx/>
              <a:buNone/>
              <a:defRPr/>
            </a:pPr>
            <a:r>
              <a:rPr lang="en-US" dirty="0" smtClean="0"/>
              <a:t>Abstain: </a:t>
            </a:r>
            <a:endParaRPr lang="en-US" dirty="0" smtClean="0"/>
          </a:p>
          <a:p>
            <a:pPr marL="0" indent="0" eaLnBrk="1" hangingPunct="1">
              <a:buFontTx/>
              <a:buNone/>
              <a:defRPr/>
            </a:pPr>
            <a:endParaRPr lang="en-US" dirty="0" smtClean="0"/>
          </a:p>
          <a:p>
            <a:pPr eaLnBrk="1" hangingPunct="1">
              <a:buFontTx/>
              <a:buNone/>
              <a:defRPr/>
            </a:pPr>
            <a:r>
              <a:rPr lang="en-US" dirty="0" smtClean="0"/>
              <a:t>Motion  </a:t>
            </a:r>
            <a:endParaRPr lang="en-US" sz="2000" dirty="0" smtClean="0"/>
          </a:p>
        </p:txBody>
      </p:sp>
      <p:sp>
        <p:nvSpPr>
          <p:cNvPr id="24579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96913" y="332601"/>
            <a:ext cx="929806" cy="276999"/>
          </a:xfrm>
          <a:noFill/>
        </p:spPr>
        <p:txBody>
          <a:bodyPr anchor="b"/>
          <a:lstStyle/>
          <a:p>
            <a:pPr algn="l"/>
            <a:r>
              <a:rPr lang="en-GB" sz="1800" b="1" dirty="0" smtClean="0"/>
              <a:t>July 2011</a:t>
            </a:r>
          </a:p>
        </p:txBody>
      </p:sp>
      <p:sp>
        <p:nvSpPr>
          <p:cNvPr id="24581" name="Rectangle 6"/>
          <p:cNvSpPr txBox="1">
            <a:spLocks noGrp="1" noChangeArrowheads="1"/>
          </p:cNvSpPr>
          <p:nvPr/>
        </p:nvSpPr>
        <p:spPr bwMode="auto">
          <a:xfrm>
            <a:off x="4344988" y="6475413"/>
            <a:ext cx="530225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r>
              <a:rPr lang="en-US" sz="1200" b="0">
                <a:solidFill>
                  <a:schemeClr val="tx1"/>
                </a:solidFill>
              </a:rPr>
              <a:t>Slide </a:t>
            </a:r>
            <a:fld id="{5F01696C-E1DA-4A0E-83F2-BD9DA8585A50}" type="slidenum">
              <a:rPr lang="en-US" sz="1200" b="0">
                <a:solidFill>
                  <a:schemeClr val="tx1"/>
                </a:solidFill>
              </a:rPr>
              <a:pPr/>
              <a:t>9</a:t>
            </a:fld>
            <a:endParaRPr lang="en-US" sz="1200" b="0">
              <a:solidFill>
                <a:schemeClr val="tx1"/>
              </a:solidFill>
            </a:endParaRPr>
          </a:p>
        </p:txBody>
      </p:sp>
      <p:sp>
        <p:nvSpPr>
          <p:cNvPr id="24582" name="Rectangle 3"/>
          <p:cNvSpPr>
            <a:spLocks noGrp="1" noChangeArrowheads="1"/>
          </p:cNvSpPr>
          <p:nvPr>
            <p:ph type="title"/>
          </p:nvPr>
        </p:nvSpPr>
        <p:spPr>
          <a:xfrm>
            <a:off x="228600" y="609600"/>
            <a:ext cx="8610600" cy="762000"/>
          </a:xfrm>
          <a:noFill/>
        </p:spPr>
        <p:txBody>
          <a:bodyPr/>
          <a:lstStyle/>
          <a:p>
            <a:pPr eaLnBrk="1" hangingPunct="1"/>
            <a:r>
              <a:rPr lang="en-US" dirty="0" smtClean="0"/>
              <a:t>Motion</a:t>
            </a:r>
            <a:endParaRPr lang="en-US" dirty="0" smtClean="0"/>
          </a:p>
        </p:txBody>
      </p:sp>
      <p:sp>
        <p:nvSpPr>
          <p:cNvPr id="7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6645713" y="6475413"/>
            <a:ext cx="1898212" cy="184666"/>
          </a:xfrm>
          <a:noFill/>
        </p:spPr>
        <p:txBody>
          <a:bodyPr/>
          <a:lstStyle/>
          <a:p>
            <a:r>
              <a:rPr lang="en-US" dirty="0" smtClean="0"/>
              <a:t>Subir Das, Chair, IEEE 802.21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802-22-Submission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0066FF"/>
      </a:hlink>
      <a:folHlink>
        <a:srgbClr val="0000CC"/>
      </a:folHlink>
    </a:clrScheme>
    <a:fontScheme name="802-22-Submissio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2075" tIns="46038" rIns="92075" bIns="46038" numCol="1" anchor="ctr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200" b="1" i="0" u="none" strike="noStrike" cap="none" normalizeH="0" baseline="0" smtClean="0">
            <a:ln>
              <a:noFill/>
            </a:ln>
            <a:solidFill>
              <a:schemeClr val="tx2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2075" tIns="46038" rIns="92075" bIns="46038" numCol="1" anchor="ctr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200" b="1" i="0" u="none" strike="noStrike" cap="none" normalizeH="0" baseline="0" smtClean="0">
            <a:ln>
              <a:noFill/>
            </a:ln>
            <a:solidFill>
              <a:schemeClr val="tx2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802-22-Submission 1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22-Submissio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33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802-22-Submission 3">
        <a:dk1>
          <a:srgbClr val="000000"/>
        </a:dk1>
        <a:lt1>
          <a:srgbClr val="FFFFCC"/>
        </a:lt1>
        <a:dk2>
          <a:srgbClr val="999933"/>
        </a:dk2>
        <a:lt2>
          <a:srgbClr val="808000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22-Submission 4">
        <a:dk1>
          <a:srgbClr val="000000"/>
        </a:dk1>
        <a:lt1>
          <a:srgbClr val="FFFFFF"/>
        </a:lt1>
        <a:dk2>
          <a:srgbClr val="000000"/>
        </a:dk2>
        <a:lt2>
          <a:srgbClr val="393939"/>
        </a:lt2>
        <a:accent1>
          <a:srgbClr val="CBCBCB"/>
        </a:accent1>
        <a:accent2>
          <a:srgbClr val="86868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797979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22-Submission 5">
        <a:dk1>
          <a:srgbClr val="000000"/>
        </a:dk1>
        <a:lt1>
          <a:srgbClr val="FFFFFF"/>
        </a:lt1>
        <a:dk2>
          <a:srgbClr val="000000"/>
        </a:dk2>
        <a:lt2>
          <a:srgbClr val="9F9F9F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22-Submission 6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CBCBCB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005CE7"/>
        </a:accent6>
        <a:hlink>
          <a:srgbClr val="FF0033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22-Submission 7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28170</TotalTime>
  <Words>626</Words>
  <Application>Microsoft Office PowerPoint</Application>
  <PresentationFormat>On-screen Show (4:3)</PresentationFormat>
  <Paragraphs>153</Paragraphs>
  <Slides>9</Slides>
  <Notes>9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802-22-Submission</vt:lpstr>
      <vt:lpstr>Slide 1</vt:lpstr>
      <vt:lpstr>Topic</vt:lpstr>
      <vt:lpstr>IEEE P802.21b WG Ballot Result- Final Round</vt:lpstr>
      <vt:lpstr>IEEE P802.21b Draft History and Statistics</vt:lpstr>
      <vt:lpstr>Links to WG Letter Ballot Results</vt:lpstr>
      <vt:lpstr>Links to WG Letter Ballot Comments </vt:lpstr>
      <vt:lpstr> Tentative Time-line for P802.21b Sponsor Ballot</vt:lpstr>
      <vt:lpstr>P802.21 WG Motion</vt:lpstr>
      <vt:lpstr>Motion</vt:lpstr>
    </vt:vector>
  </TitlesOfParts>
  <Company>BAE Systems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Overview of IEEE 802.22 Standard</dc:title>
  <dc:creator>Apurva N. Mody</dc:creator>
  <cp:lastModifiedBy>Subir Das</cp:lastModifiedBy>
  <cp:revision>438</cp:revision>
  <cp:lastPrinted>1998-02-10T13:28:06Z</cp:lastPrinted>
  <dcterms:created xsi:type="dcterms:W3CDTF">2004-12-19T20:30:52Z</dcterms:created>
  <dcterms:modified xsi:type="dcterms:W3CDTF">2011-07-20T22:08:49Z</dcterms:modified>
</cp:coreProperties>
</file>

<file path=docProps/thumbnail.jpeg>
</file>