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9"/>
  </p:notesMasterIdLst>
  <p:handoutMasterIdLst>
    <p:handoutMasterId r:id="rId20"/>
  </p:handoutMasterIdLst>
  <p:sldIdLst>
    <p:sldId id="256" r:id="rId2"/>
    <p:sldId id="318" r:id="rId3"/>
    <p:sldId id="315" r:id="rId4"/>
    <p:sldId id="314" r:id="rId5"/>
    <p:sldId id="424" r:id="rId6"/>
    <p:sldId id="312" r:id="rId7"/>
    <p:sldId id="319" r:id="rId8"/>
    <p:sldId id="425" r:id="rId9"/>
    <p:sldId id="434" r:id="rId10"/>
    <p:sldId id="435" r:id="rId11"/>
    <p:sldId id="423" r:id="rId12"/>
    <p:sldId id="426" r:id="rId13"/>
    <p:sldId id="429" r:id="rId14"/>
    <p:sldId id="430" r:id="rId15"/>
    <p:sldId id="431" r:id="rId16"/>
    <p:sldId id="321" r:id="rId17"/>
    <p:sldId id="320" r:id="rId18"/>
  </p:sldIdLst>
  <p:sldSz cx="9753600" cy="7315200"/>
  <p:notesSz cx="7315200" cy="9601200"/>
  <p:defaultTextStyle>
    <a:defPPr>
      <a:defRPr lang="en-GB"/>
    </a:defPPr>
    <a:lvl1pPr algn="l" defTabSz="474916" rtl="0" eaLnBrk="0" fontAlgn="base" hangingPunct="0">
      <a:spcBef>
        <a:spcPct val="0"/>
      </a:spcBef>
      <a:spcAft>
        <a:spcPct val="0"/>
      </a:spcAft>
      <a:buClr>
        <a:srgbClr val="000000"/>
      </a:buClr>
      <a:buSzPct val="100000"/>
      <a:buFont typeface="Times New Roman" pitchFamily="16" charset="0"/>
      <a:defRPr sz="2537" kern="1200">
        <a:solidFill>
          <a:schemeClr val="bg1"/>
        </a:solidFill>
        <a:latin typeface="Times New Roman" pitchFamily="16" charset="0"/>
        <a:ea typeface="MS Gothic" charset="-128"/>
        <a:cs typeface="+mn-cs"/>
      </a:defRPr>
    </a:lvl1pPr>
    <a:lvl2pPr marL="785372" indent="-302066" algn="l" defTabSz="474916" rtl="0" eaLnBrk="0" fontAlgn="base" hangingPunct="0">
      <a:spcBef>
        <a:spcPct val="0"/>
      </a:spcBef>
      <a:spcAft>
        <a:spcPct val="0"/>
      </a:spcAft>
      <a:buClr>
        <a:srgbClr val="000000"/>
      </a:buClr>
      <a:buSzPct val="100000"/>
      <a:buFont typeface="Times New Roman" pitchFamily="16" charset="0"/>
      <a:defRPr sz="2537" kern="1200">
        <a:solidFill>
          <a:schemeClr val="bg1"/>
        </a:solidFill>
        <a:latin typeface="Times New Roman" pitchFamily="16" charset="0"/>
        <a:ea typeface="MS Gothic" charset="-128"/>
        <a:cs typeface="+mn-cs"/>
      </a:defRPr>
    </a:lvl2pPr>
    <a:lvl3pPr marL="1208265" indent="-241653" algn="l" defTabSz="474916" rtl="0" eaLnBrk="0" fontAlgn="base" hangingPunct="0">
      <a:spcBef>
        <a:spcPct val="0"/>
      </a:spcBef>
      <a:spcAft>
        <a:spcPct val="0"/>
      </a:spcAft>
      <a:buClr>
        <a:srgbClr val="000000"/>
      </a:buClr>
      <a:buSzPct val="100000"/>
      <a:buFont typeface="Times New Roman" pitchFamily="16" charset="0"/>
      <a:defRPr sz="2537" kern="1200">
        <a:solidFill>
          <a:schemeClr val="bg1"/>
        </a:solidFill>
        <a:latin typeface="Times New Roman" pitchFamily="16" charset="0"/>
        <a:ea typeface="MS Gothic" charset="-128"/>
        <a:cs typeface="+mn-cs"/>
      </a:defRPr>
    </a:lvl3pPr>
    <a:lvl4pPr marL="1691571" indent="-241653" algn="l" defTabSz="474916" rtl="0" eaLnBrk="0" fontAlgn="base" hangingPunct="0">
      <a:spcBef>
        <a:spcPct val="0"/>
      </a:spcBef>
      <a:spcAft>
        <a:spcPct val="0"/>
      </a:spcAft>
      <a:buClr>
        <a:srgbClr val="000000"/>
      </a:buClr>
      <a:buSzPct val="100000"/>
      <a:buFont typeface="Times New Roman" pitchFamily="16" charset="0"/>
      <a:defRPr sz="2537" kern="1200">
        <a:solidFill>
          <a:schemeClr val="bg1"/>
        </a:solidFill>
        <a:latin typeface="Times New Roman" pitchFamily="16" charset="0"/>
        <a:ea typeface="MS Gothic" charset="-128"/>
        <a:cs typeface="+mn-cs"/>
      </a:defRPr>
    </a:lvl4pPr>
    <a:lvl5pPr marL="2174878" indent="-241653" algn="l" defTabSz="474916" rtl="0" eaLnBrk="0" fontAlgn="base" hangingPunct="0">
      <a:spcBef>
        <a:spcPct val="0"/>
      </a:spcBef>
      <a:spcAft>
        <a:spcPct val="0"/>
      </a:spcAft>
      <a:buClr>
        <a:srgbClr val="000000"/>
      </a:buClr>
      <a:buSzPct val="100000"/>
      <a:buFont typeface="Times New Roman" pitchFamily="16" charset="0"/>
      <a:defRPr sz="2537" kern="1200">
        <a:solidFill>
          <a:schemeClr val="bg1"/>
        </a:solidFill>
        <a:latin typeface="Times New Roman" pitchFamily="16" charset="0"/>
        <a:ea typeface="MS Gothic" charset="-128"/>
        <a:cs typeface="+mn-cs"/>
      </a:defRPr>
    </a:lvl5pPr>
    <a:lvl6pPr marL="2416531" algn="l" defTabSz="966612" rtl="0" eaLnBrk="1" latinLnBrk="0" hangingPunct="1">
      <a:defRPr sz="2537" kern="1200">
        <a:solidFill>
          <a:schemeClr val="bg1"/>
        </a:solidFill>
        <a:latin typeface="Times New Roman" pitchFamily="16" charset="0"/>
        <a:ea typeface="MS Gothic" charset="-128"/>
        <a:cs typeface="+mn-cs"/>
      </a:defRPr>
    </a:lvl6pPr>
    <a:lvl7pPr marL="2899837" algn="l" defTabSz="966612" rtl="0" eaLnBrk="1" latinLnBrk="0" hangingPunct="1">
      <a:defRPr sz="2537" kern="1200">
        <a:solidFill>
          <a:schemeClr val="bg1"/>
        </a:solidFill>
        <a:latin typeface="Times New Roman" pitchFamily="16" charset="0"/>
        <a:ea typeface="MS Gothic" charset="-128"/>
        <a:cs typeface="+mn-cs"/>
      </a:defRPr>
    </a:lvl7pPr>
    <a:lvl8pPr marL="3383143" algn="l" defTabSz="966612" rtl="0" eaLnBrk="1" latinLnBrk="0" hangingPunct="1">
      <a:defRPr sz="2537" kern="1200">
        <a:solidFill>
          <a:schemeClr val="bg1"/>
        </a:solidFill>
        <a:latin typeface="Times New Roman" pitchFamily="16" charset="0"/>
        <a:ea typeface="MS Gothic" charset="-128"/>
        <a:cs typeface="+mn-cs"/>
      </a:defRPr>
    </a:lvl8pPr>
    <a:lvl9pPr marL="3866449" algn="l" defTabSz="966612" rtl="0" eaLnBrk="1" latinLnBrk="0" hangingPunct="1">
      <a:defRPr sz="2537" kern="1200">
        <a:solidFill>
          <a:schemeClr val="bg1"/>
        </a:solidFill>
        <a:latin typeface="Times New Roman" pitchFamily="16" charset="0"/>
        <a:ea typeface="MS Gothic" charset="-128"/>
        <a:cs typeface="+mn-cs"/>
      </a:defRPr>
    </a:lvl9pPr>
  </p:defaultTextStyle>
  <p:extLst>
    <p:ext uri="{EFAFB233-063F-42B5-8137-9DF3F51BA10A}">
      <p15:sldGuideLst xmlns:p15="http://schemas.microsoft.com/office/powerpoint/2012/main">
        <p15:guide id="1" orient="horz" pos="2304" userDrawn="1">
          <p15:clr>
            <a:srgbClr val="A4A3A4"/>
          </p15:clr>
        </p15:guide>
        <p15:guide id="2" pos="3072" userDrawn="1">
          <p15:clr>
            <a:srgbClr val="A4A3A4"/>
          </p15:clr>
        </p15:guide>
      </p15:sldGuideLst>
    </p:ext>
    <p:ext uri="{2D200454-40CA-4A62-9FC3-DE9A4176ACB9}">
      <p15:notesGuideLst xmlns:p15="http://schemas.microsoft.com/office/powerpoint/2012/main">
        <p15:guide id="1" orient="horz" pos="2980" userDrawn="1">
          <p15:clr>
            <a:srgbClr val="A4A3A4"/>
          </p15:clr>
        </p15:guide>
        <p15:guide id="2" pos="2279"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967" autoAdjust="0"/>
    <p:restoredTop sz="94157" autoAdjust="0"/>
  </p:normalViewPr>
  <p:slideViewPr>
    <p:cSldViewPr>
      <p:cViewPr>
        <p:scale>
          <a:sx n="80" d="100"/>
          <a:sy n="80" d="100"/>
        </p:scale>
        <p:origin x="1450" y="-192"/>
      </p:cViewPr>
      <p:guideLst>
        <p:guide orient="horz" pos="2304"/>
        <p:guide pos="3072"/>
      </p:guideLst>
    </p:cSldViewPr>
  </p:slideViewPr>
  <p:outlineViewPr>
    <p:cViewPr varScale="1">
      <p:scale>
        <a:sx n="170" d="200"/>
        <a:sy n="170" d="200"/>
      </p:scale>
      <p:origin x="0" y="-24091"/>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60" d="100"/>
          <a:sy n="60" d="100"/>
        </p:scale>
        <p:origin x="3178" y="370"/>
      </p:cViewPr>
      <p:guideLst>
        <p:guide orient="horz" pos="2980"/>
        <p:guide pos="227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55" cy="479567"/>
          </a:xfrm>
          <a:prstGeom prst="rect">
            <a:avLst/>
          </a:prstGeom>
        </p:spPr>
        <p:txBody>
          <a:bodyPr vert="horz" lIns="95390" tIns="47695" rIns="95390" bIns="47695" rtlCol="0"/>
          <a:lstStyle>
            <a:lvl1pPr algn="l">
              <a:defRPr sz="1300"/>
            </a:lvl1pPr>
          </a:lstStyle>
          <a:p>
            <a:endParaRPr lang="en-US" dirty="0"/>
          </a:p>
        </p:txBody>
      </p:sp>
      <p:sp>
        <p:nvSpPr>
          <p:cNvPr id="3" name="Date Placeholder 2"/>
          <p:cNvSpPr>
            <a:spLocks noGrp="1"/>
          </p:cNvSpPr>
          <p:nvPr>
            <p:ph type="dt" sz="quarter" idx="1"/>
          </p:nvPr>
        </p:nvSpPr>
        <p:spPr>
          <a:xfrm>
            <a:off x="4143271" y="0"/>
            <a:ext cx="3170255" cy="479567"/>
          </a:xfrm>
          <a:prstGeom prst="rect">
            <a:avLst/>
          </a:prstGeom>
        </p:spPr>
        <p:txBody>
          <a:bodyPr vert="horz" lIns="95390" tIns="47695" rIns="95390" bIns="47695" rtlCol="0"/>
          <a:lstStyle>
            <a:lvl1pPr algn="r">
              <a:defRPr sz="1300"/>
            </a:lvl1pPr>
          </a:lstStyle>
          <a:p>
            <a:fld id="{B87CCAAF-252C-4847-8D16-EDD6B40E4912}" type="datetimeFigureOut">
              <a:rPr lang="en-US" smtClean="0"/>
              <a:pPr/>
              <a:t>9/15/2025</a:t>
            </a:fld>
            <a:endParaRPr lang="en-US" dirty="0"/>
          </a:p>
        </p:txBody>
      </p:sp>
      <p:sp>
        <p:nvSpPr>
          <p:cNvPr id="4" name="Footer Placeholder 3"/>
          <p:cNvSpPr>
            <a:spLocks noGrp="1"/>
          </p:cNvSpPr>
          <p:nvPr>
            <p:ph type="ftr" sz="quarter" idx="2"/>
          </p:nvPr>
        </p:nvSpPr>
        <p:spPr>
          <a:xfrm>
            <a:off x="0" y="9119991"/>
            <a:ext cx="3170255" cy="479567"/>
          </a:xfrm>
          <a:prstGeom prst="rect">
            <a:avLst/>
          </a:prstGeom>
        </p:spPr>
        <p:txBody>
          <a:bodyPr vert="horz" lIns="95390" tIns="47695" rIns="95390" bIns="47695" rtlCol="0" anchor="b"/>
          <a:lstStyle>
            <a:lvl1pPr algn="l">
              <a:defRPr sz="1300"/>
            </a:lvl1pPr>
          </a:lstStyle>
          <a:p>
            <a:endParaRPr lang="en-US" dirty="0"/>
          </a:p>
        </p:txBody>
      </p:sp>
      <p:sp>
        <p:nvSpPr>
          <p:cNvPr id="5" name="Slide Number Placeholder 4"/>
          <p:cNvSpPr>
            <a:spLocks noGrp="1"/>
          </p:cNvSpPr>
          <p:nvPr>
            <p:ph type="sldNum" sz="quarter" idx="3"/>
          </p:nvPr>
        </p:nvSpPr>
        <p:spPr>
          <a:xfrm>
            <a:off x="4143271" y="9119991"/>
            <a:ext cx="3170255" cy="479567"/>
          </a:xfrm>
          <a:prstGeom prst="rect">
            <a:avLst/>
          </a:prstGeom>
        </p:spPr>
        <p:txBody>
          <a:bodyPr vert="horz" lIns="95390" tIns="47695" rIns="95390" bIns="47695" rtlCol="0" anchor="b"/>
          <a:lstStyle>
            <a:lvl1pPr algn="r">
              <a:defRPr sz="1300"/>
            </a:lvl1pPr>
          </a:lstStyle>
          <a:p>
            <a:fld id="{29996500-462A-4966-9632-4197CBF31A04}" type="slidenum">
              <a:rPr lang="en-US" smtClean="0"/>
              <a:pPr/>
              <a:t>‹#›</a:t>
            </a:fld>
            <a:endParaRPr lang="en-US" dirty="0"/>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1"/>
            <a:ext cx="7315200" cy="9601200"/>
          </a:xfrm>
          <a:prstGeom prst="roundRect">
            <a:avLst>
              <a:gd name="adj" fmla="val 19"/>
            </a:avLst>
          </a:prstGeom>
          <a:solidFill>
            <a:srgbClr val="FFFFFF"/>
          </a:solidFill>
          <a:ln w="9525">
            <a:noFill/>
            <a:round/>
            <a:headEnd/>
            <a:tailEnd/>
          </a:ln>
          <a:effectLst/>
        </p:spPr>
        <p:txBody>
          <a:bodyPr wrap="none" lIns="95390" tIns="47695" rIns="95390" bIns="47695" anchor="ctr"/>
          <a:lstStyle/>
          <a:p>
            <a:endParaRPr lang="en-GB" dirty="0"/>
          </a:p>
        </p:txBody>
      </p:sp>
      <p:sp>
        <p:nvSpPr>
          <p:cNvPr id="2050" name="Rectangle 2"/>
          <p:cNvSpPr>
            <a:spLocks noGrp="1" noChangeArrowheads="1"/>
          </p:cNvSpPr>
          <p:nvPr>
            <p:ph type="hdr"/>
          </p:nvPr>
        </p:nvSpPr>
        <p:spPr bwMode="auto">
          <a:xfrm>
            <a:off x="5950299" y="100184"/>
            <a:ext cx="674914" cy="218433"/>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53902" algn="l"/>
                <a:tab pos="1907804" algn="l"/>
                <a:tab pos="2861706" algn="l"/>
                <a:tab pos="3815608" algn="l"/>
                <a:tab pos="4769510" algn="l"/>
                <a:tab pos="5723412" algn="l"/>
                <a:tab pos="6677315" algn="l"/>
                <a:tab pos="7631217" algn="l"/>
                <a:tab pos="8585119" algn="l"/>
                <a:tab pos="9539021" algn="l"/>
                <a:tab pos="10492923" algn="l"/>
              </a:tabLst>
              <a:defRPr sz="1500" b="1">
                <a:solidFill>
                  <a:srgbClr val="000000"/>
                </a:solidFill>
                <a:cs typeface="Arial Unicode MS" charset="0"/>
              </a:defRPr>
            </a:lvl1pPr>
          </a:lstStyle>
          <a:p>
            <a:r>
              <a:rPr lang="en-US" dirty="0"/>
              <a:t>doc.: IEEE 802.11-yy/xxxxr0</a:t>
            </a:r>
          </a:p>
        </p:txBody>
      </p:sp>
      <p:sp>
        <p:nvSpPr>
          <p:cNvPr id="2051" name="Rectangle 3"/>
          <p:cNvSpPr>
            <a:spLocks noGrp="1" noChangeArrowheads="1"/>
          </p:cNvSpPr>
          <p:nvPr>
            <p:ph type="dt"/>
          </p:nvPr>
        </p:nvSpPr>
        <p:spPr bwMode="auto">
          <a:xfrm>
            <a:off x="689987" y="100184"/>
            <a:ext cx="870857" cy="218433"/>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53902" algn="l"/>
                <a:tab pos="1907804" algn="l"/>
                <a:tab pos="2861706" algn="l"/>
                <a:tab pos="3815608" algn="l"/>
                <a:tab pos="4769510" algn="l"/>
                <a:tab pos="5723412" algn="l"/>
                <a:tab pos="6677315" algn="l"/>
                <a:tab pos="7631217" algn="l"/>
                <a:tab pos="8585119" algn="l"/>
                <a:tab pos="9539021" algn="l"/>
                <a:tab pos="10492923" algn="l"/>
              </a:tabLst>
              <a:defRPr sz="1500" b="1">
                <a:solidFill>
                  <a:srgbClr val="000000"/>
                </a:solidFill>
                <a:cs typeface="Arial Unicode MS" charset="0"/>
              </a:defRPr>
            </a:lvl1pPr>
          </a:lstStyle>
          <a:p>
            <a:r>
              <a:rPr lang="en-US" dirty="0"/>
              <a:t>Month Year</a:t>
            </a:r>
          </a:p>
        </p:txBody>
      </p:sp>
      <p:sp>
        <p:nvSpPr>
          <p:cNvPr id="2052" name="Rectangle 4"/>
          <p:cNvSpPr>
            <a:spLocks noGrp="1" noRot="1" noChangeAspect="1" noChangeArrowheads="1"/>
          </p:cNvSpPr>
          <p:nvPr>
            <p:ph type="sldImg"/>
          </p:nvPr>
        </p:nvSpPr>
        <p:spPr bwMode="auto">
          <a:xfrm>
            <a:off x="1265238" y="725488"/>
            <a:ext cx="4783137" cy="358775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74690" y="4560818"/>
            <a:ext cx="5364146" cy="4319390"/>
          </a:xfrm>
          <a:prstGeom prst="rect">
            <a:avLst/>
          </a:prstGeom>
          <a:noFill/>
          <a:ln w="9525">
            <a:noFill/>
            <a:round/>
            <a:headEnd/>
            <a:tailEnd/>
          </a:ln>
          <a:effectLst/>
        </p:spPr>
        <p:txBody>
          <a:bodyPr vert="horz" wrap="square" lIns="97644" tIns="48071" rIns="97644" bIns="48071"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652199" y="9295723"/>
            <a:ext cx="973015" cy="18722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76951" algn="l"/>
                <a:tab pos="1430853" algn="l"/>
                <a:tab pos="2384755" algn="l"/>
                <a:tab pos="3338657" algn="l"/>
                <a:tab pos="4292559" algn="l"/>
                <a:tab pos="5246461" algn="l"/>
                <a:tab pos="6200364" algn="l"/>
                <a:tab pos="7154266" algn="l"/>
                <a:tab pos="8108168" algn="l"/>
                <a:tab pos="9062070" algn="l"/>
                <a:tab pos="10015972" algn="l"/>
                <a:tab pos="10969874" algn="l"/>
              </a:tabLst>
              <a:defRPr sz="1300">
                <a:solidFill>
                  <a:srgbClr val="000000"/>
                </a:solidFill>
                <a:cs typeface="Arial Unicode MS" charset="0"/>
              </a:defRPr>
            </a:lvl1pPr>
          </a:lstStyle>
          <a:p>
            <a:r>
              <a:rPr lang="en-US" dirty="0"/>
              <a:t>John Doe, Some Company</a:t>
            </a:r>
          </a:p>
        </p:txBody>
      </p:sp>
      <p:sp>
        <p:nvSpPr>
          <p:cNvPr id="2055" name="Rectangle 7"/>
          <p:cNvSpPr>
            <a:spLocks noGrp="1" noChangeArrowheads="1"/>
          </p:cNvSpPr>
          <p:nvPr>
            <p:ph type="sldNum"/>
          </p:nvPr>
        </p:nvSpPr>
        <p:spPr bwMode="auto">
          <a:xfrm>
            <a:off x="3399693" y="9295722"/>
            <a:ext cx="539262" cy="376100"/>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53902" algn="l"/>
                <a:tab pos="1907804" algn="l"/>
                <a:tab pos="2861706" algn="l"/>
                <a:tab pos="3815608" algn="l"/>
                <a:tab pos="4769510" algn="l"/>
                <a:tab pos="5723412" algn="l"/>
                <a:tab pos="6677315" algn="l"/>
                <a:tab pos="7631217" algn="l"/>
                <a:tab pos="8585119" algn="l"/>
                <a:tab pos="9539021" algn="l"/>
                <a:tab pos="10492923" algn="l"/>
              </a:tabLst>
              <a:defRPr sz="1300">
                <a:solidFill>
                  <a:srgbClr val="000000"/>
                </a:solidFill>
                <a:cs typeface="Arial Unicode MS" charset="0"/>
              </a:defRPr>
            </a:lvl1pPr>
          </a:lstStyle>
          <a:p>
            <a:r>
              <a:rPr lang="en-US" dirty="0"/>
              <a:t>Page </a:t>
            </a:r>
            <a:fld id="{47A7FEEB-9CD2-43FE-843C-C5350BEACB45}" type="slidenum">
              <a:rPr lang="en-US"/>
              <a:pPr/>
              <a:t>‹#›</a:t>
            </a:fld>
            <a:endParaRPr lang="en-US" dirty="0"/>
          </a:p>
        </p:txBody>
      </p:sp>
      <p:sp>
        <p:nvSpPr>
          <p:cNvPr id="2056" name="Rectangle 8"/>
          <p:cNvSpPr>
            <a:spLocks noChangeArrowheads="1"/>
          </p:cNvSpPr>
          <p:nvPr/>
        </p:nvSpPr>
        <p:spPr bwMode="auto">
          <a:xfrm>
            <a:off x="762001" y="9295723"/>
            <a:ext cx="777457" cy="200055"/>
          </a:xfrm>
          <a:prstGeom prst="rect">
            <a:avLst/>
          </a:prstGeom>
          <a:noFill/>
          <a:ln w="9525">
            <a:noFill/>
            <a:round/>
            <a:headEnd/>
            <a:tailEnd/>
          </a:ln>
          <a:effectLst/>
        </p:spPr>
        <p:txBody>
          <a:bodyPr wrap="none" lIns="0" tIns="0" rIns="0" bIns="0">
            <a:spAutoFit/>
          </a:bodyPr>
          <a:lstStyle/>
          <a:p>
            <a:pPr>
              <a:tabLst>
                <a:tab pos="0" algn="l"/>
                <a:tab pos="953902" algn="l"/>
                <a:tab pos="1907804" algn="l"/>
                <a:tab pos="2861706" algn="l"/>
                <a:tab pos="3815608" algn="l"/>
                <a:tab pos="4769510" algn="l"/>
                <a:tab pos="5723412" algn="l"/>
                <a:tab pos="6677315" algn="l"/>
                <a:tab pos="7631217" algn="l"/>
                <a:tab pos="8585119" algn="l"/>
                <a:tab pos="9539021" algn="l"/>
                <a:tab pos="10492923" algn="l"/>
              </a:tabLst>
            </a:pPr>
            <a:r>
              <a:rPr lang="en-US" sz="1300" dirty="0">
                <a:solidFill>
                  <a:srgbClr val="000000"/>
                </a:solidFill>
              </a:rPr>
              <a:t>Submission</a:t>
            </a:r>
          </a:p>
        </p:txBody>
      </p:sp>
      <p:sp>
        <p:nvSpPr>
          <p:cNvPr id="2057" name="Line 9"/>
          <p:cNvSpPr>
            <a:spLocks noChangeShapeType="1"/>
          </p:cNvSpPr>
          <p:nvPr/>
        </p:nvSpPr>
        <p:spPr bwMode="auto">
          <a:xfrm>
            <a:off x="763675" y="9294081"/>
            <a:ext cx="5787851" cy="1642"/>
          </a:xfrm>
          <a:prstGeom prst="line">
            <a:avLst/>
          </a:prstGeom>
          <a:noFill/>
          <a:ln w="12600">
            <a:solidFill>
              <a:srgbClr val="000000"/>
            </a:solidFill>
            <a:miter lim="800000"/>
            <a:headEnd/>
            <a:tailEnd/>
          </a:ln>
          <a:effectLst/>
        </p:spPr>
        <p:txBody>
          <a:bodyPr lIns="95390" tIns="47695" rIns="95390" bIns="47695"/>
          <a:lstStyle/>
          <a:p>
            <a:endParaRPr lang="en-GB" dirty="0"/>
          </a:p>
        </p:txBody>
      </p:sp>
      <p:sp>
        <p:nvSpPr>
          <p:cNvPr id="2058" name="Line 10"/>
          <p:cNvSpPr>
            <a:spLocks noChangeShapeType="1"/>
          </p:cNvSpPr>
          <p:nvPr/>
        </p:nvSpPr>
        <p:spPr bwMode="auto">
          <a:xfrm>
            <a:off x="683288" y="307121"/>
            <a:ext cx="5948624" cy="1642"/>
          </a:xfrm>
          <a:prstGeom prst="line">
            <a:avLst/>
          </a:prstGeom>
          <a:noFill/>
          <a:ln w="12600">
            <a:solidFill>
              <a:srgbClr val="000000"/>
            </a:solidFill>
            <a:miter lim="800000"/>
            <a:headEnd/>
            <a:tailEnd/>
          </a:ln>
          <a:effectLst/>
        </p:spPr>
        <p:txBody>
          <a:bodyPr lIns="95390" tIns="47695" rIns="95390" bIns="47695"/>
          <a:lstStyle/>
          <a:p>
            <a:endParaRPr lang="en-GB" dirty="0"/>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74916" rtl="0" eaLnBrk="0" fontAlgn="base" hangingPunct="0">
      <a:spcBef>
        <a:spcPct val="30000"/>
      </a:spcBef>
      <a:spcAft>
        <a:spcPct val="0"/>
      </a:spcAft>
      <a:buClr>
        <a:srgbClr val="000000"/>
      </a:buClr>
      <a:buSzPct val="100000"/>
      <a:buFont typeface="Times New Roman" pitchFamily="16" charset="0"/>
      <a:defRPr sz="1269" kern="1200">
        <a:solidFill>
          <a:srgbClr val="000000"/>
        </a:solidFill>
        <a:latin typeface="Times New Roman" pitchFamily="16" charset="0"/>
        <a:ea typeface="+mn-ea"/>
        <a:cs typeface="+mn-cs"/>
      </a:defRPr>
    </a:lvl1pPr>
    <a:lvl2pPr marL="785372" indent="-302066" algn="l" defTabSz="474916" rtl="0" eaLnBrk="0" fontAlgn="base" hangingPunct="0">
      <a:spcBef>
        <a:spcPct val="30000"/>
      </a:spcBef>
      <a:spcAft>
        <a:spcPct val="0"/>
      </a:spcAft>
      <a:buClr>
        <a:srgbClr val="000000"/>
      </a:buClr>
      <a:buSzPct val="100000"/>
      <a:buFont typeface="Times New Roman" pitchFamily="16" charset="0"/>
      <a:defRPr sz="1269" kern="1200">
        <a:solidFill>
          <a:srgbClr val="000000"/>
        </a:solidFill>
        <a:latin typeface="Times New Roman" pitchFamily="16" charset="0"/>
        <a:ea typeface="+mn-ea"/>
        <a:cs typeface="+mn-cs"/>
      </a:defRPr>
    </a:lvl2pPr>
    <a:lvl3pPr marL="1208265" indent="-241653" algn="l" defTabSz="474916" rtl="0" eaLnBrk="0" fontAlgn="base" hangingPunct="0">
      <a:spcBef>
        <a:spcPct val="30000"/>
      </a:spcBef>
      <a:spcAft>
        <a:spcPct val="0"/>
      </a:spcAft>
      <a:buClr>
        <a:srgbClr val="000000"/>
      </a:buClr>
      <a:buSzPct val="100000"/>
      <a:buFont typeface="Times New Roman" pitchFamily="16" charset="0"/>
      <a:defRPr sz="1269" kern="1200">
        <a:solidFill>
          <a:srgbClr val="000000"/>
        </a:solidFill>
        <a:latin typeface="Times New Roman" pitchFamily="16" charset="0"/>
        <a:ea typeface="+mn-ea"/>
        <a:cs typeface="+mn-cs"/>
      </a:defRPr>
    </a:lvl3pPr>
    <a:lvl4pPr marL="1691571" indent="-241653" algn="l" defTabSz="474916" rtl="0" eaLnBrk="0" fontAlgn="base" hangingPunct="0">
      <a:spcBef>
        <a:spcPct val="30000"/>
      </a:spcBef>
      <a:spcAft>
        <a:spcPct val="0"/>
      </a:spcAft>
      <a:buClr>
        <a:srgbClr val="000000"/>
      </a:buClr>
      <a:buSzPct val="100000"/>
      <a:buFont typeface="Times New Roman" pitchFamily="16" charset="0"/>
      <a:defRPr sz="1269" kern="1200">
        <a:solidFill>
          <a:srgbClr val="000000"/>
        </a:solidFill>
        <a:latin typeface="Times New Roman" pitchFamily="16" charset="0"/>
        <a:ea typeface="+mn-ea"/>
        <a:cs typeface="+mn-cs"/>
      </a:defRPr>
    </a:lvl4pPr>
    <a:lvl5pPr marL="2174878" indent="-241653" algn="l" defTabSz="474916" rtl="0" eaLnBrk="0" fontAlgn="base" hangingPunct="0">
      <a:spcBef>
        <a:spcPct val="30000"/>
      </a:spcBef>
      <a:spcAft>
        <a:spcPct val="0"/>
      </a:spcAft>
      <a:buClr>
        <a:srgbClr val="000000"/>
      </a:buClr>
      <a:buSzPct val="100000"/>
      <a:buFont typeface="Times New Roman" pitchFamily="16" charset="0"/>
      <a:defRPr sz="1269" kern="1200">
        <a:solidFill>
          <a:srgbClr val="000000"/>
        </a:solidFill>
        <a:latin typeface="Times New Roman" pitchFamily="16" charset="0"/>
        <a:ea typeface="+mn-ea"/>
        <a:cs typeface="+mn-cs"/>
      </a:defRPr>
    </a:lvl5pPr>
    <a:lvl6pPr marL="2416531" algn="l" defTabSz="966612" rtl="0" eaLnBrk="1" latinLnBrk="0" hangingPunct="1">
      <a:defRPr sz="1269" kern="1200">
        <a:solidFill>
          <a:schemeClr val="tx1"/>
        </a:solidFill>
        <a:latin typeface="+mn-lt"/>
        <a:ea typeface="+mn-ea"/>
        <a:cs typeface="+mn-cs"/>
      </a:defRPr>
    </a:lvl6pPr>
    <a:lvl7pPr marL="2899837" algn="l" defTabSz="966612" rtl="0" eaLnBrk="1" latinLnBrk="0" hangingPunct="1">
      <a:defRPr sz="1269" kern="1200">
        <a:solidFill>
          <a:schemeClr val="tx1"/>
        </a:solidFill>
        <a:latin typeface="+mn-lt"/>
        <a:ea typeface="+mn-ea"/>
        <a:cs typeface="+mn-cs"/>
      </a:defRPr>
    </a:lvl7pPr>
    <a:lvl8pPr marL="3383143" algn="l" defTabSz="966612" rtl="0" eaLnBrk="1" latinLnBrk="0" hangingPunct="1">
      <a:defRPr sz="1269" kern="1200">
        <a:solidFill>
          <a:schemeClr val="tx1"/>
        </a:solidFill>
        <a:latin typeface="+mn-lt"/>
        <a:ea typeface="+mn-ea"/>
        <a:cs typeface="+mn-cs"/>
      </a:defRPr>
    </a:lvl8pPr>
    <a:lvl9pPr marL="3866449" algn="l" defTabSz="966612" rtl="0" eaLnBrk="1" latinLnBrk="0" hangingPunct="1">
      <a:defRPr sz="1269"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dirty="0"/>
              <a:t>doc.: IEEE 802.11-yy/xxxxr0</a:t>
            </a:r>
          </a:p>
        </p:txBody>
      </p:sp>
      <p:sp>
        <p:nvSpPr>
          <p:cNvPr id="5" name="Rectangle 3"/>
          <p:cNvSpPr>
            <a:spLocks noGrp="1" noChangeArrowheads="1"/>
          </p:cNvSpPr>
          <p:nvPr>
            <p:ph type="dt"/>
          </p:nvPr>
        </p:nvSpPr>
        <p:spPr>
          <a:ln/>
        </p:spPr>
        <p:txBody>
          <a:bodyPr/>
          <a:lstStyle/>
          <a:p>
            <a:r>
              <a:rPr lang="en-US" dirty="0"/>
              <a:t>Month Year</a:t>
            </a:r>
          </a:p>
        </p:txBody>
      </p:sp>
      <p:sp>
        <p:nvSpPr>
          <p:cNvPr id="6" name="Rectangle 6"/>
          <p:cNvSpPr>
            <a:spLocks noGrp="1" noChangeArrowheads="1"/>
          </p:cNvSpPr>
          <p:nvPr>
            <p:ph type="ftr"/>
          </p:nvPr>
        </p:nvSpPr>
        <p:spPr>
          <a:ln/>
        </p:spPr>
        <p:txBody>
          <a:bodyPr/>
          <a:lstStyle/>
          <a:p>
            <a:r>
              <a:rPr lang="en-US" dirty="0"/>
              <a:t>John Doe, Some Company</a:t>
            </a:r>
          </a:p>
        </p:txBody>
      </p:sp>
      <p:sp>
        <p:nvSpPr>
          <p:cNvPr id="7" name="Rectangle 7"/>
          <p:cNvSpPr>
            <a:spLocks noGrp="1" noChangeArrowheads="1"/>
          </p:cNvSpPr>
          <p:nvPr>
            <p:ph type="sldNum"/>
          </p:nvPr>
        </p:nvSpPr>
        <p:spPr>
          <a:ln/>
        </p:spPr>
        <p:txBody>
          <a:bodyPr/>
          <a:lstStyle/>
          <a:p>
            <a:r>
              <a:rPr lang="en-US" dirty="0"/>
              <a:t>Page </a:t>
            </a:r>
            <a:fld id="{465D53FD-DB5F-4815-BF01-6488A8FBD189}" type="slidenum">
              <a:rPr lang="en-US"/>
              <a:pPr/>
              <a:t>1</a:t>
            </a:fld>
            <a:endParaRPr lang="en-US" dirty="0"/>
          </a:p>
        </p:txBody>
      </p:sp>
      <p:sp>
        <p:nvSpPr>
          <p:cNvPr id="12289" name="Text Box 1"/>
          <p:cNvSpPr txBox="1">
            <a:spLocks noChangeArrowheads="1"/>
          </p:cNvSpPr>
          <p:nvPr/>
        </p:nvSpPr>
        <p:spPr bwMode="auto">
          <a:xfrm>
            <a:off x="1217527" y="725921"/>
            <a:ext cx="4880149" cy="3588543"/>
          </a:xfrm>
          <a:prstGeom prst="rect">
            <a:avLst/>
          </a:prstGeom>
          <a:solidFill>
            <a:srgbClr val="FFFFFF"/>
          </a:solidFill>
          <a:ln w="9525">
            <a:solidFill>
              <a:srgbClr val="000000"/>
            </a:solidFill>
            <a:miter lim="800000"/>
            <a:headEnd/>
            <a:tailEnd/>
          </a:ln>
          <a:effectLst/>
        </p:spPr>
        <p:txBody>
          <a:bodyPr wrap="none" lIns="95390" tIns="47695" rIns="95390" bIns="47695" anchor="ctr"/>
          <a:lstStyle/>
          <a:p>
            <a:endParaRPr lang="en-GB" dirty="0"/>
          </a:p>
        </p:txBody>
      </p:sp>
      <p:sp>
        <p:nvSpPr>
          <p:cNvPr id="12290" name="Rectangle 2"/>
          <p:cNvSpPr txBox="1">
            <a:spLocks noGrp="1" noChangeArrowheads="1"/>
          </p:cNvSpPr>
          <p:nvPr>
            <p:ph type="body"/>
          </p:nvPr>
        </p:nvSpPr>
        <p:spPr bwMode="auto">
          <a:xfrm>
            <a:off x="974690" y="4560817"/>
            <a:ext cx="5365820" cy="4417932"/>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12770441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lvl1pPr>
              <a:buFont typeface="Arial" panose="020B0604020202020204" pitchFamily="34" charset="0"/>
              <a:buChar char="•"/>
              <a:defRPr/>
            </a:lvl1pPr>
            <a:lvl2pPr marL="853463" indent="-365770">
              <a:buFont typeface="Courier New" panose="02070309020205020404" pitchFamily="49" charset="0"/>
              <a:buChar char="o"/>
              <a:defRPr/>
            </a:lvl2pPr>
            <a:lvl3pPr marL="1280195" indent="-304809">
              <a:buFont typeface="Arial" panose="020B0604020202020204" pitchFamily="34" charset="0"/>
              <a:buChar char="•"/>
              <a:defRPr/>
            </a:lvl3pPr>
            <a:lvl4pPr marL="1767887" indent="-304809">
              <a:buFont typeface="Arial" panose="020B0604020202020204" pitchFamily="34" charset="0"/>
              <a:buChar char="•"/>
              <a:defRPr/>
            </a:lvl4pPr>
          </a:lstStyle>
          <a:p>
            <a:pPr lvl="0"/>
            <a:r>
              <a:rPr lang="en-US" dirty="0"/>
              <a:t>Click to edit Master text styles</a:t>
            </a:r>
          </a:p>
          <a:p>
            <a:pPr lvl="1"/>
            <a:r>
              <a:rPr lang="en-US" dirty="0"/>
              <a:t>Second level</a:t>
            </a:r>
          </a:p>
          <a:p>
            <a:pPr lvl="2"/>
            <a:r>
              <a:rPr lang="en-US" dirty="0"/>
              <a:t>Third level</a:t>
            </a:r>
          </a:p>
        </p:txBody>
      </p:sp>
      <p:sp>
        <p:nvSpPr>
          <p:cNvPr id="6" name="Slide Number Placeholder 5"/>
          <p:cNvSpPr>
            <a:spLocks noGrp="1"/>
          </p:cNvSpPr>
          <p:nvPr>
            <p:ph type="sldNum" idx="12"/>
          </p:nvPr>
        </p:nvSpPr>
        <p:spPr/>
        <p:txBody>
          <a:bodyPr/>
          <a:lstStyle>
            <a:lvl1pPr>
              <a:defRPr/>
            </a:lvl1pPr>
          </a:lstStyle>
          <a:p>
            <a:r>
              <a:rPr lang="en-GB" dirty="0"/>
              <a:t>Slide </a:t>
            </a:r>
            <a:fld id="{440F5867-744E-4AA6-B0ED-4C44D2DFBB7B}" type="slidenum">
              <a:rPr lang="en-GB"/>
              <a:pPr/>
              <a:t>‹#›</a:t>
            </a:fld>
            <a:endParaRPr lang="en-GB" dirty="0"/>
          </a:p>
        </p:txBody>
      </p:sp>
      <p:sp>
        <p:nvSpPr>
          <p:cNvPr id="11" name="Rectangle 4"/>
          <p:cNvSpPr>
            <a:spLocks noGrp="1" noChangeArrowheads="1"/>
          </p:cNvSpPr>
          <p:nvPr>
            <p:ph type="ftr" idx="14"/>
          </p:nvPr>
        </p:nvSpPr>
        <p:spPr bwMode="auto">
          <a:xfrm>
            <a:off x="5715006" y="6907109"/>
            <a:ext cx="3396821" cy="245533"/>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75386" algn="l"/>
                <a:tab pos="1950772" algn="l"/>
                <a:tab pos="2926158" algn="l"/>
                <a:tab pos="3901544" algn="l"/>
                <a:tab pos="4876930" algn="l"/>
                <a:tab pos="5852315" algn="l"/>
                <a:tab pos="6827701" algn="l"/>
                <a:tab pos="7803087" algn="l"/>
                <a:tab pos="8778473" algn="l"/>
                <a:tab pos="9753859" algn="l"/>
                <a:tab pos="10729245" algn="l"/>
              </a:tabLst>
              <a:defRPr sz="1707">
                <a:solidFill>
                  <a:srgbClr val="000000"/>
                </a:solidFill>
                <a:cs typeface="Arial Unicode MS" charset="0"/>
              </a:defRPr>
            </a:lvl1pPr>
          </a:lstStyle>
          <a:p>
            <a:r>
              <a:rPr lang="en-GB"/>
              <a:t>Benjamin Rolfe, BCA, MERL</a:t>
            </a:r>
            <a:endParaRPr lang="en-GB" dirty="0"/>
          </a:p>
        </p:txBody>
      </p:sp>
      <p:sp>
        <p:nvSpPr>
          <p:cNvPr id="12" name="Rectangle 3"/>
          <p:cNvSpPr>
            <a:spLocks noGrp="1" noChangeArrowheads="1"/>
          </p:cNvSpPr>
          <p:nvPr>
            <p:ph type="dt" idx="15"/>
          </p:nvPr>
        </p:nvSpPr>
        <p:spPr bwMode="auto">
          <a:xfrm>
            <a:off x="743373" y="355601"/>
            <a:ext cx="1999811" cy="291253"/>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75386" algn="l"/>
                <a:tab pos="1950772" algn="l"/>
                <a:tab pos="2926158" algn="l"/>
                <a:tab pos="3901544" algn="l"/>
                <a:tab pos="4876930" algn="l"/>
                <a:tab pos="5852315" algn="l"/>
                <a:tab pos="6827701" algn="l"/>
                <a:tab pos="7803087" algn="l"/>
                <a:tab pos="8778473" algn="l"/>
                <a:tab pos="9753859" algn="l"/>
                <a:tab pos="10729245" algn="l"/>
              </a:tabLst>
              <a:defRPr sz="1920" b="1">
                <a:solidFill>
                  <a:srgbClr val="000000"/>
                </a:solidFill>
                <a:cs typeface="Arial Unicode MS" charset="0"/>
              </a:defRPr>
            </a:lvl1pPr>
          </a:lstStyle>
          <a:p>
            <a:r>
              <a:rPr lang="en-US"/>
              <a:t>Sept 2025</a:t>
            </a:r>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1520" y="731520"/>
            <a:ext cx="8290560" cy="1137920"/>
          </a:xfrm>
        </p:spPr>
        <p:txBody>
          <a:bodyPr/>
          <a:lstStyle>
            <a:lvl1pPr>
              <a:defRPr sz="3200">
                <a:latin typeface="+mn-lt"/>
              </a:defRPr>
            </a:lvl1pPr>
          </a:lstStyle>
          <a:p>
            <a:r>
              <a:rPr lang="en-US" dirty="0"/>
              <a:t>Click to edit Master title style</a:t>
            </a:r>
          </a:p>
        </p:txBody>
      </p:sp>
      <p:sp>
        <p:nvSpPr>
          <p:cNvPr id="3" name="Text Placeholder 2"/>
          <p:cNvSpPr>
            <a:spLocks noGrp="1"/>
          </p:cNvSpPr>
          <p:nvPr>
            <p:ph type="body" sz="half" idx="1"/>
          </p:nvPr>
        </p:nvSpPr>
        <p:spPr>
          <a:xfrm>
            <a:off x="731520" y="2113280"/>
            <a:ext cx="8290560" cy="4389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a:spLocks noGrp="1" noChangeArrowheads="1"/>
          </p:cNvSpPr>
          <p:nvPr>
            <p:ph type="sldNum" sz="quarter" idx="12"/>
          </p:nvPr>
        </p:nvSpPr>
        <p:spPr>
          <a:ln/>
        </p:spPr>
        <p:txBody>
          <a:bodyPr/>
          <a:lstStyle>
            <a:lvl1pPr>
              <a:defRPr/>
            </a:lvl1pPr>
          </a:lstStyle>
          <a:p>
            <a:pPr>
              <a:defRPr/>
            </a:pPr>
            <a:r>
              <a:rPr lang="en-US"/>
              <a:t>Slide </a:t>
            </a:r>
            <a:fld id="{C251FCF5-DCE1-4BE7-BAC9-5817EB43EA6A}" type="slidenum">
              <a:rPr lang="en-US"/>
              <a:pPr>
                <a:defRPr/>
              </a:pPr>
              <a:t>‹#›</a:t>
            </a:fld>
            <a:endParaRPr lang="en-US"/>
          </a:p>
        </p:txBody>
      </p:sp>
    </p:spTree>
    <p:extLst>
      <p:ext uri="{BB962C8B-B14F-4D97-AF65-F5344CB8AC3E}">
        <p14:creationId xmlns:p14="http://schemas.microsoft.com/office/powerpoint/2010/main" val="342631308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1520" y="731522"/>
            <a:ext cx="8288868" cy="1136227"/>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dirty="0"/>
              <a:t>Click to edit the title text format</a:t>
            </a:r>
          </a:p>
        </p:txBody>
      </p:sp>
      <p:sp>
        <p:nvSpPr>
          <p:cNvPr id="1026" name="Rectangle 2"/>
          <p:cNvSpPr>
            <a:spLocks noGrp="1" noChangeArrowheads="1"/>
          </p:cNvSpPr>
          <p:nvPr>
            <p:ph type="body" idx="1"/>
          </p:nvPr>
        </p:nvSpPr>
        <p:spPr bwMode="auto">
          <a:xfrm>
            <a:off x="731520" y="2113282"/>
            <a:ext cx="8288868" cy="4387427"/>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dirty="0"/>
              <a:t>Click to edit the outline text format</a:t>
            </a:r>
          </a:p>
          <a:p>
            <a:pPr lvl="1"/>
            <a:r>
              <a:rPr lang="en-GB" dirty="0"/>
              <a:t>Second Outline Level</a:t>
            </a:r>
          </a:p>
          <a:p>
            <a:pPr lvl="2"/>
            <a:r>
              <a:rPr lang="en-GB" dirty="0"/>
              <a:t>Third Outline Level</a:t>
            </a:r>
          </a:p>
        </p:txBody>
      </p:sp>
      <p:sp>
        <p:nvSpPr>
          <p:cNvPr id="1027" name="Rectangle 3"/>
          <p:cNvSpPr>
            <a:spLocks noGrp="1" noChangeArrowheads="1"/>
          </p:cNvSpPr>
          <p:nvPr>
            <p:ph type="dt"/>
          </p:nvPr>
        </p:nvSpPr>
        <p:spPr bwMode="auto">
          <a:xfrm>
            <a:off x="743373" y="355601"/>
            <a:ext cx="1999811" cy="291253"/>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75386" algn="l"/>
                <a:tab pos="1950772" algn="l"/>
                <a:tab pos="2926158" algn="l"/>
                <a:tab pos="3901544" algn="l"/>
                <a:tab pos="4876930" algn="l"/>
                <a:tab pos="5852315" algn="l"/>
                <a:tab pos="6827701" algn="l"/>
                <a:tab pos="7803087" algn="l"/>
                <a:tab pos="8778473" algn="l"/>
                <a:tab pos="9753859" algn="l"/>
                <a:tab pos="10729245" algn="l"/>
              </a:tabLst>
              <a:defRPr sz="1920" b="1">
                <a:solidFill>
                  <a:srgbClr val="000000"/>
                </a:solidFill>
                <a:latin typeface="Calibri" panose="020F0502020204030204" pitchFamily="34" charset="0"/>
                <a:cs typeface="Arial Unicode MS" charset="0"/>
              </a:defRPr>
            </a:lvl1pPr>
          </a:lstStyle>
          <a:p>
            <a:r>
              <a:rPr lang="en-US"/>
              <a:t>Sept 2025</a:t>
            </a:r>
            <a:endParaRPr lang="en-GB" dirty="0"/>
          </a:p>
        </p:txBody>
      </p:sp>
      <p:sp>
        <p:nvSpPr>
          <p:cNvPr id="1028" name="Rectangle 4"/>
          <p:cNvSpPr>
            <a:spLocks noGrp="1" noChangeArrowheads="1"/>
          </p:cNvSpPr>
          <p:nvPr>
            <p:ph type="ftr"/>
          </p:nvPr>
        </p:nvSpPr>
        <p:spPr bwMode="auto">
          <a:xfrm>
            <a:off x="5715006" y="6907108"/>
            <a:ext cx="3396821" cy="262636"/>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75386" algn="l"/>
                <a:tab pos="1950772" algn="l"/>
                <a:tab pos="2926158" algn="l"/>
                <a:tab pos="3901544" algn="l"/>
                <a:tab pos="4876930" algn="l"/>
                <a:tab pos="5852315" algn="l"/>
                <a:tab pos="6827701" algn="l"/>
                <a:tab pos="7803087" algn="l"/>
                <a:tab pos="8778473" algn="l"/>
                <a:tab pos="9753859" algn="l"/>
                <a:tab pos="10729245" algn="l"/>
              </a:tabLst>
              <a:defRPr sz="1707">
                <a:solidFill>
                  <a:srgbClr val="000000"/>
                </a:solidFill>
                <a:latin typeface="Calibri" panose="020F0502020204030204" pitchFamily="34" charset="0"/>
                <a:cs typeface="Arial Unicode MS" charset="0"/>
              </a:defRPr>
            </a:lvl1pPr>
          </a:lstStyle>
          <a:p>
            <a:r>
              <a:rPr lang="en-GB"/>
              <a:t>Benjamin Rolfe, BCA, MERL</a:t>
            </a:r>
            <a:endParaRPr lang="en-GB" dirty="0"/>
          </a:p>
        </p:txBody>
      </p:sp>
      <p:sp>
        <p:nvSpPr>
          <p:cNvPr id="1029" name="Rectangle 5"/>
          <p:cNvSpPr>
            <a:spLocks noGrp="1" noChangeArrowheads="1"/>
          </p:cNvSpPr>
          <p:nvPr>
            <p:ph type="sldNum"/>
          </p:nvPr>
        </p:nvSpPr>
        <p:spPr bwMode="auto">
          <a:xfrm>
            <a:off x="4470401" y="6907109"/>
            <a:ext cx="728133" cy="387773"/>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75386" algn="l"/>
                <a:tab pos="1950772" algn="l"/>
                <a:tab pos="2926158" algn="l"/>
                <a:tab pos="3901544" algn="l"/>
                <a:tab pos="4876930" algn="l"/>
                <a:tab pos="5852315" algn="l"/>
                <a:tab pos="6827701" algn="l"/>
                <a:tab pos="7803087" algn="l"/>
                <a:tab pos="8778473" algn="l"/>
                <a:tab pos="9753859" algn="l"/>
                <a:tab pos="10729245" algn="l"/>
              </a:tabLst>
              <a:defRPr sz="1707">
                <a:solidFill>
                  <a:srgbClr val="000000"/>
                </a:solidFill>
                <a:latin typeface="Calibri" panose="020F0502020204030204" pitchFamily="34" charset="0"/>
                <a:cs typeface="Arial Unicode MS" charset="0"/>
              </a:defRPr>
            </a:lvl1pPr>
          </a:lstStyle>
          <a:p>
            <a:r>
              <a:rPr lang="en-GB" dirty="0"/>
              <a:t>Slide </a:t>
            </a:r>
            <a:fld id="{D09C756B-EB39-4236-ADBB-73052B179AE4}" type="slidenum">
              <a:rPr lang="en-GB" smtClean="0"/>
              <a:pPr/>
              <a:t>‹#›</a:t>
            </a:fld>
            <a:endParaRPr lang="en-GB" dirty="0"/>
          </a:p>
        </p:txBody>
      </p:sp>
      <p:sp>
        <p:nvSpPr>
          <p:cNvPr id="1030" name="Line 6"/>
          <p:cNvSpPr>
            <a:spLocks noChangeShapeType="1"/>
          </p:cNvSpPr>
          <p:nvPr/>
        </p:nvSpPr>
        <p:spPr bwMode="auto">
          <a:xfrm>
            <a:off x="772160" y="653301"/>
            <a:ext cx="8290560" cy="1694"/>
          </a:xfrm>
          <a:prstGeom prst="line">
            <a:avLst/>
          </a:prstGeom>
          <a:noFill/>
          <a:ln w="12600">
            <a:solidFill>
              <a:srgbClr val="000000"/>
            </a:solidFill>
            <a:miter lim="800000"/>
            <a:headEnd/>
            <a:tailEnd/>
          </a:ln>
          <a:effectLst/>
        </p:spPr>
        <p:txBody>
          <a:bodyPr/>
          <a:lstStyle/>
          <a:p>
            <a:endParaRPr lang="en-GB" sz="2706" dirty="0">
              <a:latin typeface="Calibri" panose="020F0502020204030204" pitchFamily="34" charset="0"/>
            </a:endParaRPr>
          </a:p>
        </p:txBody>
      </p:sp>
      <p:sp>
        <p:nvSpPr>
          <p:cNvPr id="1031" name="Rectangle 7"/>
          <p:cNvSpPr>
            <a:spLocks noChangeArrowheads="1"/>
          </p:cNvSpPr>
          <p:nvPr/>
        </p:nvSpPr>
        <p:spPr bwMode="auto">
          <a:xfrm>
            <a:off x="729828" y="6907108"/>
            <a:ext cx="1022665" cy="262701"/>
          </a:xfrm>
          <a:prstGeom prst="rect">
            <a:avLst/>
          </a:prstGeom>
          <a:noFill/>
          <a:ln w="9525">
            <a:noFill/>
            <a:round/>
            <a:headEnd/>
            <a:tailEnd/>
          </a:ln>
          <a:effectLst/>
        </p:spPr>
        <p:txBody>
          <a:bodyPr wrap="none" lIns="0" tIns="0" rIns="0" bIns="0">
            <a:spAutoFit/>
          </a:bodyPr>
          <a:lstStyle/>
          <a:p>
            <a:pPr>
              <a:tabLst>
                <a:tab pos="0" algn="l"/>
                <a:tab pos="975386" algn="l"/>
                <a:tab pos="1950772" algn="l"/>
                <a:tab pos="2926158" algn="l"/>
                <a:tab pos="3901544" algn="l"/>
                <a:tab pos="4876930" algn="l"/>
                <a:tab pos="5852315" algn="l"/>
                <a:tab pos="6827701" algn="l"/>
                <a:tab pos="7803087" algn="l"/>
                <a:tab pos="8778473" algn="l"/>
                <a:tab pos="9753859" algn="l"/>
                <a:tab pos="10729245" algn="l"/>
              </a:tabLst>
            </a:pPr>
            <a:r>
              <a:rPr lang="en-GB" sz="1707" dirty="0">
                <a:solidFill>
                  <a:srgbClr val="000000"/>
                </a:solidFill>
                <a:latin typeface="Calibri" panose="020F0502020204030204" pitchFamily="34" charset="0"/>
              </a:rPr>
              <a:t>Submission</a:t>
            </a:r>
          </a:p>
        </p:txBody>
      </p:sp>
      <p:sp>
        <p:nvSpPr>
          <p:cNvPr id="1032" name="Line 8"/>
          <p:cNvSpPr>
            <a:spLocks noChangeShapeType="1"/>
          </p:cNvSpPr>
          <p:nvPr/>
        </p:nvSpPr>
        <p:spPr bwMode="auto">
          <a:xfrm>
            <a:off x="731520" y="6908800"/>
            <a:ext cx="8371840" cy="1694"/>
          </a:xfrm>
          <a:prstGeom prst="line">
            <a:avLst/>
          </a:prstGeom>
          <a:noFill/>
          <a:ln w="12600">
            <a:solidFill>
              <a:srgbClr val="000000"/>
            </a:solidFill>
            <a:miter lim="800000"/>
            <a:headEnd/>
            <a:tailEnd/>
          </a:ln>
          <a:effectLst/>
        </p:spPr>
        <p:txBody>
          <a:bodyPr/>
          <a:lstStyle/>
          <a:p>
            <a:endParaRPr lang="en-GB" sz="2987" dirty="0">
              <a:latin typeface="Calibri" panose="020F0502020204030204" pitchFamily="34" charset="0"/>
            </a:endParaRPr>
          </a:p>
        </p:txBody>
      </p:sp>
      <p:sp>
        <p:nvSpPr>
          <p:cNvPr id="10" name="Date Placeholder 3"/>
          <p:cNvSpPr txBox="1">
            <a:spLocks/>
          </p:cNvSpPr>
          <p:nvPr userDrawn="1"/>
        </p:nvSpPr>
        <p:spPr bwMode="auto">
          <a:xfrm>
            <a:off x="5334003" y="380978"/>
            <a:ext cx="3733826" cy="291253"/>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79226"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75386" algn="l"/>
                <a:tab pos="1950772" algn="l"/>
                <a:tab pos="2926158" algn="l"/>
                <a:tab pos="3901544" algn="l"/>
                <a:tab pos="4876930" algn="l"/>
                <a:tab pos="5852315" algn="l"/>
                <a:tab pos="6827701" algn="l"/>
                <a:tab pos="7803087" algn="l"/>
                <a:tab pos="8778473" algn="l"/>
                <a:tab pos="9753859" algn="l"/>
                <a:tab pos="10729245" algn="l"/>
              </a:tabLst>
              <a:defRPr/>
            </a:pPr>
            <a:r>
              <a:rPr kumimoji="0" lang="en-GB" sz="1920" b="1" i="0" u="none" strike="noStrike" kern="1200" cap="none" spc="0" normalizeH="0" baseline="0" noProof="0" dirty="0">
                <a:ln>
                  <a:noFill/>
                </a:ln>
                <a:solidFill>
                  <a:srgbClr val="000000"/>
                </a:solidFill>
                <a:effectLst/>
                <a:uLnTx/>
                <a:uFillTx/>
                <a:latin typeface="Calibri" panose="020F0502020204030204" pitchFamily="34" charset="0"/>
                <a:ea typeface="MS Gothic" charset="-128"/>
                <a:cs typeface="Arial Unicode MS" charset="0"/>
              </a:rPr>
              <a:t>doc.: IEEE 802.19-25/0055r1</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Lst>
  <p:hf hdr="0"/>
  <p:txStyles>
    <p:titleStyle>
      <a:lvl1pPr algn="ctr" defTabSz="479226" rtl="0" eaLnBrk="1" fontAlgn="base" hangingPunct="1">
        <a:spcBef>
          <a:spcPct val="0"/>
        </a:spcBef>
        <a:spcAft>
          <a:spcPct val="0"/>
        </a:spcAft>
        <a:buClr>
          <a:srgbClr val="000000"/>
        </a:buClr>
        <a:buSzPct val="100000"/>
        <a:buFont typeface="Times New Roman" pitchFamily="16" charset="0"/>
        <a:defRPr sz="3840" b="1">
          <a:solidFill>
            <a:srgbClr val="000000"/>
          </a:solidFill>
          <a:latin typeface="Calibri" panose="020F0502020204030204" pitchFamily="34" charset="0"/>
          <a:ea typeface="+mj-ea"/>
          <a:cs typeface="+mj-cs"/>
        </a:defRPr>
      </a:lvl1pPr>
      <a:lvl2pPr marL="792502" indent="-304809" algn="ctr" defTabSz="479226" rtl="0" eaLnBrk="1" fontAlgn="base" hangingPunct="1">
        <a:spcBef>
          <a:spcPct val="0"/>
        </a:spcBef>
        <a:spcAft>
          <a:spcPct val="0"/>
        </a:spcAft>
        <a:buClr>
          <a:srgbClr val="000000"/>
        </a:buClr>
        <a:buSzPct val="100000"/>
        <a:buFont typeface="Times New Roman" pitchFamily="16" charset="0"/>
        <a:defRPr sz="3413" b="1">
          <a:solidFill>
            <a:srgbClr val="000000"/>
          </a:solidFill>
          <a:latin typeface="Times New Roman" pitchFamily="16" charset="0"/>
          <a:ea typeface="MS Gothic" charset="-128"/>
        </a:defRPr>
      </a:lvl2pPr>
      <a:lvl3pPr marL="1219232" indent="-243846" algn="ctr" defTabSz="479226" rtl="0" eaLnBrk="1" fontAlgn="base" hangingPunct="1">
        <a:spcBef>
          <a:spcPct val="0"/>
        </a:spcBef>
        <a:spcAft>
          <a:spcPct val="0"/>
        </a:spcAft>
        <a:buClr>
          <a:srgbClr val="000000"/>
        </a:buClr>
        <a:buSzPct val="100000"/>
        <a:buFont typeface="Times New Roman" pitchFamily="16" charset="0"/>
        <a:defRPr sz="3413" b="1">
          <a:solidFill>
            <a:srgbClr val="000000"/>
          </a:solidFill>
          <a:latin typeface="Times New Roman" pitchFamily="16" charset="0"/>
          <a:ea typeface="MS Gothic" charset="-128"/>
        </a:defRPr>
      </a:lvl3pPr>
      <a:lvl4pPr marL="1706925" indent="-243846" algn="ctr" defTabSz="479226" rtl="0" eaLnBrk="1" fontAlgn="base" hangingPunct="1">
        <a:spcBef>
          <a:spcPct val="0"/>
        </a:spcBef>
        <a:spcAft>
          <a:spcPct val="0"/>
        </a:spcAft>
        <a:buClr>
          <a:srgbClr val="000000"/>
        </a:buClr>
        <a:buSzPct val="100000"/>
        <a:buFont typeface="Times New Roman" pitchFamily="16" charset="0"/>
        <a:defRPr sz="3413" b="1">
          <a:solidFill>
            <a:srgbClr val="000000"/>
          </a:solidFill>
          <a:latin typeface="Times New Roman" pitchFamily="16" charset="0"/>
          <a:ea typeface="MS Gothic" charset="-128"/>
        </a:defRPr>
      </a:lvl4pPr>
      <a:lvl5pPr marL="2194618" indent="-243846" algn="ctr" defTabSz="479226" rtl="0" eaLnBrk="1" fontAlgn="base" hangingPunct="1">
        <a:spcBef>
          <a:spcPct val="0"/>
        </a:spcBef>
        <a:spcAft>
          <a:spcPct val="0"/>
        </a:spcAft>
        <a:buClr>
          <a:srgbClr val="000000"/>
        </a:buClr>
        <a:buSzPct val="100000"/>
        <a:buFont typeface="Times New Roman" pitchFamily="16" charset="0"/>
        <a:defRPr sz="3413" b="1">
          <a:solidFill>
            <a:srgbClr val="000000"/>
          </a:solidFill>
          <a:latin typeface="Times New Roman" pitchFamily="16" charset="0"/>
          <a:ea typeface="MS Gothic" charset="-128"/>
        </a:defRPr>
      </a:lvl5pPr>
      <a:lvl6pPr marL="2682311" indent="-243846" algn="ctr" defTabSz="479226" rtl="0" eaLnBrk="1" fontAlgn="base" hangingPunct="1">
        <a:spcBef>
          <a:spcPct val="0"/>
        </a:spcBef>
        <a:spcAft>
          <a:spcPct val="0"/>
        </a:spcAft>
        <a:buClr>
          <a:srgbClr val="000000"/>
        </a:buClr>
        <a:buSzPct val="100000"/>
        <a:buFont typeface="Times New Roman" pitchFamily="16" charset="0"/>
        <a:defRPr sz="3413" b="1">
          <a:solidFill>
            <a:srgbClr val="000000"/>
          </a:solidFill>
          <a:latin typeface="Times New Roman" pitchFamily="16" charset="0"/>
          <a:ea typeface="MS Gothic" charset="-128"/>
        </a:defRPr>
      </a:lvl6pPr>
      <a:lvl7pPr marL="3170004" indent="-243846" algn="ctr" defTabSz="479226" rtl="0" eaLnBrk="1" fontAlgn="base" hangingPunct="1">
        <a:spcBef>
          <a:spcPct val="0"/>
        </a:spcBef>
        <a:spcAft>
          <a:spcPct val="0"/>
        </a:spcAft>
        <a:buClr>
          <a:srgbClr val="000000"/>
        </a:buClr>
        <a:buSzPct val="100000"/>
        <a:buFont typeface="Times New Roman" pitchFamily="16" charset="0"/>
        <a:defRPr sz="3413" b="1">
          <a:solidFill>
            <a:srgbClr val="000000"/>
          </a:solidFill>
          <a:latin typeface="Times New Roman" pitchFamily="16" charset="0"/>
          <a:ea typeface="MS Gothic" charset="-128"/>
        </a:defRPr>
      </a:lvl7pPr>
      <a:lvl8pPr marL="3657697" indent="-243846" algn="ctr" defTabSz="479226" rtl="0" eaLnBrk="1" fontAlgn="base" hangingPunct="1">
        <a:spcBef>
          <a:spcPct val="0"/>
        </a:spcBef>
        <a:spcAft>
          <a:spcPct val="0"/>
        </a:spcAft>
        <a:buClr>
          <a:srgbClr val="000000"/>
        </a:buClr>
        <a:buSzPct val="100000"/>
        <a:buFont typeface="Times New Roman" pitchFamily="16" charset="0"/>
        <a:defRPr sz="3413" b="1">
          <a:solidFill>
            <a:srgbClr val="000000"/>
          </a:solidFill>
          <a:latin typeface="Times New Roman" pitchFamily="16" charset="0"/>
          <a:ea typeface="MS Gothic" charset="-128"/>
        </a:defRPr>
      </a:lvl8pPr>
      <a:lvl9pPr marL="4145390" indent="-243846" algn="ctr" defTabSz="479226" rtl="0" eaLnBrk="1" fontAlgn="base" hangingPunct="1">
        <a:spcBef>
          <a:spcPct val="0"/>
        </a:spcBef>
        <a:spcAft>
          <a:spcPct val="0"/>
        </a:spcAft>
        <a:buClr>
          <a:srgbClr val="000000"/>
        </a:buClr>
        <a:buSzPct val="100000"/>
        <a:buFont typeface="Times New Roman" pitchFamily="16" charset="0"/>
        <a:defRPr sz="3413" b="1">
          <a:solidFill>
            <a:srgbClr val="000000"/>
          </a:solidFill>
          <a:latin typeface="Times New Roman" pitchFamily="16" charset="0"/>
          <a:ea typeface="MS Gothic" charset="-128"/>
        </a:defRPr>
      </a:lvl9pPr>
    </p:titleStyle>
    <p:bodyStyle>
      <a:lvl1pPr marL="365770" indent="-365770" algn="l" defTabSz="479226" rtl="0" eaLnBrk="1" fontAlgn="base" hangingPunct="1">
        <a:spcBef>
          <a:spcPts val="640"/>
        </a:spcBef>
        <a:spcAft>
          <a:spcPct val="0"/>
        </a:spcAft>
        <a:buClr>
          <a:srgbClr val="000000"/>
        </a:buClr>
        <a:buSzPct val="100000"/>
        <a:buFont typeface="Times New Roman" pitchFamily="16" charset="0"/>
        <a:defRPr sz="2560" b="1">
          <a:solidFill>
            <a:srgbClr val="000000"/>
          </a:solidFill>
          <a:latin typeface="Calibri" panose="020F0502020204030204" pitchFamily="34" charset="0"/>
          <a:ea typeface="+mn-ea"/>
          <a:cs typeface="+mn-cs"/>
        </a:defRPr>
      </a:lvl1pPr>
      <a:lvl2pPr marL="792502" indent="-304809" algn="l" defTabSz="479226" rtl="0" eaLnBrk="1" fontAlgn="base" hangingPunct="1">
        <a:spcBef>
          <a:spcPts val="533"/>
        </a:spcBef>
        <a:spcAft>
          <a:spcPct val="0"/>
        </a:spcAft>
        <a:buClr>
          <a:srgbClr val="000000"/>
        </a:buClr>
        <a:buSzPct val="100000"/>
        <a:buFont typeface="Times New Roman" pitchFamily="16" charset="0"/>
        <a:defRPr sz="2133">
          <a:solidFill>
            <a:srgbClr val="000000"/>
          </a:solidFill>
          <a:latin typeface="Calibri" panose="020F0502020204030204" pitchFamily="34" charset="0"/>
          <a:ea typeface="+mn-ea"/>
        </a:defRPr>
      </a:lvl2pPr>
      <a:lvl3pPr marL="1219232" indent="-243846" algn="l" defTabSz="479226" rtl="0" eaLnBrk="1" fontAlgn="base" hangingPunct="1">
        <a:spcBef>
          <a:spcPts val="480"/>
        </a:spcBef>
        <a:spcAft>
          <a:spcPct val="0"/>
        </a:spcAft>
        <a:buClr>
          <a:srgbClr val="000000"/>
        </a:buClr>
        <a:buSzPct val="100000"/>
        <a:buFont typeface="Times New Roman" pitchFamily="16" charset="0"/>
        <a:defRPr>
          <a:solidFill>
            <a:srgbClr val="000000"/>
          </a:solidFill>
          <a:latin typeface="Calibri" panose="020F0502020204030204" pitchFamily="34" charset="0"/>
          <a:ea typeface="+mn-ea"/>
        </a:defRPr>
      </a:lvl3pPr>
      <a:lvl4pPr marL="1706925" indent="-243846" algn="l" defTabSz="479226" rtl="0" eaLnBrk="1" fontAlgn="base" hangingPunct="1">
        <a:spcBef>
          <a:spcPts val="427"/>
        </a:spcBef>
        <a:spcAft>
          <a:spcPct val="0"/>
        </a:spcAft>
        <a:buClr>
          <a:srgbClr val="000000"/>
        </a:buClr>
        <a:buSzPct val="100000"/>
        <a:buFont typeface="Times New Roman" pitchFamily="16" charset="0"/>
        <a:defRPr sz="1707">
          <a:solidFill>
            <a:srgbClr val="000000"/>
          </a:solidFill>
          <a:latin typeface="Calibri" panose="020F0502020204030204" pitchFamily="34" charset="0"/>
          <a:ea typeface="+mn-ea"/>
        </a:defRPr>
      </a:lvl4pPr>
      <a:lvl5pPr marL="2194618" indent="-243846" algn="l" defTabSz="479226" rtl="0" eaLnBrk="1" fontAlgn="base" hangingPunct="1">
        <a:spcBef>
          <a:spcPts val="427"/>
        </a:spcBef>
        <a:spcAft>
          <a:spcPct val="0"/>
        </a:spcAft>
        <a:buClr>
          <a:srgbClr val="000000"/>
        </a:buClr>
        <a:buSzPct val="100000"/>
        <a:buFont typeface="Times New Roman" pitchFamily="16" charset="0"/>
        <a:defRPr sz="1707">
          <a:solidFill>
            <a:srgbClr val="000000"/>
          </a:solidFill>
          <a:latin typeface="Calibri" panose="020F0502020204030204" pitchFamily="34" charset="0"/>
          <a:ea typeface="+mn-ea"/>
        </a:defRPr>
      </a:lvl5pPr>
      <a:lvl6pPr marL="2682311" indent="-243846" algn="l" defTabSz="479226" rtl="0" eaLnBrk="1" fontAlgn="base" hangingPunct="1">
        <a:spcBef>
          <a:spcPts val="427"/>
        </a:spcBef>
        <a:spcAft>
          <a:spcPct val="0"/>
        </a:spcAft>
        <a:buClr>
          <a:srgbClr val="000000"/>
        </a:buClr>
        <a:buSzPct val="100000"/>
        <a:buFont typeface="Times New Roman" pitchFamily="16" charset="0"/>
        <a:defRPr sz="1707">
          <a:solidFill>
            <a:srgbClr val="000000"/>
          </a:solidFill>
          <a:latin typeface="+mn-lt"/>
          <a:ea typeface="+mn-ea"/>
        </a:defRPr>
      </a:lvl6pPr>
      <a:lvl7pPr marL="3170004" indent="-243846" algn="l" defTabSz="479226" rtl="0" eaLnBrk="1" fontAlgn="base" hangingPunct="1">
        <a:spcBef>
          <a:spcPts val="427"/>
        </a:spcBef>
        <a:spcAft>
          <a:spcPct val="0"/>
        </a:spcAft>
        <a:buClr>
          <a:srgbClr val="000000"/>
        </a:buClr>
        <a:buSzPct val="100000"/>
        <a:buFont typeface="Times New Roman" pitchFamily="16" charset="0"/>
        <a:defRPr sz="1707">
          <a:solidFill>
            <a:srgbClr val="000000"/>
          </a:solidFill>
          <a:latin typeface="+mn-lt"/>
          <a:ea typeface="+mn-ea"/>
        </a:defRPr>
      </a:lvl7pPr>
      <a:lvl8pPr marL="3657697" indent="-243846" algn="l" defTabSz="479226" rtl="0" eaLnBrk="1" fontAlgn="base" hangingPunct="1">
        <a:spcBef>
          <a:spcPts val="427"/>
        </a:spcBef>
        <a:spcAft>
          <a:spcPct val="0"/>
        </a:spcAft>
        <a:buClr>
          <a:srgbClr val="000000"/>
        </a:buClr>
        <a:buSzPct val="100000"/>
        <a:buFont typeface="Times New Roman" pitchFamily="16" charset="0"/>
        <a:defRPr sz="1707">
          <a:solidFill>
            <a:srgbClr val="000000"/>
          </a:solidFill>
          <a:latin typeface="+mn-lt"/>
          <a:ea typeface="+mn-ea"/>
        </a:defRPr>
      </a:lvl8pPr>
      <a:lvl9pPr marL="4145390" indent="-243846" algn="l" defTabSz="479226" rtl="0" eaLnBrk="1" fontAlgn="base" hangingPunct="1">
        <a:spcBef>
          <a:spcPts val="427"/>
        </a:spcBef>
        <a:spcAft>
          <a:spcPct val="0"/>
        </a:spcAft>
        <a:buClr>
          <a:srgbClr val="000000"/>
        </a:buClr>
        <a:buSzPct val="100000"/>
        <a:buFont typeface="Times New Roman" pitchFamily="16" charset="0"/>
        <a:defRPr sz="1707">
          <a:solidFill>
            <a:srgbClr val="000000"/>
          </a:solidFill>
          <a:latin typeface="+mn-lt"/>
          <a:ea typeface="+mn-ea"/>
        </a:defRPr>
      </a:lvl9pPr>
    </p:bodyStyle>
    <p:otherStyle>
      <a:defPPr>
        <a:defRPr lang="en-US"/>
      </a:defPPr>
      <a:lvl1pPr marL="0" algn="l" defTabSz="975386" rtl="0" eaLnBrk="1" latinLnBrk="0" hangingPunct="1">
        <a:defRPr sz="1920" kern="1200">
          <a:solidFill>
            <a:schemeClr val="tx1"/>
          </a:solidFill>
          <a:latin typeface="+mn-lt"/>
          <a:ea typeface="+mn-ea"/>
          <a:cs typeface="+mn-cs"/>
        </a:defRPr>
      </a:lvl1pPr>
      <a:lvl2pPr marL="487693" algn="l" defTabSz="975386" rtl="0" eaLnBrk="1" latinLnBrk="0" hangingPunct="1">
        <a:defRPr sz="1920" kern="1200">
          <a:solidFill>
            <a:schemeClr val="tx1"/>
          </a:solidFill>
          <a:latin typeface="+mn-lt"/>
          <a:ea typeface="+mn-ea"/>
          <a:cs typeface="+mn-cs"/>
        </a:defRPr>
      </a:lvl2pPr>
      <a:lvl3pPr marL="975386" algn="l" defTabSz="975386" rtl="0" eaLnBrk="1" latinLnBrk="0" hangingPunct="1">
        <a:defRPr sz="1920" kern="1200">
          <a:solidFill>
            <a:schemeClr val="tx1"/>
          </a:solidFill>
          <a:latin typeface="+mn-lt"/>
          <a:ea typeface="+mn-ea"/>
          <a:cs typeface="+mn-cs"/>
        </a:defRPr>
      </a:lvl3pPr>
      <a:lvl4pPr marL="1463079" algn="l" defTabSz="975386" rtl="0" eaLnBrk="1" latinLnBrk="0" hangingPunct="1">
        <a:defRPr sz="1920" kern="1200">
          <a:solidFill>
            <a:schemeClr val="tx1"/>
          </a:solidFill>
          <a:latin typeface="+mn-lt"/>
          <a:ea typeface="+mn-ea"/>
          <a:cs typeface="+mn-cs"/>
        </a:defRPr>
      </a:lvl4pPr>
      <a:lvl5pPr marL="1950772" algn="l" defTabSz="975386" rtl="0" eaLnBrk="1" latinLnBrk="0" hangingPunct="1">
        <a:defRPr sz="1920" kern="1200">
          <a:solidFill>
            <a:schemeClr val="tx1"/>
          </a:solidFill>
          <a:latin typeface="+mn-lt"/>
          <a:ea typeface="+mn-ea"/>
          <a:cs typeface="+mn-cs"/>
        </a:defRPr>
      </a:lvl5pPr>
      <a:lvl6pPr marL="2438465" algn="l" defTabSz="975386" rtl="0" eaLnBrk="1" latinLnBrk="0" hangingPunct="1">
        <a:defRPr sz="1920" kern="1200">
          <a:solidFill>
            <a:schemeClr val="tx1"/>
          </a:solidFill>
          <a:latin typeface="+mn-lt"/>
          <a:ea typeface="+mn-ea"/>
          <a:cs typeface="+mn-cs"/>
        </a:defRPr>
      </a:lvl6pPr>
      <a:lvl7pPr marL="2926158" algn="l" defTabSz="975386" rtl="0" eaLnBrk="1" latinLnBrk="0" hangingPunct="1">
        <a:defRPr sz="1920" kern="1200">
          <a:solidFill>
            <a:schemeClr val="tx1"/>
          </a:solidFill>
          <a:latin typeface="+mn-lt"/>
          <a:ea typeface="+mn-ea"/>
          <a:cs typeface="+mn-cs"/>
        </a:defRPr>
      </a:lvl7pPr>
      <a:lvl8pPr marL="3413851" algn="l" defTabSz="975386" rtl="0" eaLnBrk="1" latinLnBrk="0" hangingPunct="1">
        <a:defRPr sz="1920" kern="1200">
          <a:solidFill>
            <a:schemeClr val="tx1"/>
          </a:solidFill>
          <a:latin typeface="+mn-lt"/>
          <a:ea typeface="+mn-ea"/>
          <a:cs typeface="+mn-cs"/>
        </a:defRPr>
      </a:lvl8pPr>
      <a:lvl9pPr marL="3901544" algn="l" defTabSz="975386" rtl="0" eaLnBrk="1" latinLnBrk="0" hangingPunct="1">
        <a:defRPr sz="19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hyperlink" Target="https://development.standards.ieee.org/myproject-web/app#viewpar/14995/11032"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p:cNvSpPr>
            <a:spLocks noGrp="1"/>
          </p:cNvSpPr>
          <p:nvPr>
            <p:ph type="dt" idx="15"/>
          </p:nvPr>
        </p:nvSpPr>
        <p:spPr>
          <a:xfrm>
            <a:off x="743373" y="355601"/>
            <a:ext cx="2457015" cy="291254"/>
          </a:xfrm>
        </p:spPr>
        <p:txBody>
          <a:bodyPr/>
          <a:lstStyle/>
          <a:p>
            <a:r>
              <a:rPr lang="en-US"/>
              <a:t>Sept 2025</a:t>
            </a:r>
            <a:endParaRPr lang="en-GB" dirty="0"/>
          </a:p>
        </p:txBody>
      </p:sp>
      <p:sp>
        <p:nvSpPr>
          <p:cNvPr id="7" name="Footer Placeholder 4"/>
          <p:cNvSpPr>
            <a:spLocks noGrp="1"/>
          </p:cNvSpPr>
          <p:nvPr>
            <p:ph type="ftr" idx="14"/>
          </p:nvPr>
        </p:nvSpPr>
        <p:spPr>
          <a:xfrm>
            <a:off x="5867407" y="6907108"/>
            <a:ext cx="3244420" cy="193040"/>
          </a:xfrm>
        </p:spPr>
        <p:txBody>
          <a:bodyPr/>
          <a:lstStyle/>
          <a:p>
            <a:r>
              <a:rPr lang="da-DK"/>
              <a:t>Benjamin Rolfe, BCA, MERL</a:t>
            </a:r>
            <a:endParaRPr lang="en-GB" dirty="0"/>
          </a:p>
        </p:txBody>
      </p:sp>
      <p:sp>
        <p:nvSpPr>
          <p:cNvPr id="8" name="Slide Number Placeholder 5"/>
          <p:cNvSpPr>
            <a:spLocks noGrp="1"/>
          </p:cNvSpPr>
          <p:nvPr>
            <p:ph type="sldNum" idx="12"/>
          </p:nvPr>
        </p:nvSpPr>
        <p:spPr/>
        <p:txBody>
          <a:bodyPr/>
          <a:lstStyle/>
          <a:p>
            <a:r>
              <a:rPr lang="en-GB" dirty="0"/>
              <a:t>Slide </a:t>
            </a:r>
            <a:fld id="{93823DB3-BAA4-4F4A-B4B3-ED9ABE70E976}" type="slidenum">
              <a:rPr lang="en-GB"/>
              <a:pPr/>
              <a:t>1</a:t>
            </a:fld>
            <a:endParaRPr lang="en-GB" dirty="0"/>
          </a:p>
        </p:txBody>
      </p:sp>
      <p:sp>
        <p:nvSpPr>
          <p:cNvPr id="3073" name="Rectangle 1"/>
          <p:cNvSpPr>
            <a:spLocks noGrp="1" noChangeArrowheads="1"/>
          </p:cNvSpPr>
          <p:nvPr>
            <p:ph type="title"/>
          </p:nvPr>
        </p:nvSpPr>
        <p:spPr>
          <a:xfrm>
            <a:off x="731520" y="731520"/>
            <a:ext cx="8290560" cy="894080"/>
          </a:xfrm>
          <a:ln/>
        </p:spPr>
        <p:txBody>
          <a:bodyPr>
            <a:normAutofit fontScale="90000"/>
          </a:bodyPr>
          <a:lstStyle/>
          <a:p>
            <a:pPr>
              <a:tabLst>
                <a:tab pos="0" algn="l"/>
                <a:tab pos="975386" algn="l"/>
                <a:tab pos="1950772" algn="l"/>
                <a:tab pos="2926158" algn="l"/>
                <a:tab pos="3901544" algn="l"/>
                <a:tab pos="4876930" algn="l"/>
                <a:tab pos="5852315" algn="l"/>
                <a:tab pos="6827701" algn="l"/>
                <a:tab pos="7803087" algn="l"/>
                <a:tab pos="8778473" algn="l"/>
                <a:tab pos="9753859" algn="l"/>
                <a:tab pos="10729245" algn="l"/>
              </a:tabLst>
            </a:pPr>
            <a:r>
              <a:rPr lang="en-US" sz="3600" dirty="0"/>
              <a:t>TG19.3a Meeting Slides and Agenda Details September Wireless Interim	</a:t>
            </a:r>
            <a:endParaRPr lang="en-GB" sz="3600" dirty="0"/>
          </a:p>
        </p:txBody>
      </p:sp>
      <p:sp>
        <p:nvSpPr>
          <p:cNvPr id="3074" name="Rectangle 2"/>
          <p:cNvSpPr>
            <a:spLocks noGrp="1" noChangeArrowheads="1"/>
          </p:cNvSpPr>
          <p:nvPr>
            <p:ph type="body" idx="1"/>
          </p:nvPr>
        </p:nvSpPr>
        <p:spPr>
          <a:xfrm>
            <a:off x="731520" y="1710266"/>
            <a:ext cx="8290560" cy="423334"/>
          </a:xfrm>
          <a:ln/>
        </p:spPr>
        <p:txBody>
          <a:bodyPr/>
          <a:lstStyle/>
          <a:p>
            <a:pPr marL="0" indent="0" algn="ctr">
              <a:spcBef>
                <a:spcPts val="533"/>
              </a:spcBef>
              <a:buNone/>
              <a:tabLst>
                <a:tab pos="973693" algn="l"/>
                <a:tab pos="1949079" algn="l"/>
                <a:tab pos="2924465" algn="l"/>
                <a:tab pos="3899851" algn="l"/>
                <a:tab pos="4875237" algn="l"/>
                <a:tab pos="5850623" algn="l"/>
                <a:tab pos="6826009" algn="l"/>
                <a:tab pos="7801395" algn="l"/>
                <a:tab pos="8776781" algn="l"/>
                <a:tab pos="9752167" algn="l"/>
                <a:tab pos="10727552" algn="l"/>
              </a:tabLst>
            </a:pPr>
            <a:r>
              <a:rPr lang="en-GB" sz="2200" b="0" dirty="0"/>
              <a:t>Date: 2025-09-15</a:t>
            </a:r>
            <a:endParaRPr lang="en-GB" sz="2200" b="0" dirty="0">
              <a:highlight>
                <a:srgbClr val="FFFF00"/>
              </a:highlight>
            </a:endParaRPr>
          </a:p>
        </p:txBody>
      </p:sp>
      <p:grpSp>
        <p:nvGrpSpPr>
          <p:cNvPr id="12" name="Group 11"/>
          <p:cNvGrpSpPr/>
          <p:nvPr/>
        </p:nvGrpSpPr>
        <p:grpSpPr>
          <a:xfrm>
            <a:off x="609600" y="6138102"/>
            <a:ext cx="8534400" cy="694109"/>
            <a:chOff x="571500" y="5449669"/>
            <a:chExt cx="8001000" cy="650727"/>
          </a:xfrm>
        </p:grpSpPr>
        <p:sp>
          <p:nvSpPr>
            <p:cNvPr id="4" name="TextBox 3"/>
            <p:cNvSpPr txBox="1"/>
            <p:nvPr/>
          </p:nvSpPr>
          <p:spPr>
            <a:xfrm>
              <a:off x="571500" y="5449669"/>
              <a:ext cx="8001000" cy="650727"/>
            </a:xfrm>
            <a:prstGeom prst="rect">
              <a:avLst/>
            </a:prstGeom>
            <a:noFill/>
          </p:spPr>
          <p:txBody>
            <a:bodyPr wrap="square" rtlCol="0">
              <a:spAutoFit/>
            </a:bodyPr>
            <a:lstStyle/>
            <a:p>
              <a:r>
                <a:rPr lang="en-US" sz="1280" dirty="0">
                  <a:solidFill>
                    <a:schemeClr val="tx1"/>
                  </a:solidFill>
                  <a:latin typeface="Calibri" panose="020F0502020204030204" pitchFamily="34" charset="0"/>
                </a:rPr>
                <a:t>Notice: This document has been prepared to assist IEEE 802.19. It is offered as a basis for discussion and is not binding on the contributing individual(s) or organization(s). The material in this document is subject to change in form and content after further study. The contributor(s) reserve(s) the right to add, amend or withdraw material contained herein.</a:t>
              </a:r>
            </a:p>
          </p:txBody>
        </p:sp>
        <p:sp>
          <p:nvSpPr>
            <p:cNvPr id="5" name="Rectangle 4"/>
            <p:cNvSpPr/>
            <p:nvPr/>
          </p:nvSpPr>
          <p:spPr bwMode="auto">
            <a:xfrm>
              <a:off x="571500" y="5486400"/>
              <a:ext cx="8001000" cy="601234"/>
            </a:xfrm>
            <a:prstGeom prst="rect">
              <a:avLst/>
            </a:prstGeom>
            <a:noFill/>
            <a:ln w="19050" cap="flat" cmpd="sng" algn="ctr">
              <a:solidFill>
                <a:schemeClr val="tx1"/>
              </a:solidFill>
              <a:prstDash val="solid"/>
              <a:round/>
              <a:headEnd type="none" w="med" len="med"/>
              <a:tailEnd type="none" w="med" len="med"/>
            </a:ln>
            <a:effectLst/>
          </p:spPr>
          <p:txBody>
            <a:bodyPr vert="horz" wrap="square" lIns="97536" tIns="48768" rIns="97536" bIns="48768" numCol="1" rtlCol="0" anchor="t" anchorCtr="0" compatLnSpc="1">
              <a:prstTxWarp prst="textNoShape">
                <a:avLst/>
              </a:prstTxWarp>
            </a:bodyPr>
            <a:lstStyle/>
            <a:p>
              <a:pPr defTabSz="479226"/>
              <a:endParaRPr lang="en-US" sz="2560" dirty="0"/>
            </a:p>
          </p:txBody>
        </p:sp>
      </p:grpSp>
      <p:sp>
        <p:nvSpPr>
          <p:cNvPr id="13" name="Rectangle 4">
            <a:extLst>
              <a:ext uri="{FF2B5EF4-FFF2-40B4-BE49-F238E27FC236}">
                <a16:creationId xmlns:a16="http://schemas.microsoft.com/office/drawing/2014/main" id="{11DA9CE0-040E-4838-A418-077971D49C84}"/>
              </a:ext>
            </a:extLst>
          </p:cNvPr>
          <p:cNvSpPr>
            <a:spLocks noChangeArrowheads="1"/>
          </p:cNvSpPr>
          <p:nvPr/>
        </p:nvSpPr>
        <p:spPr bwMode="auto">
          <a:xfrm>
            <a:off x="497524" y="2171452"/>
            <a:ext cx="1544320" cy="406400"/>
          </a:xfrm>
          <a:prstGeom prst="rect">
            <a:avLst/>
          </a:prstGeom>
          <a:noFill/>
          <a:ln w="9525">
            <a:noFill/>
            <a:round/>
            <a:headEnd/>
            <a:tailEnd/>
          </a:ln>
          <a:effectLst/>
        </p:spPr>
        <p:txBody>
          <a:bodyPr lIns="98304" tIns="49152" rIns="98304" bIns="49152"/>
          <a:lstStyle/>
          <a:p>
            <a:pPr>
              <a:spcBef>
                <a:spcPts val="533"/>
              </a:spcBef>
              <a:tabLst>
                <a:tab pos="365770" algn="l"/>
                <a:tab pos="1341156" algn="l"/>
                <a:tab pos="2316542" algn="l"/>
                <a:tab pos="3291927" algn="l"/>
                <a:tab pos="4267313" algn="l"/>
                <a:tab pos="5242699" algn="l"/>
                <a:tab pos="6218085" algn="l"/>
                <a:tab pos="7193471" algn="l"/>
                <a:tab pos="8168857" algn="l"/>
                <a:tab pos="9144243" algn="l"/>
                <a:tab pos="10119629" algn="l"/>
                <a:tab pos="11095015" algn="l"/>
              </a:tabLst>
            </a:pPr>
            <a:r>
              <a:rPr lang="en-GB" sz="2200" dirty="0">
                <a:solidFill>
                  <a:srgbClr val="000000"/>
                </a:solidFill>
                <a:latin typeface="Calibri" panose="020F0502020204030204" pitchFamily="34" charset="0"/>
              </a:rPr>
              <a:t>Authors:</a:t>
            </a:r>
          </a:p>
        </p:txBody>
      </p:sp>
      <p:graphicFrame>
        <p:nvGraphicFramePr>
          <p:cNvPr id="14" name="Table 13">
            <a:extLst>
              <a:ext uri="{FF2B5EF4-FFF2-40B4-BE49-F238E27FC236}">
                <a16:creationId xmlns:a16="http://schemas.microsoft.com/office/drawing/2014/main" id="{EA28245D-D5A1-4C4C-87E9-81BA55C2B95A}"/>
              </a:ext>
            </a:extLst>
          </p:cNvPr>
          <p:cNvGraphicFramePr>
            <a:graphicFrameLocks noGrp="1"/>
          </p:cNvGraphicFramePr>
          <p:nvPr>
            <p:extLst>
              <p:ext uri="{D42A27DB-BD31-4B8C-83A1-F6EECF244321}">
                <p14:modId xmlns:p14="http://schemas.microsoft.com/office/powerpoint/2010/main" val="2403604943"/>
              </p:ext>
            </p:extLst>
          </p:nvPr>
        </p:nvGraphicFramePr>
        <p:xfrm>
          <a:off x="497524" y="2590800"/>
          <a:ext cx="8189276" cy="685800"/>
        </p:xfrm>
        <a:graphic>
          <a:graphicData uri="http://schemas.openxmlformats.org/drawingml/2006/table">
            <a:tbl>
              <a:tblPr>
                <a:tableStyleId>{5C22544A-7EE6-4342-B048-85BDC9FD1C3A}</a:tableStyleId>
              </a:tblPr>
              <a:tblGrid>
                <a:gridCol w="2626676">
                  <a:extLst>
                    <a:ext uri="{9D8B030D-6E8A-4147-A177-3AD203B41FA5}">
                      <a16:colId xmlns:a16="http://schemas.microsoft.com/office/drawing/2014/main" val="1982600515"/>
                    </a:ext>
                  </a:extLst>
                </a:gridCol>
                <a:gridCol w="2438400">
                  <a:extLst>
                    <a:ext uri="{9D8B030D-6E8A-4147-A177-3AD203B41FA5}">
                      <a16:colId xmlns:a16="http://schemas.microsoft.com/office/drawing/2014/main" val="2703258511"/>
                    </a:ext>
                  </a:extLst>
                </a:gridCol>
                <a:gridCol w="3124200">
                  <a:extLst>
                    <a:ext uri="{9D8B030D-6E8A-4147-A177-3AD203B41FA5}">
                      <a16:colId xmlns:a16="http://schemas.microsoft.com/office/drawing/2014/main" val="2006092477"/>
                    </a:ext>
                  </a:extLst>
                </a:gridCol>
              </a:tblGrid>
              <a:tr h="342900">
                <a:tc>
                  <a:txBody>
                    <a:bodyPr/>
                    <a:lstStyle/>
                    <a:p>
                      <a:pPr marL="0" marR="0">
                        <a:lnSpc>
                          <a:spcPct val="110000"/>
                        </a:lnSpc>
                        <a:spcBef>
                          <a:spcPts val="0"/>
                        </a:spcBef>
                        <a:spcAft>
                          <a:spcPts val="0"/>
                        </a:spcAft>
                      </a:pPr>
                      <a:r>
                        <a:rPr lang="en-US" sz="1800" b="1" kern="0" dirty="0">
                          <a:effectLst/>
                          <a:latin typeface="Calibri" panose="020F0502020204030204" pitchFamily="34" charset="0"/>
                          <a:cs typeface="Calibri" panose="020F0502020204030204" pitchFamily="34" charset="0"/>
                        </a:rPr>
                        <a:t>Name</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nSpc>
                          <a:spcPct val="110000"/>
                        </a:lnSpc>
                        <a:spcBef>
                          <a:spcPts val="0"/>
                        </a:spcBef>
                        <a:spcAft>
                          <a:spcPts val="0"/>
                        </a:spcAft>
                      </a:pPr>
                      <a:r>
                        <a:rPr lang="en-US" sz="1800" b="1" dirty="0">
                          <a:effectLst/>
                          <a:latin typeface="Calibri" panose="020F0502020204030204" pitchFamily="34" charset="0"/>
                          <a:cs typeface="Calibri" panose="020F0502020204030204" pitchFamily="34" charset="0"/>
                        </a:rPr>
                        <a:t>Affiliations</a:t>
                      </a:r>
                      <a:endParaRPr lang="en-US" sz="1800" b="1"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nSpc>
                          <a:spcPct val="110000"/>
                        </a:lnSpc>
                        <a:spcBef>
                          <a:spcPts val="0"/>
                        </a:spcBef>
                        <a:spcAft>
                          <a:spcPts val="0"/>
                        </a:spcAft>
                      </a:pPr>
                      <a:r>
                        <a:rPr lang="en-US" sz="1800" b="1" dirty="0">
                          <a:effectLst/>
                          <a:latin typeface="Calibri" panose="020F0502020204030204" pitchFamily="34" charset="0"/>
                          <a:cs typeface="Calibri" panose="020F0502020204030204" pitchFamily="34" charset="0"/>
                        </a:rPr>
                        <a:t>email</a:t>
                      </a:r>
                      <a:endParaRPr lang="en-US" sz="1800" b="1"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62973176"/>
                  </a:ext>
                </a:extLst>
              </a:tr>
              <a:tr h="342900">
                <a:tc>
                  <a:txBody>
                    <a:bodyPr/>
                    <a:lstStyle/>
                    <a:p>
                      <a:pPr marL="0" marR="0" lvl="0" indent="0" algn="l" defTabSz="975386" rtl="0" eaLnBrk="1" fontAlgn="auto" latinLnBrk="0" hangingPunct="1">
                        <a:lnSpc>
                          <a:spcPct val="110000"/>
                        </a:lnSpc>
                        <a:spcBef>
                          <a:spcPts val="0"/>
                        </a:spcBef>
                        <a:spcAft>
                          <a:spcPts val="0"/>
                        </a:spcAft>
                        <a:buClrTx/>
                        <a:buSzTx/>
                        <a:buFontTx/>
                        <a:buNone/>
                        <a:tabLst/>
                        <a:defRPr/>
                      </a:pPr>
                      <a:r>
                        <a:rPr lang="en-US" sz="1800" dirty="0">
                          <a:effectLst/>
                          <a:latin typeface="Calibri" panose="020F0502020204030204" pitchFamily="34" charset="0"/>
                          <a:cs typeface="Calibri" panose="020F0502020204030204" pitchFamily="34" charset="0"/>
                        </a:rPr>
                        <a:t>Benjamin Rolfe</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lnSpc>
                          <a:spcPct val="110000"/>
                        </a:lnSpc>
                        <a:spcBef>
                          <a:spcPts val="0"/>
                        </a:spcBef>
                        <a:spcAft>
                          <a:spcPts val="0"/>
                        </a:spcAft>
                      </a:pPr>
                      <a:r>
                        <a:rPr lang="en-US" sz="1800" dirty="0">
                          <a:effectLst/>
                          <a:latin typeface="Calibri" panose="020F0502020204030204" pitchFamily="34" charset="0"/>
                          <a:cs typeface="Calibri" panose="020F0502020204030204" pitchFamily="34" charset="0"/>
                        </a:rPr>
                        <a:t>BCA, MERL</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75386" rtl="0" eaLnBrk="1" fontAlgn="auto" latinLnBrk="0" hangingPunct="1">
                        <a:lnSpc>
                          <a:spcPct val="110000"/>
                        </a:lnSpc>
                        <a:spcBef>
                          <a:spcPts val="0"/>
                        </a:spcBef>
                        <a:spcAft>
                          <a:spcPts val="0"/>
                        </a:spcAft>
                        <a:buClrTx/>
                        <a:buSzTx/>
                        <a:buFontTx/>
                        <a:buNone/>
                        <a:tabLst/>
                        <a:defRPr/>
                      </a:pPr>
                      <a:r>
                        <a:rPr lang="en-US" sz="1800" dirty="0" err="1">
                          <a:effectLst/>
                          <a:latin typeface="Calibri" panose="020F0502020204030204" pitchFamily="34" charset="0"/>
                          <a:cs typeface="Calibri" panose="020F0502020204030204" pitchFamily="34" charset="0"/>
                        </a:rPr>
                        <a:t>Ben.rolfe</a:t>
                      </a:r>
                      <a:r>
                        <a:rPr lang="en-US" sz="1800" dirty="0">
                          <a:effectLst/>
                          <a:latin typeface="Calibri" panose="020F0502020204030204" pitchFamily="34" charset="0"/>
                          <a:cs typeface="Calibri" panose="020F0502020204030204" pitchFamily="34" charset="0"/>
                        </a:rPr>
                        <a:t> @ ieee.org</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49572813"/>
                  </a:ext>
                </a:extLst>
              </a:tr>
            </a:tbl>
          </a:graphicData>
        </a:graphic>
      </p:graphicFrame>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B11268-9CFB-2014-C938-08DA163E21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07FD80-EA9E-1561-6E93-52BBEFA60653}"/>
              </a:ext>
            </a:extLst>
          </p:cNvPr>
          <p:cNvSpPr>
            <a:spLocks noGrp="1"/>
          </p:cNvSpPr>
          <p:nvPr>
            <p:ph type="title"/>
          </p:nvPr>
        </p:nvSpPr>
        <p:spPr/>
        <p:txBody>
          <a:bodyPr/>
          <a:lstStyle/>
          <a:p>
            <a:r>
              <a:rPr lang="en-US" dirty="0"/>
              <a:t>Amended PAR Scope</a:t>
            </a:r>
          </a:p>
        </p:txBody>
      </p:sp>
      <p:sp>
        <p:nvSpPr>
          <p:cNvPr id="3" name="Text Placeholder 2">
            <a:extLst>
              <a:ext uri="{FF2B5EF4-FFF2-40B4-BE49-F238E27FC236}">
                <a16:creationId xmlns:a16="http://schemas.microsoft.com/office/drawing/2014/main" id="{4B112001-F3A4-3C98-1109-EBF9B66092F4}"/>
              </a:ext>
            </a:extLst>
          </p:cNvPr>
          <p:cNvSpPr>
            <a:spLocks noGrp="1"/>
          </p:cNvSpPr>
          <p:nvPr>
            <p:ph type="body" sz="half" idx="1"/>
          </p:nvPr>
        </p:nvSpPr>
        <p:spPr>
          <a:xfrm>
            <a:off x="731520" y="1600201"/>
            <a:ext cx="8290560" cy="5306908"/>
          </a:xfrm>
        </p:spPr>
        <p:txBody>
          <a:bodyPr>
            <a:normAutofit fontScale="92500" lnSpcReduction="10000"/>
          </a:bodyPr>
          <a:lstStyle/>
          <a:p>
            <a:r>
              <a:rPr lang="en-US" sz="1800" b="0" dirty="0"/>
              <a:t>5.2.a </a:t>
            </a:r>
            <a:r>
              <a:rPr lang="en-US" sz="1800" dirty="0"/>
              <a:t>Scope of the complete standard:</a:t>
            </a:r>
            <a:r>
              <a:rPr lang="en-US" sz="1800" b="0" dirty="0"/>
              <a:t> </a:t>
            </a:r>
          </a:p>
          <a:p>
            <a:r>
              <a:rPr lang="en-US" sz="1800" b="0" dirty="0"/>
              <a:t>This recommended practice provides guidance on the implementation, configuration, and commissioning of systems sharing spectrum in frequencies below 1 GHz. It addresses the IEEE Std 802.11</a:t>
            </a:r>
            <a:r>
              <a:rPr lang="en-US" sz="1800" b="0" strike="sngStrike" dirty="0">
                <a:solidFill>
                  <a:srgbClr val="FF0000"/>
                </a:solidFill>
                <a:highlight>
                  <a:srgbClr val="FFFF00"/>
                </a:highlight>
              </a:rPr>
              <a:t>-2020</a:t>
            </a:r>
            <a:r>
              <a:rPr lang="en-US" sz="1800" b="0" dirty="0"/>
              <a:t> sub 1 GHz (S1G) physical layer (PHY), the IEEE Std 802.15.4 smart utility networking (SUN) frequency shift keying (FSK) PHY, and the IEEE Std 802.15.4 SUN Orthogonal Frequency Division Multiplexing (OFDM) PHY.</a:t>
            </a:r>
          </a:p>
          <a:p>
            <a:r>
              <a:rPr lang="en-US" sz="1800" b="0" dirty="0"/>
              <a:t>5.2.b </a:t>
            </a:r>
            <a:r>
              <a:rPr lang="en-US" sz="1800" dirty="0"/>
              <a:t>Scope of the project:</a:t>
            </a:r>
            <a:r>
              <a:rPr lang="en-US" sz="1800" b="0" dirty="0"/>
              <a:t> </a:t>
            </a:r>
          </a:p>
          <a:p>
            <a:r>
              <a:rPr lang="en-US" sz="1800" b="0" dirty="0"/>
              <a:t>This amendment updates and expands coexistence recommendations to address new market requirements, increasing data traffic, greater device density of devices, and increased potential for congestion based on both IEEE Std 802.11</a:t>
            </a:r>
            <a:r>
              <a:rPr lang="en-US" sz="1800" b="0" strike="sngStrike" dirty="0">
                <a:solidFill>
                  <a:srgbClr val="FF0000"/>
                </a:solidFill>
                <a:highlight>
                  <a:srgbClr val="FFFF00"/>
                </a:highlight>
              </a:rPr>
              <a:t>-2020</a:t>
            </a:r>
            <a:r>
              <a:rPr lang="en-US" sz="1800" b="0" dirty="0"/>
              <a:t> and IEEE Std 802.15.4 sub-1 GHz standards. This amendment includes recommendations with respect to new devices, as well as compatibility with deployed legacy devices.</a:t>
            </a:r>
          </a:p>
          <a:p>
            <a:endParaRPr lang="en-US" sz="1800" dirty="0"/>
          </a:p>
          <a:p>
            <a:pPr marL="457200" indent="-457200">
              <a:buFont typeface="Arial" panose="020B0604020202020204" pitchFamily="34" charset="0"/>
              <a:buChar char="•"/>
            </a:pPr>
            <a:r>
              <a:rPr lang="en-US" sz="1800" dirty="0"/>
              <a:t>Needs to be done before initial SA ballot</a:t>
            </a:r>
          </a:p>
          <a:p>
            <a:pPr marL="457200" indent="-457200">
              <a:buFont typeface="Arial" panose="020B0604020202020204" pitchFamily="34" charset="0"/>
              <a:buChar char="•"/>
            </a:pPr>
            <a:r>
              <a:rPr lang="en-US" sz="1800" dirty="0"/>
              <a:t>Working Group balloting can commence prior to NESCOM approval</a:t>
            </a:r>
          </a:p>
          <a:p>
            <a:pPr marL="457200" indent="-457200">
              <a:buFont typeface="Arial" panose="020B0604020202020204" pitchFamily="34" charset="0"/>
              <a:buChar char="•"/>
            </a:pPr>
            <a:r>
              <a:rPr lang="en-US" sz="1800" dirty="0"/>
              <a:t>Action: TG and WG Chair to prepare and submit par amendment</a:t>
            </a:r>
          </a:p>
          <a:p>
            <a:pPr marL="883932" lvl="1" indent="-457200">
              <a:buFont typeface="Arial" panose="020B0604020202020204" pitchFamily="34" charset="0"/>
              <a:buChar char="•"/>
            </a:pPr>
            <a:r>
              <a:rPr lang="da-DK" sz="1600" b="1" dirty="0"/>
              <a:t>NesCom agenda deadline 20 October 2025 for December 2025 mtgs</a:t>
            </a:r>
          </a:p>
          <a:p>
            <a:pPr marL="883932" lvl="1" indent="-457200">
              <a:buFont typeface="Arial" panose="020B0604020202020204" pitchFamily="34" charset="0"/>
              <a:buChar char="•"/>
            </a:pPr>
            <a:r>
              <a:rPr lang="en-US" sz="1600" b="1" dirty="0" err="1"/>
              <a:t>NesCom</a:t>
            </a:r>
            <a:r>
              <a:rPr lang="en-US" sz="1600" b="1" dirty="0"/>
              <a:t> agenda deadline 19 December 2025 for January 2026 mtgs</a:t>
            </a:r>
          </a:p>
          <a:p>
            <a:pPr marL="883932" lvl="1" indent="-457200">
              <a:buFont typeface="Arial" panose="020B0604020202020204" pitchFamily="34" charset="0"/>
              <a:buChar char="•"/>
            </a:pPr>
            <a:r>
              <a:rPr lang="en-US" sz="1600" b="1" dirty="0"/>
              <a:t>Options include seeking LMSC approval in October telecon or November plenary</a:t>
            </a:r>
            <a:r>
              <a:rPr lang="en-US" sz="1800" dirty="0"/>
              <a:t> </a:t>
            </a:r>
          </a:p>
        </p:txBody>
      </p:sp>
      <p:sp>
        <p:nvSpPr>
          <p:cNvPr id="4" name="Slide Number Placeholder 3">
            <a:extLst>
              <a:ext uri="{FF2B5EF4-FFF2-40B4-BE49-F238E27FC236}">
                <a16:creationId xmlns:a16="http://schemas.microsoft.com/office/drawing/2014/main" id="{B1A6DD9D-498B-5069-24D2-7953B0428949}"/>
              </a:ext>
            </a:extLst>
          </p:cNvPr>
          <p:cNvSpPr>
            <a:spLocks noGrp="1"/>
          </p:cNvSpPr>
          <p:nvPr>
            <p:ph type="sldNum" sz="quarter" idx="12"/>
          </p:nvPr>
        </p:nvSpPr>
        <p:spPr/>
        <p:txBody>
          <a:bodyPr/>
          <a:lstStyle/>
          <a:p>
            <a:pPr>
              <a:defRPr/>
            </a:pPr>
            <a:r>
              <a:rPr lang="en-US"/>
              <a:t>Slide </a:t>
            </a:r>
            <a:fld id="{C251FCF5-DCE1-4BE7-BAC9-5817EB43EA6A}" type="slidenum">
              <a:rPr lang="en-US" smtClean="0"/>
              <a:pPr>
                <a:defRPr/>
              </a:pPr>
              <a:t>10</a:t>
            </a:fld>
            <a:endParaRPr lang="en-US"/>
          </a:p>
        </p:txBody>
      </p:sp>
    </p:spTree>
    <p:extLst>
      <p:ext uri="{BB962C8B-B14F-4D97-AF65-F5344CB8AC3E}">
        <p14:creationId xmlns:p14="http://schemas.microsoft.com/office/powerpoint/2010/main" val="25244349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47B81-8258-FE27-F09D-D69C8488A834}"/>
              </a:ext>
            </a:extLst>
          </p:cNvPr>
          <p:cNvSpPr>
            <a:spLocks noGrp="1"/>
          </p:cNvSpPr>
          <p:nvPr>
            <p:ph type="title"/>
          </p:nvPr>
        </p:nvSpPr>
        <p:spPr/>
        <p:txBody>
          <a:bodyPr/>
          <a:lstStyle/>
          <a:p>
            <a:r>
              <a:rPr lang="en-US" dirty="0"/>
              <a:t>Next Steps</a:t>
            </a:r>
          </a:p>
        </p:txBody>
      </p:sp>
      <p:sp>
        <p:nvSpPr>
          <p:cNvPr id="4" name="Slide Number Placeholder 3">
            <a:extLst>
              <a:ext uri="{FF2B5EF4-FFF2-40B4-BE49-F238E27FC236}">
                <a16:creationId xmlns:a16="http://schemas.microsoft.com/office/drawing/2014/main" id="{6B1AAE3A-B326-3366-95E8-19E54CFDDEC6}"/>
              </a:ext>
            </a:extLst>
          </p:cNvPr>
          <p:cNvSpPr>
            <a:spLocks noGrp="1"/>
          </p:cNvSpPr>
          <p:nvPr>
            <p:ph type="sldNum" idx="12"/>
          </p:nvPr>
        </p:nvSpPr>
        <p:spPr/>
        <p:txBody>
          <a:bodyPr/>
          <a:lstStyle/>
          <a:p>
            <a:pPr>
              <a:defRPr/>
            </a:pPr>
            <a:r>
              <a:rPr lang="en-US"/>
              <a:t>Slide </a:t>
            </a:r>
            <a:fld id="{C251FCF5-DCE1-4BE7-BAC9-5817EB43EA6A}" type="slidenum">
              <a:rPr lang="en-US" smtClean="0"/>
              <a:pPr>
                <a:defRPr/>
              </a:pPr>
              <a:t>11</a:t>
            </a:fld>
            <a:endParaRPr lang="en-US"/>
          </a:p>
        </p:txBody>
      </p:sp>
      <p:pic>
        <p:nvPicPr>
          <p:cNvPr id="6" name="Picture 5" descr="A stairs in the woods&#10;&#10;Description automatically generated">
            <a:extLst>
              <a:ext uri="{FF2B5EF4-FFF2-40B4-BE49-F238E27FC236}">
                <a16:creationId xmlns:a16="http://schemas.microsoft.com/office/drawing/2014/main" id="{2281A8BB-D1DE-4400-25E5-444761B57D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74620" y="2560320"/>
            <a:ext cx="4396740" cy="3299460"/>
          </a:xfrm>
          <a:prstGeom prst="rect">
            <a:avLst/>
          </a:prstGeom>
        </p:spPr>
      </p:pic>
      <p:sp>
        <p:nvSpPr>
          <p:cNvPr id="3" name="Date Placeholder 2">
            <a:extLst>
              <a:ext uri="{FF2B5EF4-FFF2-40B4-BE49-F238E27FC236}">
                <a16:creationId xmlns:a16="http://schemas.microsoft.com/office/drawing/2014/main" id="{038CBCEB-F680-02EA-1F45-0D0284D50C8A}"/>
              </a:ext>
            </a:extLst>
          </p:cNvPr>
          <p:cNvSpPr>
            <a:spLocks noGrp="1"/>
          </p:cNvSpPr>
          <p:nvPr>
            <p:ph type="dt" idx="15"/>
          </p:nvPr>
        </p:nvSpPr>
        <p:spPr/>
        <p:txBody>
          <a:bodyPr/>
          <a:lstStyle/>
          <a:p>
            <a:r>
              <a:rPr lang="en-US"/>
              <a:t>Sept 2025</a:t>
            </a:r>
            <a:endParaRPr lang="en-GB" dirty="0"/>
          </a:p>
        </p:txBody>
      </p:sp>
      <p:sp>
        <p:nvSpPr>
          <p:cNvPr id="5" name="Footer Placeholder 4">
            <a:extLst>
              <a:ext uri="{FF2B5EF4-FFF2-40B4-BE49-F238E27FC236}">
                <a16:creationId xmlns:a16="http://schemas.microsoft.com/office/drawing/2014/main" id="{595F1D73-3519-88AB-55E9-A6B8DA1980DC}"/>
              </a:ext>
            </a:extLst>
          </p:cNvPr>
          <p:cNvSpPr>
            <a:spLocks noGrp="1"/>
          </p:cNvSpPr>
          <p:nvPr>
            <p:ph type="ftr" idx="14"/>
          </p:nvPr>
        </p:nvSpPr>
        <p:spPr/>
        <p:txBody>
          <a:bodyPr/>
          <a:lstStyle/>
          <a:p>
            <a:r>
              <a:rPr lang="en-GB"/>
              <a:t>Benjamin Rolfe, BCA, MERL</a:t>
            </a:r>
            <a:endParaRPr lang="en-GB" dirty="0"/>
          </a:p>
        </p:txBody>
      </p:sp>
    </p:spTree>
    <p:extLst>
      <p:ext uri="{BB962C8B-B14F-4D97-AF65-F5344CB8AC3E}">
        <p14:creationId xmlns:p14="http://schemas.microsoft.com/office/powerpoint/2010/main" val="2814741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D3EADE-CC7F-AD35-6822-2804251018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9724EA-47C5-716B-318B-F3CA65FF55CD}"/>
              </a:ext>
            </a:extLst>
          </p:cNvPr>
          <p:cNvSpPr>
            <a:spLocks noGrp="1"/>
          </p:cNvSpPr>
          <p:nvPr>
            <p:ph type="title"/>
          </p:nvPr>
        </p:nvSpPr>
        <p:spPr/>
        <p:txBody>
          <a:bodyPr/>
          <a:lstStyle/>
          <a:p>
            <a:r>
              <a:rPr lang="en-US" dirty="0"/>
              <a:t>Continue the Drafting Process</a:t>
            </a:r>
          </a:p>
        </p:txBody>
      </p:sp>
      <p:sp>
        <p:nvSpPr>
          <p:cNvPr id="3" name="Text Placeholder 2">
            <a:extLst>
              <a:ext uri="{FF2B5EF4-FFF2-40B4-BE49-F238E27FC236}">
                <a16:creationId xmlns:a16="http://schemas.microsoft.com/office/drawing/2014/main" id="{FFD08948-C759-1A16-EBB1-020ABDAF648E}"/>
              </a:ext>
            </a:extLst>
          </p:cNvPr>
          <p:cNvSpPr>
            <a:spLocks noGrp="1"/>
          </p:cNvSpPr>
          <p:nvPr>
            <p:ph type="body" sz="half" idx="1"/>
          </p:nvPr>
        </p:nvSpPr>
        <p:spPr/>
        <p:txBody>
          <a:bodyPr>
            <a:normAutofit fontScale="92500" lnSpcReduction="10000"/>
          </a:bodyPr>
          <a:lstStyle/>
          <a:p>
            <a:pPr marL="0" indent="0"/>
            <a:r>
              <a:rPr lang="en-US" sz="3200" dirty="0"/>
              <a:t>September – November:</a:t>
            </a:r>
          </a:p>
          <a:p>
            <a:pPr marL="457200" indent="-457200">
              <a:buFont typeface="Arial" panose="020B0604020202020204" pitchFamily="34" charset="0"/>
              <a:buChar char="•"/>
            </a:pPr>
            <a:r>
              <a:rPr lang="en-US" sz="3200" dirty="0"/>
              <a:t>Complete Proposed Draft Text </a:t>
            </a:r>
          </a:p>
          <a:p>
            <a:pPr marL="457200" indent="-457200">
              <a:buFont typeface="Arial" panose="020B0604020202020204" pitchFamily="34" charset="0"/>
              <a:buChar char="•"/>
            </a:pPr>
            <a:r>
              <a:rPr lang="en-US" sz="3200" dirty="0"/>
              <a:t>Turn PDTs into Draft 0</a:t>
            </a:r>
          </a:p>
          <a:p>
            <a:pPr marL="457200" indent="-457200">
              <a:buFont typeface="Arial" panose="020B0604020202020204" pitchFamily="34" charset="0"/>
              <a:buChar char="•"/>
            </a:pPr>
            <a:r>
              <a:rPr lang="en-US" sz="3227" dirty="0"/>
              <a:t>Initiate informal TG and WG review and comment collection</a:t>
            </a:r>
          </a:p>
          <a:p>
            <a:pPr marL="0" indent="0"/>
            <a:r>
              <a:rPr lang="en-US" sz="3227" dirty="0"/>
              <a:t>November: </a:t>
            </a:r>
          </a:p>
          <a:p>
            <a:pPr marL="457200" indent="-457200">
              <a:buFont typeface="Arial" panose="020B0604020202020204" pitchFamily="34" charset="0"/>
              <a:buChar char="•"/>
            </a:pPr>
            <a:r>
              <a:rPr lang="en-US" sz="3200" dirty="0"/>
              <a:t>Review and Resolve issues identified</a:t>
            </a:r>
          </a:p>
          <a:p>
            <a:pPr marL="457200" indent="-457200">
              <a:buFont typeface="Arial" panose="020B0604020202020204" pitchFamily="34" charset="0"/>
              <a:buChar char="•"/>
            </a:pPr>
            <a:r>
              <a:rPr lang="en-US" sz="2800" dirty="0"/>
              <a:t>Prepare Draft 1</a:t>
            </a:r>
          </a:p>
          <a:p>
            <a:pPr marL="457200" indent="-457200">
              <a:buFont typeface="Arial" panose="020B0604020202020204" pitchFamily="34" charset="0"/>
              <a:buChar char="•"/>
            </a:pPr>
            <a:r>
              <a:rPr lang="en-US" sz="2800" dirty="0"/>
              <a:t>Initiate WG ballot</a:t>
            </a:r>
          </a:p>
        </p:txBody>
      </p:sp>
      <p:sp>
        <p:nvSpPr>
          <p:cNvPr id="4" name="Slide Number Placeholder 3">
            <a:extLst>
              <a:ext uri="{FF2B5EF4-FFF2-40B4-BE49-F238E27FC236}">
                <a16:creationId xmlns:a16="http://schemas.microsoft.com/office/drawing/2014/main" id="{1F964372-96F5-36B6-D4F8-86224651F288}"/>
              </a:ext>
            </a:extLst>
          </p:cNvPr>
          <p:cNvSpPr>
            <a:spLocks noGrp="1"/>
          </p:cNvSpPr>
          <p:nvPr>
            <p:ph type="sldNum" sz="quarter" idx="12"/>
          </p:nvPr>
        </p:nvSpPr>
        <p:spPr/>
        <p:txBody>
          <a:bodyPr/>
          <a:lstStyle/>
          <a:p>
            <a:pPr>
              <a:defRPr/>
            </a:pPr>
            <a:r>
              <a:rPr lang="en-US"/>
              <a:t>Slide </a:t>
            </a:r>
            <a:fld id="{C251FCF5-DCE1-4BE7-BAC9-5817EB43EA6A}" type="slidenum">
              <a:rPr lang="en-US" smtClean="0"/>
              <a:pPr>
                <a:defRPr/>
              </a:pPr>
              <a:t>12</a:t>
            </a:fld>
            <a:endParaRPr lang="en-US"/>
          </a:p>
        </p:txBody>
      </p:sp>
    </p:spTree>
    <p:extLst>
      <p:ext uri="{BB962C8B-B14F-4D97-AF65-F5344CB8AC3E}">
        <p14:creationId xmlns:p14="http://schemas.microsoft.com/office/powerpoint/2010/main" val="237194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75554C-D4DE-3B31-D434-EE48401F952F}"/>
              </a:ext>
            </a:extLst>
          </p:cNvPr>
          <p:cNvSpPr>
            <a:spLocks noGrp="1"/>
          </p:cNvSpPr>
          <p:nvPr>
            <p:ph type="title"/>
          </p:nvPr>
        </p:nvSpPr>
        <p:spPr>
          <a:xfrm>
            <a:off x="731520" y="731520"/>
            <a:ext cx="8290560" cy="563880"/>
          </a:xfrm>
        </p:spPr>
        <p:txBody>
          <a:bodyPr/>
          <a:lstStyle/>
          <a:p>
            <a:r>
              <a:rPr lang="en-US" dirty="0"/>
              <a:t>Proposed Schedule</a:t>
            </a:r>
          </a:p>
        </p:txBody>
      </p:sp>
      <p:sp>
        <p:nvSpPr>
          <p:cNvPr id="4" name="Slide Number Placeholder 3">
            <a:extLst>
              <a:ext uri="{FF2B5EF4-FFF2-40B4-BE49-F238E27FC236}">
                <a16:creationId xmlns:a16="http://schemas.microsoft.com/office/drawing/2014/main" id="{41A227A9-A6CB-2639-0C2A-8EB46E8BF2EA}"/>
              </a:ext>
            </a:extLst>
          </p:cNvPr>
          <p:cNvSpPr>
            <a:spLocks noGrp="1"/>
          </p:cNvSpPr>
          <p:nvPr>
            <p:ph type="sldNum" sz="quarter" idx="12"/>
          </p:nvPr>
        </p:nvSpPr>
        <p:spPr/>
        <p:txBody>
          <a:bodyPr/>
          <a:lstStyle/>
          <a:p>
            <a:pPr>
              <a:defRPr/>
            </a:pPr>
            <a:r>
              <a:rPr lang="en-US"/>
              <a:t>Slide </a:t>
            </a:r>
            <a:fld id="{C251FCF5-DCE1-4BE7-BAC9-5817EB43EA6A}" type="slidenum">
              <a:rPr lang="en-US" smtClean="0"/>
              <a:pPr>
                <a:defRPr/>
              </a:pPr>
              <a:t>13</a:t>
            </a:fld>
            <a:endParaRPr lang="en-US"/>
          </a:p>
        </p:txBody>
      </p:sp>
      <p:pic>
        <p:nvPicPr>
          <p:cNvPr id="8" name="Picture 7">
            <a:extLst>
              <a:ext uri="{FF2B5EF4-FFF2-40B4-BE49-F238E27FC236}">
                <a16:creationId xmlns:a16="http://schemas.microsoft.com/office/drawing/2014/main" id="{E842EFE2-2160-92BB-4362-3D960410771B}"/>
              </a:ext>
            </a:extLst>
          </p:cNvPr>
          <p:cNvPicPr>
            <a:picLocks noChangeAspect="1"/>
          </p:cNvPicPr>
          <p:nvPr/>
        </p:nvPicPr>
        <p:blipFill>
          <a:blip r:embed="rId2"/>
          <a:stretch>
            <a:fillRect/>
          </a:stretch>
        </p:blipFill>
        <p:spPr>
          <a:xfrm>
            <a:off x="533400" y="1524000"/>
            <a:ext cx="10287000" cy="5867400"/>
          </a:xfrm>
          <a:prstGeom prst="rect">
            <a:avLst/>
          </a:prstGeom>
        </p:spPr>
      </p:pic>
    </p:spTree>
    <p:extLst>
      <p:ext uri="{BB962C8B-B14F-4D97-AF65-F5344CB8AC3E}">
        <p14:creationId xmlns:p14="http://schemas.microsoft.com/office/powerpoint/2010/main" val="11489241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2C0791-3E9C-3A37-B303-18380EF61B5B}"/>
              </a:ext>
            </a:extLst>
          </p:cNvPr>
          <p:cNvSpPr>
            <a:spLocks noGrp="1"/>
          </p:cNvSpPr>
          <p:nvPr>
            <p:ph type="title"/>
          </p:nvPr>
        </p:nvSpPr>
        <p:spPr/>
        <p:txBody>
          <a:bodyPr/>
          <a:lstStyle/>
          <a:p>
            <a:r>
              <a:rPr lang="en-US" dirty="0"/>
              <a:t>PDT Motion(s) Template</a:t>
            </a:r>
          </a:p>
        </p:txBody>
      </p:sp>
      <p:sp>
        <p:nvSpPr>
          <p:cNvPr id="3" name="Text Placeholder 2">
            <a:extLst>
              <a:ext uri="{FF2B5EF4-FFF2-40B4-BE49-F238E27FC236}">
                <a16:creationId xmlns:a16="http://schemas.microsoft.com/office/drawing/2014/main" id="{FEBA7B24-7388-71E0-DFB5-6AF810E2AB65}"/>
              </a:ext>
            </a:extLst>
          </p:cNvPr>
          <p:cNvSpPr>
            <a:spLocks noGrp="1"/>
          </p:cNvSpPr>
          <p:nvPr>
            <p:ph type="body" sz="half" idx="1"/>
          </p:nvPr>
        </p:nvSpPr>
        <p:spPr/>
        <p:txBody>
          <a:bodyPr>
            <a:normAutofit/>
          </a:bodyPr>
          <a:lstStyle/>
          <a:p>
            <a:r>
              <a:rPr lang="en-US" dirty="0"/>
              <a:t>Move to approve the text contents of  </a:t>
            </a:r>
          </a:p>
          <a:p>
            <a:r>
              <a:rPr lang="en-US" dirty="0"/>
              <a:t>Moved:  </a:t>
            </a:r>
          </a:p>
          <a:p>
            <a:r>
              <a:rPr lang="en-US" dirty="0"/>
              <a:t>Second:  </a:t>
            </a:r>
          </a:p>
          <a:p>
            <a:r>
              <a:rPr lang="en-US" dirty="0"/>
              <a:t>Discussion:  </a:t>
            </a:r>
          </a:p>
          <a:p>
            <a:r>
              <a:rPr lang="en-US" dirty="0"/>
              <a:t>Result:</a:t>
            </a:r>
          </a:p>
          <a:p>
            <a:endParaRPr lang="en-US" dirty="0"/>
          </a:p>
          <a:p>
            <a:endParaRPr lang="en-US" dirty="0"/>
          </a:p>
        </p:txBody>
      </p:sp>
      <p:sp>
        <p:nvSpPr>
          <p:cNvPr id="4" name="Slide Number Placeholder 3">
            <a:extLst>
              <a:ext uri="{FF2B5EF4-FFF2-40B4-BE49-F238E27FC236}">
                <a16:creationId xmlns:a16="http://schemas.microsoft.com/office/drawing/2014/main" id="{1614C5FB-079E-3D93-5499-A166726841E9}"/>
              </a:ext>
            </a:extLst>
          </p:cNvPr>
          <p:cNvSpPr>
            <a:spLocks noGrp="1"/>
          </p:cNvSpPr>
          <p:nvPr>
            <p:ph type="sldNum" sz="quarter" idx="12"/>
          </p:nvPr>
        </p:nvSpPr>
        <p:spPr/>
        <p:txBody>
          <a:bodyPr/>
          <a:lstStyle/>
          <a:p>
            <a:pPr>
              <a:defRPr/>
            </a:pPr>
            <a:r>
              <a:rPr lang="en-US"/>
              <a:t>Slide </a:t>
            </a:r>
            <a:fld id="{C251FCF5-DCE1-4BE7-BAC9-5817EB43EA6A}" type="slidenum">
              <a:rPr lang="en-US" smtClean="0"/>
              <a:pPr>
                <a:defRPr/>
              </a:pPr>
              <a:t>14</a:t>
            </a:fld>
            <a:endParaRPr lang="en-US"/>
          </a:p>
        </p:txBody>
      </p:sp>
    </p:spTree>
    <p:extLst>
      <p:ext uri="{BB962C8B-B14F-4D97-AF65-F5344CB8AC3E}">
        <p14:creationId xmlns:p14="http://schemas.microsoft.com/office/powerpoint/2010/main" val="39907867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49B94E-A58E-6B72-BD6D-910CB2751096}"/>
              </a:ext>
            </a:extLst>
          </p:cNvPr>
          <p:cNvSpPr>
            <a:spLocks noGrp="1"/>
          </p:cNvSpPr>
          <p:nvPr>
            <p:ph type="title"/>
          </p:nvPr>
        </p:nvSpPr>
        <p:spPr>
          <a:xfrm>
            <a:off x="731520" y="731520"/>
            <a:ext cx="8290560" cy="633688"/>
          </a:xfrm>
        </p:spPr>
        <p:txBody>
          <a:bodyPr/>
          <a:lstStyle/>
          <a:p>
            <a:r>
              <a:rPr lang="en-US" dirty="0"/>
              <a:t>Interim Webex</a:t>
            </a:r>
          </a:p>
        </p:txBody>
      </p:sp>
      <p:sp>
        <p:nvSpPr>
          <p:cNvPr id="3" name="Text Placeholder 2">
            <a:extLst>
              <a:ext uri="{FF2B5EF4-FFF2-40B4-BE49-F238E27FC236}">
                <a16:creationId xmlns:a16="http://schemas.microsoft.com/office/drawing/2014/main" id="{2A295439-3E75-07C3-BC60-DFF4FBECA04B}"/>
              </a:ext>
            </a:extLst>
          </p:cNvPr>
          <p:cNvSpPr>
            <a:spLocks noGrp="1"/>
          </p:cNvSpPr>
          <p:nvPr>
            <p:ph type="body" sz="half" idx="1"/>
          </p:nvPr>
        </p:nvSpPr>
        <p:spPr>
          <a:xfrm>
            <a:off x="784274" y="5425040"/>
            <a:ext cx="8290560" cy="1430877"/>
          </a:xfrm>
        </p:spPr>
        <p:txBody>
          <a:bodyPr>
            <a:normAutofit/>
          </a:bodyPr>
          <a:lstStyle/>
          <a:p>
            <a:r>
              <a:rPr lang="en-US" dirty="0"/>
              <a:t>Day(s): To be discussed</a:t>
            </a:r>
          </a:p>
        </p:txBody>
      </p:sp>
      <p:sp>
        <p:nvSpPr>
          <p:cNvPr id="4" name="Slide Number Placeholder 3">
            <a:extLst>
              <a:ext uri="{FF2B5EF4-FFF2-40B4-BE49-F238E27FC236}">
                <a16:creationId xmlns:a16="http://schemas.microsoft.com/office/drawing/2014/main" id="{7D821BA5-D363-32BC-BF08-12C48F9128F4}"/>
              </a:ext>
            </a:extLst>
          </p:cNvPr>
          <p:cNvSpPr>
            <a:spLocks noGrp="1"/>
          </p:cNvSpPr>
          <p:nvPr>
            <p:ph type="sldNum" sz="quarter" idx="12"/>
          </p:nvPr>
        </p:nvSpPr>
        <p:spPr/>
        <p:txBody>
          <a:bodyPr/>
          <a:lstStyle/>
          <a:p>
            <a:pPr>
              <a:defRPr/>
            </a:pPr>
            <a:r>
              <a:rPr lang="en-US"/>
              <a:t>Slide </a:t>
            </a:r>
            <a:fld id="{C251FCF5-DCE1-4BE7-BAC9-5817EB43EA6A}" type="slidenum">
              <a:rPr lang="en-US" smtClean="0"/>
              <a:pPr>
                <a:defRPr/>
              </a:pPr>
              <a:t>15</a:t>
            </a:fld>
            <a:endParaRPr lang="en-US"/>
          </a:p>
        </p:txBody>
      </p:sp>
      <p:pic>
        <p:nvPicPr>
          <p:cNvPr id="6" name="Picture 5">
            <a:extLst>
              <a:ext uri="{FF2B5EF4-FFF2-40B4-BE49-F238E27FC236}">
                <a16:creationId xmlns:a16="http://schemas.microsoft.com/office/drawing/2014/main" id="{7C3DDC20-0BB1-8158-1176-F824A12560E8}"/>
              </a:ext>
            </a:extLst>
          </p:cNvPr>
          <p:cNvPicPr>
            <a:picLocks noChangeAspect="1"/>
          </p:cNvPicPr>
          <p:nvPr/>
        </p:nvPicPr>
        <p:blipFill>
          <a:blip r:embed="rId2"/>
          <a:stretch>
            <a:fillRect/>
          </a:stretch>
        </p:blipFill>
        <p:spPr>
          <a:xfrm>
            <a:off x="304800" y="1676399"/>
            <a:ext cx="3060327" cy="3314891"/>
          </a:xfrm>
          <a:prstGeom prst="rect">
            <a:avLst/>
          </a:prstGeom>
        </p:spPr>
      </p:pic>
      <p:sp>
        <p:nvSpPr>
          <p:cNvPr id="8" name="Rectangle 7">
            <a:extLst>
              <a:ext uri="{FF2B5EF4-FFF2-40B4-BE49-F238E27FC236}">
                <a16:creationId xmlns:a16="http://schemas.microsoft.com/office/drawing/2014/main" id="{758119D7-1AC6-1BB4-C390-7F7724BC40CF}"/>
              </a:ext>
            </a:extLst>
          </p:cNvPr>
          <p:cNvSpPr/>
          <p:nvPr/>
        </p:nvSpPr>
        <p:spPr bwMode="auto">
          <a:xfrm>
            <a:off x="792480" y="3580607"/>
            <a:ext cx="1244553" cy="381793"/>
          </a:xfrm>
          <a:prstGeom prst="rect">
            <a:avLst/>
          </a:prstGeom>
          <a:noFill/>
          <a:ln w="28575" cap="flat" cmpd="sng" algn="ctr">
            <a:solidFill>
              <a:srgbClr val="FFC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0" i="0" u="none" strike="noStrike" cap="none" normalizeH="0" baseline="0">
              <a:ln>
                <a:noFill/>
              </a:ln>
              <a:solidFill>
                <a:schemeClr val="tx1"/>
              </a:solidFill>
              <a:effectLst/>
              <a:latin typeface="Times New Roman" pitchFamily="18" charset="0"/>
            </a:endParaRPr>
          </a:p>
        </p:txBody>
      </p:sp>
      <p:sp>
        <p:nvSpPr>
          <p:cNvPr id="5" name="Oval 4">
            <a:extLst>
              <a:ext uri="{FF2B5EF4-FFF2-40B4-BE49-F238E27FC236}">
                <a16:creationId xmlns:a16="http://schemas.microsoft.com/office/drawing/2014/main" id="{B33302D7-515F-C7DF-3DE1-3FF95F21C427}"/>
              </a:ext>
            </a:extLst>
          </p:cNvPr>
          <p:cNvSpPr/>
          <p:nvPr/>
        </p:nvSpPr>
        <p:spPr bwMode="auto">
          <a:xfrm>
            <a:off x="868680" y="3665055"/>
            <a:ext cx="248910" cy="264594"/>
          </a:xfrm>
          <a:prstGeom prst="ellipse">
            <a:avLst/>
          </a:prstGeom>
          <a:noFill/>
          <a:ln w="28575" cap="flat" cmpd="sng" algn="ctr">
            <a:solidFill>
              <a:srgbClr val="00B05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a:ln>
                <a:noFill/>
              </a:ln>
              <a:solidFill>
                <a:schemeClr val="bg1"/>
              </a:solidFill>
              <a:effectLst/>
              <a:latin typeface="Times New Roman" pitchFamily="16" charset="0"/>
              <a:ea typeface="MS Gothic" charset="-128"/>
            </a:endParaRPr>
          </a:p>
        </p:txBody>
      </p:sp>
      <p:sp>
        <p:nvSpPr>
          <p:cNvPr id="7" name="Oval 6">
            <a:extLst>
              <a:ext uri="{FF2B5EF4-FFF2-40B4-BE49-F238E27FC236}">
                <a16:creationId xmlns:a16="http://schemas.microsoft.com/office/drawing/2014/main" id="{B4022DD4-ACBC-E918-34F7-9C9E41EB26BB}"/>
              </a:ext>
            </a:extLst>
          </p:cNvPr>
          <p:cNvSpPr/>
          <p:nvPr/>
        </p:nvSpPr>
        <p:spPr bwMode="auto">
          <a:xfrm>
            <a:off x="2164080" y="3653614"/>
            <a:ext cx="248910" cy="264594"/>
          </a:xfrm>
          <a:prstGeom prst="ellipse">
            <a:avLst/>
          </a:prstGeom>
          <a:noFill/>
          <a:ln w="28575" cap="flat" cmpd="sng" algn="ctr">
            <a:solidFill>
              <a:srgbClr val="00B05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a:ln>
                <a:noFill/>
              </a:ln>
              <a:solidFill>
                <a:schemeClr val="bg1"/>
              </a:solidFill>
              <a:effectLst/>
              <a:latin typeface="Times New Roman" pitchFamily="16" charset="0"/>
              <a:ea typeface="MS Gothic" charset="-128"/>
            </a:endParaRPr>
          </a:p>
        </p:txBody>
      </p:sp>
      <p:pic>
        <p:nvPicPr>
          <p:cNvPr id="11" name="Picture 10">
            <a:extLst>
              <a:ext uri="{FF2B5EF4-FFF2-40B4-BE49-F238E27FC236}">
                <a16:creationId xmlns:a16="http://schemas.microsoft.com/office/drawing/2014/main" id="{960B0C36-2134-2BC1-DBF7-DA7E2F67E0C6}"/>
              </a:ext>
            </a:extLst>
          </p:cNvPr>
          <p:cNvPicPr>
            <a:picLocks noChangeAspect="1"/>
          </p:cNvPicPr>
          <p:nvPr/>
        </p:nvPicPr>
        <p:blipFill>
          <a:blip r:embed="rId3"/>
          <a:stretch>
            <a:fillRect/>
          </a:stretch>
        </p:blipFill>
        <p:spPr>
          <a:xfrm>
            <a:off x="3454074" y="1735969"/>
            <a:ext cx="2956083" cy="3064632"/>
          </a:xfrm>
          <a:prstGeom prst="rect">
            <a:avLst/>
          </a:prstGeom>
        </p:spPr>
      </p:pic>
      <p:pic>
        <p:nvPicPr>
          <p:cNvPr id="13" name="Picture 12">
            <a:extLst>
              <a:ext uri="{FF2B5EF4-FFF2-40B4-BE49-F238E27FC236}">
                <a16:creationId xmlns:a16="http://schemas.microsoft.com/office/drawing/2014/main" id="{8B0C4D30-7A64-CA7D-088C-784C7BE38DB5}"/>
              </a:ext>
            </a:extLst>
          </p:cNvPr>
          <p:cNvPicPr>
            <a:picLocks noChangeAspect="1"/>
          </p:cNvPicPr>
          <p:nvPr/>
        </p:nvPicPr>
        <p:blipFill>
          <a:blip r:embed="rId4"/>
          <a:stretch>
            <a:fillRect/>
          </a:stretch>
        </p:blipFill>
        <p:spPr>
          <a:xfrm>
            <a:off x="6499104" y="1735968"/>
            <a:ext cx="2978421" cy="3637880"/>
          </a:xfrm>
          <a:prstGeom prst="rect">
            <a:avLst/>
          </a:prstGeom>
        </p:spPr>
      </p:pic>
    </p:spTree>
    <p:extLst>
      <p:ext uri="{BB962C8B-B14F-4D97-AF65-F5344CB8AC3E}">
        <p14:creationId xmlns:p14="http://schemas.microsoft.com/office/powerpoint/2010/main" val="29676814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9CF7DE-944E-26F2-D327-11A5C6CB5E2C}"/>
              </a:ext>
            </a:extLst>
          </p:cNvPr>
          <p:cNvSpPr>
            <a:spLocks noGrp="1"/>
          </p:cNvSpPr>
          <p:nvPr>
            <p:ph type="title"/>
          </p:nvPr>
        </p:nvSpPr>
        <p:spPr/>
        <p:txBody>
          <a:bodyPr/>
          <a:lstStyle/>
          <a:p>
            <a:r>
              <a:rPr lang="en-US" dirty="0"/>
              <a:t>Any </a:t>
            </a:r>
            <a:r>
              <a:rPr lang="en-US"/>
              <a:t>Other Business?</a:t>
            </a:r>
            <a:endParaRPr lang="en-US" dirty="0"/>
          </a:p>
        </p:txBody>
      </p:sp>
      <p:sp>
        <p:nvSpPr>
          <p:cNvPr id="4" name="Slide Number Placeholder 3">
            <a:extLst>
              <a:ext uri="{FF2B5EF4-FFF2-40B4-BE49-F238E27FC236}">
                <a16:creationId xmlns:a16="http://schemas.microsoft.com/office/drawing/2014/main" id="{C0B33D03-AE11-806F-2FFA-58CABA324D83}"/>
              </a:ext>
            </a:extLst>
          </p:cNvPr>
          <p:cNvSpPr>
            <a:spLocks noGrp="1"/>
          </p:cNvSpPr>
          <p:nvPr>
            <p:ph type="sldNum" idx="12"/>
          </p:nvPr>
        </p:nvSpPr>
        <p:spPr/>
        <p:txBody>
          <a:bodyPr/>
          <a:lstStyle/>
          <a:p>
            <a:r>
              <a:rPr lang="en-GB"/>
              <a:t>Slide </a:t>
            </a:r>
            <a:fld id="{440F5867-744E-4AA6-B0ED-4C44D2DFBB7B}" type="slidenum">
              <a:rPr lang="en-GB" smtClean="0"/>
              <a:pPr/>
              <a:t>16</a:t>
            </a:fld>
            <a:endParaRPr lang="en-GB" dirty="0"/>
          </a:p>
        </p:txBody>
      </p:sp>
      <p:sp>
        <p:nvSpPr>
          <p:cNvPr id="5" name="Footer Placeholder 4">
            <a:extLst>
              <a:ext uri="{FF2B5EF4-FFF2-40B4-BE49-F238E27FC236}">
                <a16:creationId xmlns:a16="http://schemas.microsoft.com/office/drawing/2014/main" id="{6E758620-FCF3-DF8C-08DE-B6108F8429BD}"/>
              </a:ext>
            </a:extLst>
          </p:cNvPr>
          <p:cNvSpPr>
            <a:spLocks noGrp="1"/>
          </p:cNvSpPr>
          <p:nvPr>
            <p:ph type="ftr" idx="14"/>
          </p:nvPr>
        </p:nvSpPr>
        <p:spPr/>
        <p:txBody>
          <a:bodyPr/>
          <a:lstStyle/>
          <a:p>
            <a:r>
              <a:rPr lang="en-GB"/>
              <a:t>Benjamin Rolfe, BCA, MERL</a:t>
            </a:r>
            <a:endParaRPr lang="en-GB" dirty="0"/>
          </a:p>
        </p:txBody>
      </p:sp>
      <p:sp>
        <p:nvSpPr>
          <p:cNvPr id="6" name="Date Placeholder 5">
            <a:extLst>
              <a:ext uri="{FF2B5EF4-FFF2-40B4-BE49-F238E27FC236}">
                <a16:creationId xmlns:a16="http://schemas.microsoft.com/office/drawing/2014/main" id="{A33BA59C-8AF2-3EB0-6A54-C4168E82C62A}"/>
              </a:ext>
            </a:extLst>
          </p:cNvPr>
          <p:cNvSpPr>
            <a:spLocks noGrp="1"/>
          </p:cNvSpPr>
          <p:nvPr>
            <p:ph type="dt" idx="15"/>
          </p:nvPr>
        </p:nvSpPr>
        <p:spPr/>
        <p:txBody>
          <a:bodyPr/>
          <a:lstStyle/>
          <a:p>
            <a:r>
              <a:rPr lang="en-US"/>
              <a:t>Sept 2025</a:t>
            </a:r>
            <a:endParaRPr lang="en-GB" dirty="0"/>
          </a:p>
        </p:txBody>
      </p:sp>
    </p:spTree>
    <p:extLst>
      <p:ext uri="{BB962C8B-B14F-4D97-AF65-F5344CB8AC3E}">
        <p14:creationId xmlns:p14="http://schemas.microsoft.com/office/powerpoint/2010/main" val="23923355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821B21-AFE8-DCFB-962A-C4884D2152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DC380F-1511-8C3F-5D64-261455FC3C3F}"/>
              </a:ext>
            </a:extLst>
          </p:cNvPr>
          <p:cNvSpPr>
            <a:spLocks noGrp="1"/>
          </p:cNvSpPr>
          <p:nvPr>
            <p:ph type="title"/>
          </p:nvPr>
        </p:nvSpPr>
        <p:spPr/>
        <p:txBody>
          <a:bodyPr/>
          <a:lstStyle/>
          <a:p>
            <a:r>
              <a:rPr lang="en-US" dirty="0"/>
              <a:t>Adjourn</a:t>
            </a:r>
          </a:p>
        </p:txBody>
      </p:sp>
      <p:sp>
        <p:nvSpPr>
          <p:cNvPr id="4" name="Slide Number Placeholder 3">
            <a:extLst>
              <a:ext uri="{FF2B5EF4-FFF2-40B4-BE49-F238E27FC236}">
                <a16:creationId xmlns:a16="http://schemas.microsoft.com/office/drawing/2014/main" id="{E4442531-8A11-9D0F-FF26-2F54916C485B}"/>
              </a:ext>
            </a:extLst>
          </p:cNvPr>
          <p:cNvSpPr>
            <a:spLocks noGrp="1"/>
          </p:cNvSpPr>
          <p:nvPr>
            <p:ph type="sldNum" idx="12"/>
          </p:nvPr>
        </p:nvSpPr>
        <p:spPr/>
        <p:txBody>
          <a:bodyPr/>
          <a:lstStyle/>
          <a:p>
            <a:r>
              <a:rPr lang="en-GB"/>
              <a:t>Slide </a:t>
            </a:r>
            <a:fld id="{440F5867-744E-4AA6-B0ED-4C44D2DFBB7B}" type="slidenum">
              <a:rPr lang="en-GB" smtClean="0"/>
              <a:pPr/>
              <a:t>17</a:t>
            </a:fld>
            <a:endParaRPr lang="en-GB" dirty="0"/>
          </a:p>
        </p:txBody>
      </p:sp>
      <p:sp>
        <p:nvSpPr>
          <p:cNvPr id="5" name="Footer Placeholder 4">
            <a:extLst>
              <a:ext uri="{FF2B5EF4-FFF2-40B4-BE49-F238E27FC236}">
                <a16:creationId xmlns:a16="http://schemas.microsoft.com/office/drawing/2014/main" id="{DC1AA3D8-2AFD-7DF7-2FC9-B913F19709DA}"/>
              </a:ext>
            </a:extLst>
          </p:cNvPr>
          <p:cNvSpPr>
            <a:spLocks noGrp="1"/>
          </p:cNvSpPr>
          <p:nvPr>
            <p:ph type="ftr" idx="14"/>
          </p:nvPr>
        </p:nvSpPr>
        <p:spPr/>
        <p:txBody>
          <a:bodyPr/>
          <a:lstStyle/>
          <a:p>
            <a:r>
              <a:rPr lang="en-GB"/>
              <a:t>Benjamin Rolfe, BCA, MERL</a:t>
            </a:r>
            <a:endParaRPr lang="en-GB" dirty="0"/>
          </a:p>
        </p:txBody>
      </p:sp>
      <p:sp>
        <p:nvSpPr>
          <p:cNvPr id="6" name="Date Placeholder 5">
            <a:extLst>
              <a:ext uri="{FF2B5EF4-FFF2-40B4-BE49-F238E27FC236}">
                <a16:creationId xmlns:a16="http://schemas.microsoft.com/office/drawing/2014/main" id="{19742488-FC26-9EAC-0CC2-6C5131D91F8D}"/>
              </a:ext>
            </a:extLst>
          </p:cNvPr>
          <p:cNvSpPr>
            <a:spLocks noGrp="1"/>
          </p:cNvSpPr>
          <p:nvPr>
            <p:ph type="dt" idx="15"/>
          </p:nvPr>
        </p:nvSpPr>
        <p:spPr/>
        <p:txBody>
          <a:bodyPr/>
          <a:lstStyle/>
          <a:p>
            <a:r>
              <a:rPr lang="en-US"/>
              <a:t>Sept 2025</a:t>
            </a:r>
            <a:endParaRPr lang="en-GB" dirty="0"/>
          </a:p>
        </p:txBody>
      </p:sp>
    </p:spTree>
    <p:extLst>
      <p:ext uri="{BB962C8B-B14F-4D97-AF65-F5344CB8AC3E}">
        <p14:creationId xmlns:p14="http://schemas.microsoft.com/office/powerpoint/2010/main" val="20879732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3ED6CC-B0C1-697B-19CE-B66292FA60EF}"/>
              </a:ext>
            </a:extLst>
          </p:cNvPr>
          <p:cNvSpPr>
            <a:spLocks noGrp="1"/>
          </p:cNvSpPr>
          <p:nvPr>
            <p:ph type="title"/>
          </p:nvPr>
        </p:nvSpPr>
        <p:spPr>
          <a:xfrm>
            <a:off x="731520" y="533400"/>
            <a:ext cx="8288868" cy="1136227"/>
          </a:xfrm>
        </p:spPr>
        <p:txBody>
          <a:bodyPr/>
          <a:lstStyle/>
          <a:p>
            <a:r>
              <a:rPr lang="en-US" dirty="0"/>
              <a:t>Tg19.3a</a:t>
            </a:r>
          </a:p>
        </p:txBody>
      </p:sp>
      <p:sp>
        <p:nvSpPr>
          <p:cNvPr id="3" name="Content Placeholder 2">
            <a:extLst>
              <a:ext uri="{FF2B5EF4-FFF2-40B4-BE49-F238E27FC236}">
                <a16:creationId xmlns:a16="http://schemas.microsoft.com/office/drawing/2014/main" id="{614D9BAB-3026-C1F6-6349-E15993FE9AB1}"/>
              </a:ext>
            </a:extLst>
          </p:cNvPr>
          <p:cNvSpPr>
            <a:spLocks noGrp="1"/>
          </p:cNvSpPr>
          <p:nvPr>
            <p:ph idx="1"/>
          </p:nvPr>
        </p:nvSpPr>
        <p:spPr>
          <a:xfrm>
            <a:off x="731520" y="1447800"/>
            <a:ext cx="8288868" cy="1332651"/>
          </a:xfrm>
        </p:spPr>
        <p:txBody>
          <a:bodyPr/>
          <a:lstStyle/>
          <a:p>
            <a:pPr marL="0" indent="0" algn="ctr">
              <a:buNone/>
            </a:pPr>
            <a:r>
              <a:rPr lang="en-US" dirty="0"/>
              <a:t>September Wireless Interim</a:t>
            </a:r>
          </a:p>
          <a:p>
            <a:pPr marL="0" indent="0" algn="ctr">
              <a:buNone/>
            </a:pPr>
            <a:r>
              <a:rPr lang="en-US" dirty="0" err="1"/>
              <a:t>Waikaloa</a:t>
            </a:r>
            <a:r>
              <a:rPr lang="en-US" dirty="0"/>
              <a:t> Beach, Big Island, HI, USA</a:t>
            </a:r>
          </a:p>
          <a:p>
            <a:pPr marL="0" indent="0" algn="ctr">
              <a:buNone/>
            </a:pPr>
            <a:r>
              <a:rPr lang="en-US" dirty="0"/>
              <a:t>And remote around the world</a:t>
            </a:r>
          </a:p>
          <a:p>
            <a:pPr marL="0" indent="0" algn="ctr">
              <a:buNone/>
            </a:pPr>
            <a:endParaRPr lang="en-US" dirty="0"/>
          </a:p>
        </p:txBody>
      </p:sp>
      <p:sp>
        <p:nvSpPr>
          <p:cNvPr id="4" name="Slide Number Placeholder 3">
            <a:extLst>
              <a:ext uri="{FF2B5EF4-FFF2-40B4-BE49-F238E27FC236}">
                <a16:creationId xmlns:a16="http://schemas.microsoft.com/office/drawing/2014/main" id="{29D32A22-3967-2626-2AD9-C8274746AAA9}"/>
              </a:ext>
            </a:extLst>
          </p:cNvPr>
          <p:cNvSpPr>
            <a:spLocks noGrp="1"/>
          </p:cNvSpPr>
          <p:nvPr>
            <p:ph type="sldNum" idx="12"/>
          </p:nvPr>
        </p:nvSpPr>
        <p:spPr/>
        <p:txBody>
          <a:bodyPr/>
          <a:lstStyle/>
          <a:p>
            <a:r>
              <a:rPr lang="en-GB"/>
              <a:t>Slide </a:t>
            </a:r>
            <a:fld id="{440F5867-744E-4AA6-B0ED-4C44D2DFBB7B}" type="slidenum">
              <a:rPr lang="en-GB" smtClean="0"/>
              <a:pPr/>
              <a:t>2</a:t>
            </a:fld>
            <a:endParaRPr lang="en-GB" dirty="0"/>
          </a:p>
        </p:txBody>
      </p:sp>
      <p:sp>
        <p:nvSpPr>
          <p:cNvPr id="5" name="Footer Placeholder 4">
            <a:extLst>
              <a:ext uri="{FF2B5EF4-FFF2-40B4-BE49-F238E27FC236}">
                <a16:creationId xmlns:a16="http://schemas.microsoft.com/office/drawing/2014/main" id="{4FBE8A32-B75A-3AE6-DBE5-14528E14264E}"/>
              </a:ext>
            </a:extLst>
          </p:cNvPr>
          <p:cNvSpPr>
            <a:spLocks noGrp="1"/>
          </p:cNvSpPr>
          <p:nvPr>
            <p:ph type="ftr" idx="14"/>
          </p:nvPr>
        </p:nvSpPr>
        <p:spPr/>
        <p:txBody>
          <a:bodyPr/>
          <a:lstStyle/>
          <a:p>
            <a:r>
              <a:rPr lang="en-GB"/>
              <a:t>Benjamin Rolfe, BCA, MERL</a:t>
            </a:r>
            <a:endParaRPr lang="en-GB" dirty="0"/>
          </a:p>
        </p:txBody>
      </p:sp>
      <p:sp>
        <p:nvSpPr>
          <p:cNvPr id="6" name="Date Placeholder 5">
            <a:extLst>
              <a:ext uri="{FF2B5EF4-FFF2-40B4-BE49-F238E27FC236}">
                <a16:creationId xmlns:a16="http://schemas.microsoft.com/office/drawing/2014/main" id="{2F11E009-9C64-474A-2CBB-DD237DB39FF7}"/>
              </a:ext>
            </a:extLst>
          </p:cNvPr>
          <p:cNvSpPr>
            <a:spLocks noGrp="1"/>
          </p:cNvSpPr>
          <p:nvPr>
            <p:ph type="dt" idx="15"/>
          </p:nvPr>
        </p:nvSpPr>
        <p:spPr/>
        <p:txBody>
          <a:bodyPr/>
          <a:lstStyle/>
          <a:p>
            <a:r>
              <a:rPr lang="en-US"/>
              <a:t>Sept 2025</a:t>
            </a:r>
            <a:endParaRPr lang="en-GB" dirty="0"/>
          </a:p>
        </p:txBody>
      </p:sp>
      <p:pic>
        <p:nvPicPr>
          <p:cNvPr id="10" name="Picture 9">
            <a:extLst>
              <a:ext uri="{FF2B5EF4-FFF2-40B4-BE49-F238E27FC236}">
                <a16:creationId xmlns:a16="http://schemas.microsoft.com/office/drawing/2014/main" id="{3FE8985C-5A2C-3B87-1992-3E0FA3C05150}"/>
              </a:ext>
            </a:extLst>
          </p:cNvPr>
          <p:cNvPicPr>
            <a:picLocks noChangeAspect="1"/>
          </p:cNvPicPr>
          <p:nvPr/>
        </p:nvPicPr>
        <p:blipFill>
          <a:blip r:embed="rId2"/>
          <a:stretch>
            <a:fillRect/>
          </a:stretch>
        </p:blipFill>
        <p:spPr>
          <a:xfrm>
            <a:off x="2719146" y="3276600"/>
            <a:ext cx="4313616" cy="3364287"/>
          </a:xfrm>
          <a:prstGeom prst="rect">
            <a:avLst/>
          </a:prstGeom>
        </p:spPr>
      </p:pic>
    </p:spTree>
    <p:extLst>
      <p:ext uri="{BB962C8B-B14F-4D97-AF65-F5344CB8AC3E}">
        <p14:creationId xmlns:p14="http://schemas.microsoft.com/office/powerpoint/2010/main" val="26685385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261CD2-4CED-8477-B086-28EAC0341CD4}"/>
              </a:ext>
            </a:extLst>
          </p:cNvPr>
          <p:cNvSpPr>
            <a:spLocks noGrp="1"/>
          </p:cNvSpPr>
          <p:nvPr>
            <p:ph type="title"/>
          </p:nvPr>
        </p:nvSpPr>
        <p:spPr/>
        <p:txBody>
          <a:bodyPr/>
          <a:lstStyle/>
          <a:p>
            <a:r>
              <a:rPr lang="en-US" dirty="0"/>
              <a:t>Project Overview</a:t>
            </a:r>
          </a:p>
        </p:txBody>
      </p:sp>
      <p:sp>
        <p:nvSpPr>
          <p:cNvPr id="3" name="Content Placeholder 2">
            <a:extLst>
              <a:ext uri="{FF2B5EF4-FFF2-40B4-BE49-F238E27FC236}">
                <a16:creationId xmlns:a16="http://schemas.microsoft.com/office/drawing/2014/main" id="{C38EF4A4-41C3-F23D-FB95-B7A546465440}"/>
              </a:ext>
            </a:extLst>
          </p:cNvPr>
          <p:cNvSpPr>
            <a:spLocks noGrp="1"/>
          </p:cNvSpPr>
          <p:nvPr>
            <p:ph idx="1"/>
          </p:nvPr>
        </p:nvSpPr>
        <p:spPr/>
        <p:txBody>
          <a:bodyPr>
            <a:normAutofit lnSpcReduction="10000"/>
          </a:bodyPr>
          <a:lstStyle/>
          <a:p>
            <a:r>
              <a:rPr lang="en-US" dirty="0"/>
              <a:t>PAR approved: </a:t>
            </a:r>
            <a:r>
              <a:rPr lang="en-US" dirty="0">
                <a:hlinkClick r:id="rId2"/>
              </a:rPr>
              <a:t>https://development.standards.ieee.org/myproject-web/app#viewpar/14995/11032</a:t>
            </a:r>
            <a:endParaRPr lang="en-US" dirty="0"/>
          </a:p>
          <a:p>
            <a:r>
              <a:rPr lang="en-US" dirty="0"/>
              <a:t>Scope of the project: This amendment updates and expands coexistence recommendations to address new market requirements, increasing data traffic, greater device density of devices, and increased potential for congestion based on both IEEE Std 802.11-2020 and IEEE Std 802.15.4 sub-1 GHz standards. This amendment includes recommendations with respect to new devices, as well as compatibility with deployed legacy devices.</a:t>
            </a:r>
          </a:p>
        </p:txBody>
      </p:sp>
      <p:sp>
        <p:nvSpPr>
          <p:cNvPr id="4" name="Slide Number Placeholder 3">
            <a:extLst>
              <a:ext uri="{FF2B5EF4-FFF2-40B4-BE49-F238E27FC236}">
                <a16:creationId xmlns:a16="http://schemas.microsoft.com/office/drawing/2014/main" id="{8800ED61-657E-F3C7-3D77-EC6944DBA061}"/>
              </a:ext>
            </a:extLst>
          </p:cNvPr>
          <p:cNvSpPr>
            <a:spLocks noGrp="1"/>
          </p:cNvSpPr>
          <p:nvPr>
            <p:ph type="sldNum" idx="12"/>
          </p:nvPr>
        </p:nvSpPr>
        <p:spPr/>
        <p:txBody>
          <a:bodyPr/>
          <a:lstStyle/>
          <a:p>
            <a:r>
              <a:rPr lang="en-GB"/>
              <a:t>Slide </a:t>
            </a:r>
            <a:fld id="{440F5867-744E-4AA6-B0ED-4C44D2DFBB7B}" type="slidenum">
              <a:rPr lang="en-GB" smtClean="0"/>
              <a:pPr/>
              <a:t>3</a:t>
            </a:fld>
            <a:endParaRPr lang="en-GB" dirty="0"/>
          </a:p>
        </p:txBody>
      </p:sp>
      <p:sp>
        <p:nvSpPr>
          <p:cNvPr id="5" name="Footer Placeholder 4">
            <a:extLst>
              <a:ext uri="{FF2B5EF4-FFF2-40B4-BE49-F238E27FC236}">
                <a16:creationId xmlns:a16="http://schemas.microsoft.com/office/drawing/2014/main" id="{7FE5ABC2-0AA7-0557-2693-C7607253B1D6}"/>
              </a:ext>
            </a:extLst>
          </p:cNvPr>
          <p:cNvSpPr>
            <a:spLocks noGrp="1"/>
          </p:cNvSpPr>
          <p:nvPr>
            <p:ph type="ftr" idx="14"/>
          </p:nvPr>
        </p:nvSpPr>
        <p:spPr/>
        <p:txBody>
          <a:bodyPr/>
          <a:lstStyle/>
          <a:p>
            <a:r>
              <a:rPr lang="en-GB"/>
              <a:t>Benjamin Rolfe, BCA, MERL</a:t>
            </a:r>
            <a:endParaRPr lang="en-GB" dirty="0"/>
          </a:p>
        </p:txBody>
      </p:sp>
      <p:sp>
        <p:nvSpPr>
          <p:cNvPr id="6" name="Date Placeholder 5">
            <a:extLst>
              <a:ext uri="{FF2B5EF4-FFF2-40B4-BE49-F238E27FC236}">
                <a16:creationId xmlns:a16="http://schemas.microsoft.com/office/drawing/2014/main" id="{65273CC0-1519-A8AA-BA42-AE123CC84637}"/>
              </a:ext>
            </a:extLst>
          </p:cNvPr>
          <p:cNvSpPr>
            <a:spLocks noGrp="1"/>
          </p:cNvSpPr>
          <p:nvPr>
            <p:ph type="dt" idx="15"/>
          </p:nvPr>
        </p:nvSpPr>
        <p:spPr/>
        <p:txBody>
          <a:bodyPr/>
          <a:lstStyle/>
          <a:p>
            <a:r>
              <a:rPr lang="en-US"/>
              <a:t>Sept 2025</a:t>
            </a:r>
            <a:endParaRPr lang="en-GB" dirty="0"/>
          </a:p>
        </p:txBody>
      </p:sp>
    </p:spTree>
    <p:extLst>
      <p:ext uri="{BB962C8B-B14F-4D97-AF65-F5344CB8AC3E}">
        <p14:creationId xmlns:p14="http://schemas.microsoft.com/office/powerpoint/2010/main" val="28960616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DE3B90-7268-31E7-B0F4-9270305AD7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2D9DE4-8B35-88EA-21A2-4AEB2FA5E871}"/>
              </a:ext>
            </a:extLst>
          </p:cNvPr>
          <p:cNvSpPr>
            <a:spLocks noGrp="1"/>
          </p:cNvSpPr>
          <p:nvPr>
            <p:ph type="title"/>
          </p:nvPr>
        </p:nvSpPr>
        <p:spPr/>
        <p:txBody>
          <a:bodyPr/>
          <a:lstStyle/>
          <a:p>
            <a:r>
              <a:rPr lang="en-US" dirty="0"/>
              <a:t>TG Overview</a:t>
            </a:r>
          </a:p>
        </p:txBody>
      </p:sp>
      <p:sp>
        <p:nvSpPr>
          <p:cNvPr id="4" name="Slide Number Placeholder 3">
            <a:extLst>
              <a:ext uri="{FF2B5EF4-FFF2-40B4-BE49-F238E27FC236}">
                <a16:creationId xmlns:a16="http://schemas.microsoft.com/office/drawing/2014/main" id="{E1F1BE84-4982-9799-1572-1063E937201A}"/>
              </a:ext>
            </a:extLst>
          </p:cNvPr>
          <p:cNvSpPr>
            <a:spLocks noGrp="1"/>
          </p:cNvSpPr>
          <p:nvPr>
            <p:ph type="sldNum" idx="12"/>
          </p:nvPr>
        </p:nvSpPr>
        <p:spPr/>
        <p:txBody>
          <a:bodyPr/>
          <a:lstStyle/>
          <a:p>
            <a:r>
              <a:rPr lang="en-GB" dirty="0"/>
              <a:t>Slide </a:t>
            </a:r>
            <a:fld id="{440F5867-744E-4AA6-B0ED-4C44D2DFBB7B}" type="slidenum">
              <a:rPr lang="en-GB" smtClean="0"/>
              <a:pPr/>
              <a:t>4</a:t>
            </a:fld>
            <a:endParaRPr lang="en-GB" dirty="0"/>
          </a:p>
        </p:txBody>
      </p:sp>
      <p:sp>
        <p:nvSpPr>
          <p:cNvPr id="5" name="Footer Placeholder 4">
            <a:extLst>
              <a:ext uri="{FF2B5EF4-FFF2-40B4-BE49-F238E27FC236}">
                <a16:creationId xmlns:a16="http://schemas.microsoft.com/office/drawing/2014/main" id="{135E74AE-5F01-5099-7757-2768655A2CB2}"/>
              </a:ext>
            </a:extLst>
          </p:cNvPr>
          <p:cNvSpPr>
            <a:spLocks noGrp="1"/>
          </p:cNvSpPr>
          <p:nvPr>
            <p:ph type="ftr" idx="14"/>
          </p:nvPr>
        </p:nvSpPr>
        <p:spPr/>
        <p:txBody>
          <a:bodyPr/>
          <a:lstStyle/>
          <a:p>
            <a:r>
              <a:rPr lang="da-DK"/>
              <a:t>Benjamin Rolfe, BCA, MERL</a:t>
            </a:r>
            <a:endParaRPr lang="en-GB" dirty="0"/>
          </a:p>
        </p:txBody>
      </p:sp>
      <p:sp>
        <p:nvSpPr>
          <p:cNvPr id="6" name="Date Placeholder 5">
            <a:extLst>
              <a:ext uri="{FF2B5EF4-FFF2-40B4-BE49-F238E27FC236}">
                <a16:creationId xmlns:a16="http://schemas.microsoft.com/office/drawing/2014/main" id="{D610C5E2-9CE5-B924-70DD-181FDFB7478C}"/>
              </a:ext>
            </a:extLst>
          </p:cNvPr>
          <p:cNvSpPr>
            <a:spLocks noGrp="1"/>
          </p:cNvSpPr>
          <p:nvPr>
            <p:ph type="dt" idx="15"/>
          </p:nvPr>
        </p:nvSpPr>
        <p:spPr/>
        <p:txBody>
          <a:bodyPr/>
          <a:lstStyle/>
          <a:p>
            <a:r>
              <a:rPr lang="en-US"/>
              <a:t>Sept 2025</a:t>
            </a:r>
            <a:endParaRPr lang="en-GB" dirty="0"/>
          </a:p>
        </p:txBody>
      </p:sp>
      <p:graphicFrame>
        <p:nvGraphicFramePr>
          <p:cNvPr id="9" name="Content Placeholder 8">
            <a:extLst>
              <a:ext uri="{FF2B5EF4-FFF2-40B4-BE49-F238E27FC236}">
                <a16:creationId xmlns:a16="http://schemas.microsoft.com/office/drawing/2014/main" id="{B9AD9136-DEB8-8D5D-8567-B97C556EB54E}"/>
              </a:ext>
            </a:extLst>
          </p:cNvPr>
          <p:cNvGraphicFramePr>
            <a:graphicFrameLocks noGrp="1"/>
          </p:cNvGraphicFramePr>
          <p:nvPr>
            <p:ph idx="1"/>
            <p:extLst>
              <p:ext uri="{D42A27DB-BD31-4B8C-83A1-F6EECF244321}">
                <p14:modId xmlns:p14="http://schemas.microsoft.com/office/powerpoint/2010/main" val="1297985215"/>
              </p:ext>
            </p:extLst>
          </p:nvPr>
        </p:nvGraphicFramePr>
        <p:xfrm>
          <a:off x="533400" y="2112963"/>
          <a:ext cx="7696200" cy="2595880"/>
        </p:xfrm>
        <a:graphic>
          <a:graphicData uri="http://schemas.openxmlformats.org/drawingml/2006/table">
            <a:tbl>
              <a:tblPr firstRow="1" bandRow="1">
                <a:tableStyleId>{5C22544A-7EE6-4342-B048-85BDC9FD1C3A}</a:tableStyleId>
              </a:tblPr>
              <a:tblGrid>
                <a:gridCol w="381000">
                  <a:extLst>
                    <a:ext uri="{9D8B030D-6E8A-4147-A177-3AD203B41FA5}">
                      <a16:colId xmlns:a16="http://schemas.microsoft.com/office/drawing/2014/main" val="126119602"/>
                    </a:ext>
                  </a:extLst>
                </a:gridCol>
                <a:gridCol w="5486400">
                  <a:extLst>
                    <a:ext uri="{9D8B030D-6E8A-4147-A177-3AD203B41FA5}">
                      <a16:colId xmlns:a16="http://schemas.microsoft.com/office/drawing/2014/main" val="3194517717"/>
                    </a:ext>
                  </a:extLst>
                </a:gridCol>
                <a:gridCol w="1828800">
                  <a:extLst>
                    <a:ext uri="{9D8B030D-6E8A-4147-A177-3AD203B41FA5}">
                      <a16:colId xmlns:a16="http://schemas.microsoft.com/office/drawing/2014/main" val="3870017320"/>
                    </a:ext>
                  </a:extLst>
                </a:gridCol>
              </a:tblGrid>
              <a:tr h="370840">
                <a:tc>
                  <a:txBody>
                    <a:bodyPr/>
                    <a:lstStyle/>
                    <a:p>
                      <a:endParaRPr lang="en-US" sz="1800" dirty="0"/>
                    </a:p>
                  </a:txBody>
                  <a:tcPr/>
                </a:tc>
                <a:tc>
                  <a:txBody>
                    <a:bodyPr/>
                    <a:lstStyle/>
                    <a:p>
                      <a:endParaRPr lang="en-US" sz="1800" dirty="0"/>
                    </a:p>
                  </a:txBody>
                  <a:tcPr/>
                </a:tc>
                <a:tc>
                  <a:txBody>
                    <a:bodyPr/>
                    <a:lstStyle/>
                    <a:p>
                      <a:endParaRPr lang="en-US" sz="1800" dirty="0"/>
                    </a:p>
                  </a:txBody>
                  <a:tcPr/>
                </a:tc>
                <a:extLst>
                  <a:ext uri="{0D108BD9-81ED-4DB2-BD59-A6C34878D82A}">
                    <a16:rowId xmlns:a16="http://schemas.microsoft.com/office/drawing/2014/main" val="2980163536"/>
                  </a:ext>
                </a:extLst>
              </a:tr>
              <a:tr h="370840">
                <a:tc>
                  <a:txBody>
                    <a:bodyPr/>
                    <a:lstStyle/>
                    <a:p>
                      <a:r>
                        <a:rPr lang="en-US" sz="1800" dirty="0"/>
                        <a:t>1</a:t>
                      </a:r>
                    </a:p>
                  </a:txBody>
                  <a:tcPr/>
                </a:tc>
                <a:tc>
                  <a:txBody>
                    <a:bodyPr/>
                    <a:lstStyle/>
                    <a:p>
                      <a:r>
                        <a:rPr lang="en-US" sz="1800" dirty="0"/>
                        <a:t>Task Group Chair</a:t>
                      </a:r>
                    </a:p>
                  </a:txBody>
                  <a:tcPr/>
                </a:tc>
                <a:tc>
                  <a:txBody>
                    <a:bodyPr/>
                    <a:lstStyle/>
                    <a:p>
                      <a:r>
                        <a:rPr lang="en-US" sz="1800" dirty="0"/>
                        <a:t>Benjamin Rolfe</a:t>
                      </a:r>
                    </a:p>
                  </a:txBody>
                  <a:tcPr/>
                </a:tc>
                <a:extLst>
                  <a:ext uri="{0D108BD9-81ED-4DB2-BD59-A6C34878D82A}">
                    <a16:rowId xmlns:a16="http://schemas.microsoft.com/office/drawing/2014/main" val="1540932597"/>
                  </a:ext>
                </a:extLst>
              </a:tr>
              <a:tr h="370840">
                <a:tc>
                  <a:txBody>
                    <a:bodyPr/>
                    <a:lstStyle/>
                    <a:p>
                      <a:r>
                        <a:rPr lang="en-US" sz="1800" dirty="0"/>
                        <a:t>2</a:t>
                      </a:r>
                    </a:p>
                  </a:txBody>
                  <a:tcPr/>
                </a:tc>
                <a:tc>
                  <a:txBody>
                    <a:bodyPr/>
                    <a:lstStyle/>
                    <a:p>
                      <a:r>
                        <a:rPr lang="en-US" sz="1800" b="0" i="0" kern="1200" dirty="0">
                          <a:solidFill>
                            <a:schemeClr val="dk1"/>
                          </a:solidFill>
                          <a:effectLst/>
                          <a:latin typeface="+mn-lt"/>
                          <a:ea typeface="+mn-ea"/>
                          <a:cs typeface="+mn-cs"/>
                        </a:rPr>
                        <a:t>Task Group Technical Editor</a:t>
                      </a:r>
                      <a:endParaRPr lang="en-US" sz="1800" dirty="0"/>
                    </a:p>
                  </a:txBody>
                  <a:tcPr/>
                </a:tc>
                <a:tc>
                  <a:txBody>
                    <a:bodyPr/>
                    <a:lstStyle/>
                    <a:p>
                      <a:r>
                        <a:rPr lang="en-US" sz="1800" dirty="0"/>
                        <a:t>Shoichi Kitazawa</a:t>
                      </a:r>
                    </a:p>
                  </a:txBody>
                  <a:tcPr/>
                </a:tc>
                <a:extLst>
                  <a:ext uri="{0D108BD9-81ED-4DB2-BD59-A6C34878D82A}">
                    <a16:rowId xmlns:a16="http://schemas.microsoft.com/office/drawing/2014/main" val="983983276"/>
                  </a:ext>
                </a:extLst>
              </a:tr>
              <a:tr h="370840">
                <a:tc>
                  <a:txBody>
                    <a:bodyPr/>
                    <a:lstStyle/>
                    <a:p>
                      <a:r>
                        <a:rPr lang="en-US" sz="1800" dirty="0"/>
                        <a:t>3</a:t>
                      </a:r>
                    </a:p>
                  </a:txBody>
                  <a:tcPr/>
                </a:tc>
                <a:tc>
                  <a:txBody>
                    <a:bodyPr/>
                    <a:lstStyle/>
                    <a:p>
                      <a:r>
                        <a:rPr lang="en-US" sz="1800" dirty="0"/>
                        <a:t>Task Group Vice Chair</a:t>
                      </a:r>
                    </a:p>
                  </a:txBody>
                  <a:tcPr/>
                </a:tc>
                <a:tc>
                  <a:txBody>
                    <a:bodyPr/>
                    <a:lstStyle/>
                    <a:p>
                      <a:r>
                        <a:rPr lang="en-US" sz="1800" dirty="0"/>
                        <a:t>Kazuto Yano</a:t>
                      </a:r>
                    </a:p>
                  </a:txBody>
                  <a:tcPr/>
                </a:tc>
                <a:extLst>
                  <a:ext uri="{0D108BD9-81ED-4DB2-BD59-A6C34878D82A}">
                    <a16:rowId xmlns:a16="http://schemas.microsoft.com/office/drawing/2014/main" val="3948710630"/>
                  </a:ext>
                </a:extLst>
              </a:tr>
              <a:tr h="370840">
                <a:tc>
                  <a:txBody>
                    <a:bodyPr/>
                    <a:lstStyle/>
                    <a:p>
                      <a:r>
                        <a:rPr lang="en-US" sz="1800" dirty="0"/>
                        <a:t>4</a:t>
                      </a:r>
                    </a:p>
                  </a:txBody>
                  <a:tcPr/>
                </a:tc>
                <a:tc>
                  <a:txBody>
                    <a:bodyPr/>
                    <a:lstStyle/>
                    <a:p>
                      <a:r>
                        <a:rPr lang="en-US" sz="1800" dirty="0"/>
                        <a:t>Task Group Vice Chair</a:t>
                      </a:r>
                    </a:p>
                  </a:txBody>
                  <a:tcPr/>
                </a:tc>
                <a:tc>
                  <a:txBody>
                    <a:bodyPr/>
                    <a:lstStyle/>
                    <a:p>
                      <a:r>
                        <a:rPr lang="en-US" sz="1800" dirty="0"/>
                        <a:t>Joerg Robert</a:t>
                      </a:r>
                    </a:p>
                  </a:txBody>
                  <a:tcPr/>
                </a:tc>
                <a:extLst>
                  <a:ext uri="{0D108BD9-81ED-4DB2-BD59-A6C34878D82A}">
                    <a16:rowId xmlns:a16="http://schemas.microsoft.com/office/drawing/2014/main" val="1625841269"/>
                  </a:ext>
                </a:extLst>
              </a:tr>
              <a:tr h="370840">
                <a:tc>
                  <a:txBody>
                    <a:bodyPr/>
                    <a:lstStyle/>
                    <a:p>
                      <a:r>
                        <a:rPr lang="en-US" sz="1800" dirty="0"/>
                        <a:t>5</a:t>
                      </a:r>
                    </a:p>
                  </a:txBody>
                  <a:tcPr/>
                </a:tc>
                <a:tc>
                  <a:txBody>
                    <a:bodyPr/>
                    <a:lstStyle/>
                    <a:p>
                      <a:r>
                        <a:rPr lang="en-US" sz="1800" dirty="0"/>
                        <a:t>Task Group Recording Secretary</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800" dirty="0" err="1"/>
                        <a:t>Yukimasa</a:t>
                      </a:r>
                      <a:r>
                        <a:rPr lang="en-US" sz="1800" dirty="0"/>
                        <a:t> Nagai</a:t>
                      </a:r>
                    </a:p>
                  </a:txBody>
                  <a:tcPr/>
                </a:tc>
                <a:extLst>
                  <a:ext uri="{0D108BD9-81ED-4DB2-BD59-A6C34878D82A}">
                    <a16:rowId xmlns:a16="http://schemas.microsoft.com/office/drawing/2014/main" val="3844639547"/>
                  </a:ext>
                </a:extLst>
              </a:tr>
              <a:tr h="370840">
                <a:tc>
                  <a:txBody>
                    <a:bodyPr/>
                    <a:lstStyle/>
                    <a:p>
                      <a:endParaRPr lang="en-US" sz="1800" dirty="0"/>
                    </a:p>
                  </a:txBody>
                  <a:tcPr/>
                </a:tc>
                <a:tc>
                  <a:txBody>
                    <a:bodyPr/>
                    <a:lstStyle/>
                    <a:p>
                      <a:endParaRPr lang="en-US" sz="1800" dirty="0"/>
                    </a:p>
                  </a:txBody>
                  <a:tcPr/>
                </a:tc>
                <a:tc>
                  <a:txBody>
                    <a:bodyPr/>
                    <a:lstStyle/>
                    <a:p>
                      <a:endParaRPr lang="en-US" sz="1800" dirty="0"/>
                    </a:p>
                  </a:txBody>
                  <a:tcPr/>
                </a:tc>
                <a:extLst>
                  <a:ext uri="{0D108BD9-81ED-4DB2-BD59-A6C34878D82A}">
                    <a16:rowId xmlns:a16="http://schemas.microsoft.com/office/drawing/2014/main" val="687358324"/>
                  </a:ext>
                </a:extLst>
              </a:tr>
            </a:tbl>
          </a:graphicData>
        </a:graphic>
      </p:graphicFrame>
    </p:spTree>
    <p:extLst>
      <p:ext uri="{BB962C8B-B14F-4D97-AF65-F5344CB8AC3E}">
        <p14:creationId xmlns:p14="http://schemas.microsoft.com/office/powerpoint/2010/main" val="1015437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16A41D-1CEA-5A5B-3A02-00C1216FDFBC}"/>
              </a:ext>
            </a:extLst>
          </p:cNvPr>
          <p:cNvSpPr>
            <a:spLocks noGrp="1"/>
          </p:cNvSpPr>
          <p:nvPr>
            <p:ph type="title"/>
          </p:nvPr>
        </p:nvSpPr>
        <p:spPr>
          <a:xfrm>
            <a:off x="731520" y="731520"/>
            <a:ext cx="8290560" cy="640080"/>
          </a:xfrm>
        </p:spPr>
        <p:txBody>
          <a:bodyPr/>
          <a:lstStyle/>
          <a:p>
            <a:r>
              <a:rPr lang="en-US" dirty="0"/>
              <a:t>Proposed Focus for September</a:t>
            </a:r>
          </a:p>
        </p:txBody>
      </p:sp>
      <p:sp>
        <p:nvSpPr>
          <p:cNvPr id="3" name="Text Placeholder 2">
            <a:extLst>
              <a:ext uri="{FF2B5EF4-FFF2-40B4-BE49-F238E27FC236}">
                <a16:creationId xmlns:a16="http://schemas.microsoft.com/office/drawing/2014/main" id="{5F326193-6986-86C9-F6E9-11B86B8289A4}"/>
              </a:ext>
            </a:extLst>
          </p:cNvPr>
          <p:cNvSpPr>
            <a:spLocks noGrp="1"/>
          </p:cNvSpPr>
          <p:nvPr>
            <p:ph type="body" sz="half" idx="1"/>
          </p:nvPr>
        </p:nvSpPr>
        <p:spPr>
          <a:xfrm>
            <a:off x="731520" y="1524000"/>
            <a:ext cx="8290560" cy="4978400"/>
          </a:xfrm>
        </p:spPr>
        <p:txBody>
          <a:bodyPr/>
          <a:lstStyle/>
          <a:p>
            <a:pPr marL="457200" indent="-457200">
              <a:buFont typeface="Arial" panose="020B0604020202020204" pitchFamily="34" charset="0"/>
              <a:buChar char="•"/>
            </a:pPr>
            <a:r>
              <a:rPr lang="en-US" dirty="0"/>
              <a:t>Continue preparation for drafting process</a:t>
            </a:r>
          </a:p>
          <a:p>
            <a:pPr marL="457200" indent="-457200">
              <a:buFont typeface="Arial" panose="020B0604020202020204" pitchFamily="34" charset="0"/>
              <a:buChar char="•"/>
            </a:pPr>
            <a:r>
              <a:rPr lang="en-US" dirty="0"/>
              <a:t>Review received proposed draft text contributions</a:t>
            </a:r>
          </a:p>
          <a:p>
            <a:pPr marL="457200" indent="-457200">
              <a:buFont typeface="Arial" panose="020B0604020202020204" pitchFamily="34" charset="0"/>
              <a:buChar char="•"/>
            </a:pPr>
            <a:r>
              <a:rPr lang="en-US" dirty="0"/>
              <a:t>Hear </a:t>
            </a:r>
            <a:r>
              <a:rPr lang="en-US" dirty="0" err="1"/>
              <a:t>additinao</a:t>
            </a:r>
            <a:r>
              <a:rPr lang="en-US" dirty="0"/>
              <a:t> PDT contributions</a:t>
            </a:r>
          </a:p>
          <a:p>
            <a:pPr marL="457200" indent="-457200">
              <a:buFont typeface="Arial" panose="020B0604020202020204" pitchFamily="34" charset="0"/>
              <a:buChar char="•"/>
            </a:pPr>
            <a:r>
              <a:rPr lang="en-US" dirty="0"/>
              <a:t>Approve PDT for generation of Draft 0</a:t>
            </a:r>
          </a:p>
        </p:txBody>
      </p:sp>
      <p:sp>
        <p:nvSpPr>
          <p:cNvPr id="4" name="Slide Number Placeholder 3">
            <a:extLst>
              <a:ext uri="{FF2B5EF4-FFF2-40B4-BE49-F238E27FC236}">
                <a16:creationId xmlns:a16="http://schemas.microsoft.com/office/drawing/2014/main" id="{8DB907A4-8E8B-577E-C6B7-7F35011C34C7}"/>
              </a:ext>
            </a:extLst>
          </p:cNvPr>
          <p:cNvSpPr>
            <a:spLocks noGrp="1"/>
          </p:cNvSpPr>
          <p:nvPr>
            <p:ph type="sldNum" sz="quarter" idx="12"/>
          </p:nvPr>
        </p:nvSpPr>
        <p:spPr/>
        <p:txBody>
          <a:bodyPr/>
          <a:lstStyle/>
          <a:p>
            <a:pPr>
              <a:defRPr/>
            </a:pPr>
            <a:r>
              <a:rPr lang="en-US"/>
              <a:t>Slide </a:t>
            </a:r>
            <a:fld id="{C251FCF5-DCE1-4BE7-BAC9-5817EB43EA6A}" type="slidenum">
              <a:rPr lang="en-US" smtClean="0"/>
              <a:pPr>
                <a:defRPr/>
              </a:pPr>
              <a:t>5</a:t>
            </a:fld>
            <a:endParaRPr lang="en-US"/>
          </a:p>
        </p:txBody>
      </p:sp>
    </p:spTree>
    <p:extLst>
      <p:ext uri="{BB962C8B-B14F-4D97-AF65-F5344CB8AC3E}">
        <p14:creationId xmlns:p14="http://schemas.microsoft.com/office/powerpoint/2010/main" val="34689617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634C6F-A3C2-4901-B0C9-0630E0486B1A}"/>
              </a:ext>
            </a:extLst>
          </p:cNvPr>
          <p:cNvSpPr>
            <a:spLocks noGrp="1"/>
          </p:cNvSpPr>
          <p:nvPr>
            <p:ph type="title"/>
          </p:nvPr>
        </p:nvSpPr>
        <p:spPr>
          <a:xfrm>
            <a:off x="1524000" y="231502"/>
            <a:ext cx="5057988" cy="431799"/>
          </a:xfrm>
        </p:spPr>
        <p:txBody>
          <a:bodyPr/>
          <a:lstStyle/>
          <a:p>
            <a:r>
              <a:rPr lang="en-US" sz="2000" dirty="0"/>
              <a:t>Agenda</a:t>
            </a:r>
          </a:p>
        </p:txBody>
      </p:sp>
      <p:sp>
        <p:nvSpPr>
          <p:cNvPr id="4" name="Slide Number Placeholder 3">
            <a:extLst>
              <a:ext uri="{FF2B5EF4-FFF2-40B4-BE49-F238E27FC236}">
                <a16:creationId xmlns:a16="http://schemas.microsoft.com/office/drawing/2014/main" id="{65084C7E-844E-4904-941B-28B709F00C00}"/>
              </a:ext>
            </a:extLst>
          </p:cNvPr>
          <p:cNvSpPr>
            <a:spLocks noGrp="1"/>
          </p:cNvSpPr>
          <p:nvPr>
            <p:ph type="sldNum" idx="12"/>
          </p:nvPr>
        </p:nvSpPr>
        <p:spPr/>
        <p:txBody>
          <a:bodyPr/>
          <a:lstStyle/>
          <a:p>
            <a:r>
              <a:rPr lang="en-GB" dirty="0"/>
              <a:t>Slide </a:t>
            </a:r>
            <a:fld id="{440F5867-744E-4AA6-B0ED-4C44D2DFBB7B}" type="slidenum">
              <a:rPr lang="en-GB" smtClean="0"/>
              <a:pPr/>
              <a:t>6</a:t>
            </a:fld>
            <a:endParaRPr lang="en-GB" dirty="0"/>
          </a:p>
        </p:txBody>
      </p:sp>
      <p:sp>
        <p:nvSpPr>
          <p:cNvPr id="5" name="Footer Placeholder 4">
            <a:extLst>
              <a:ext uri="{FF2B5EF4-FFF2-40B4-BE49-F238E27FC236}">
                <a16:creationId xmlns:a16="http://schemas.microsoft.com/office/drawing/2014/main" id="{7EC77173-4E6C-4C89-8F9F-7446C07C75D1}"/>
              </a:ext>
            </a:extLst>
          </p:cNvPr>
          <p:cNvSpPr>
            <a:spLocks noGrp="1"/>
          </p:cNvSpPr>
          <p:nvPr>
            <p:ph type="ftr" idx="14"/>
          </p:nvPr>
        </p:nvSpPr>
        <p:spPr/>
        <p:txBody>
          <a:bodyPr/>
          <a:lstStyle/>
          <a:p>
            <a:r>
              <a:rPr lang="da-DK"/>
              <a:t>Benjamin Rolfe, BCA, MERL</a:t>
            </a:r>
            <a:endParaRPr lang="en-GB" dirty="0"/>
          </a:p>
        </p:txBody>
      </p:sp>
      <p:sp>
        <p:nvSpPr>
          <p:cNvPr id="6" name="Date Placeholder 5">
            <a:extLst>
              <a:ext uri="{FF2B5EF4-FFF2-40B4-BE49-F238E27FC236}">
                <a16:creationId xmlns:a16="http://schemas.microsoft.com/office/drawing/2014/main" id="{3CA5FD41-C7F5-4DC0-91EC-7DE3A381BDAE}"/>
              </a:ext>
            </a:extLst>
          </p:cNvPr>
          <p:cNvSpPr>
            <a:spLocks noGrp="1"/>
          </p:cNvSpPr>
          <p:nvPr>
            <p:ph type="dt" idx="15"/>
          </p:nvPr>
        </p:nvSpPr>
        <p:spPr/>
        <p:txBody>
          <a:bodyPr/>
          <a:lstStyle/>
          <a:p>
            <a:r>
              <a:rPr lang="en-US"/>
              <a:t>Sept 2025</a:t>
            </a:r>
            <a:endParaRPr lang="en-GB" dirty="0"/>
          </a:p>
        </p:txBody>
      </p:sp>
      <p:graphicFrame>
        <p:nvGraphicFramePr>
          <p:cNvPr id="9" name="Content Placeholder 8">
            <a:extLst>
              <a:ext uri="{FF2B5EF4-FFF2-40B4-BE49-F238E27FC236}">
                <a16:creationId xmlns:a16="http://schemas.microsoft.com/office/drawing/2014/main" id="{D7C933D6-B5A2-AE4D-8DA9-3676F61FC9F1}"/>
              </a:ext>
            </a:extLst>
          </p:cNvPr>
          <p:cNvGraphicFramePr>
            <a:graphicFrameLocks noGrp="1"/>
          </p:cNvGraphicFramePr>
          <p:nvPr>
            <p:ph idx="1"/>
            <p:extLst>
              <p:ext uri="{D42A27DB-BD31-4B8C-83A1-F6EECF244321}">
                <p14:modId xmlns:p14="http://schemas.microsoft.com/office/powerpoint/2010/main" val="1759570097"/>
              </p:ext>
            </p:extLst>
          </p:nvPr>
        </p:nvGraphicFramePr>
        <p:xfrm>
          <a:off x="591079" y="685800"/>
          <a:ext cx="8705321" cy="3491545"/>
        </p:xfrm>
        <a:graphic>
          <a:graphicData uri="http://schemas.openxmlformats.org/drawingml/2006/table">
            <a:tbl>
              <a:tblPr firstRow="1" bandRow="1">
                <a:tableStyleId>{5C22544A-7EE6-4342-B048-85BDC9FD1C3A}</a:tableStyleId>
              </a:tblPr>
              <a:tblGrid>
                <a:gridCol w="475721">
                  <a:extLst>
                    <a:ext uri="{9D8B030D-6E8A-4147-A177-3AD203B41FA5}">
                      <a16:colId xmlns:a16="http://schemas.microsoft.com/office/drawing/2014/main" val="126119602"/>
                    </a:ext>
                  </a:extLst>
                </a:gridCol>
                <a:gridCol w="4648200">
                  <a:extLst>
                    <a:ext uri="{9D8B030D-6E8A-4147-A177-3AD203B41FA5}">
                      <a16:colId xmlns:a16="http://schemas.microsoft.com/office/drawing/2014/main" val="3194517717"/>
                    </a:ext>
                  </a:extLst>
                </a:gridCol>
                <a:gridCol w="1600200">
                  <a:extLst>
                    <a:ext uri="{9D8B030D-6E8A-4147-A177-3AD203B41FA5}">
                      <a16:colId xmlns:a16="http://schemas.microsoft.com/office/drawing/2014/main" val="3870017320"/>
                    </a:ext>
                  </a:extLst>
                </a:gridCol>
                <a:gridCol w="739851">
                  <a:extLst>
                    <a:ext uri="{9D8B030D-6E8A-4147-A177-3AD203B41FA5}">
                      <a16:colId xmlns:a16="http://schemas.microsoft.com/office/drawing/2014/main" val="290908767"/>
                    </a:ext>
                  </a:extLst>
                </a:gridCol>
                <a:gridCol w="1241349">
                  <a:extLst>
                    <a:ext uri="{9D8B030D-6E8A-4147-A177-3AD203B41FA5}">
                      <a16:colId xmlns:a16="http://schemas.microsoft.com/office/drawing/2014/main" val="3497176276"/>
                    </a:ext>
                  </a:extLst>
                </a:gridCol>
              </a:tblGrid>
              <a:tr h="370840">
                <a:tc>
                  <a:txBody>
                    <a:bodyPr/>
                    <a:lstStyle/>
                    <a:p>
                      <a:endParaRPr lang="en-US" sz="1600" dirty="0"/>
                    </a:p>
                  </a:txBody>
                  <a:tcPr/>
                </a:tc>
                <a:tc>
                  <a:txBody>
                    <a:bodyPr/>
                    <a:lstStyle/>
                    <a:p>
                      <a:r>
                        <a:rPr lang="en-US" sz="1600" dirty="0"/>
                        <a:t>Topic</a:t>
                      </a:r>
                    </a:p>
                  </a:txBody>
                  <a:tcPr/>
                </a:tc>
                <a:tc>
                  <a:txBody>
                    <a:bodyPr/>
                    <a:lstStyle/>
                    <a:p>
                      <a:r>
                        <a:rPr lang="en-US" sz="1600" dirty="0"/>
                        <a:t>Presenter</a:t>
                      </a:r>
                    </a:p>
                  </a:txBody>
                  <a:tcPr/>
                </a:tc>
                <a:tc>
                  <a:txBody>
                    <a:bodyPr/>
                    <a:lstStyle/>
                    <a:p>
                      <a:r>
                        <a:rPr lang="en-US" sz="1600" dirty="0"/>
                        <a:t>Time</a:t>
                      </a:r>
                    </a:p>
                  </a:txBody>
                  <a:tcPr/>
                </a:tc>
                <a:tc>
                  <a:txBody>
                    <a:bodyPr/>
                    <a:lstStyle/>
                    <a:p>
                      <a:r>
                        <a:rPr lang="en-US" sz="1600" dirty="0"/>
                        <a:t>DCN</a:t>
                      </a:r>
                    </a:p>
                  </a:txBody>
                  <a:tcPr/>
                </a:tc>
                <a:extLst>
                  <a:ext uri="{0D108BD9-81ED-4DB2-BD59-A6C34878D82A}">
                    <a16:rowId xmlns:a16="http://schemas.microsoft.com/office/drawing/2014/main" val="2980163536"/>
                  </a:ext>
                </a:extLst>
              </a:tr>
              <a:tr h="223837">
                <a:tc>
                  <a:txBody>
                    <a:bodyPr/>
                    <a:lstStyle/>
                    <a:p>
                      <a:endParaRPr lang="en-US" sz="1600" dirty="0"/>
                    </a:p>
                  </a:txBody>
                  <a:tcPr/>
                </a:tc>
                <a:tc>
                  <a:txBody>
                    <a:bodyPr/>
                    <a:lstStyle/>
                    <a:p>
                      <a:r>
                        <a:rPr lang="en-US" sz="1600" b="1" dirty="0">
                          <a:solidFill>
                            <a:schemeClr val="accent2">
                              <a:lumMod val="50000"/>
                            </a:schemeClr>
                          </a:solidFill>
                        </a:rPr>
                        <a:t>Monday</a:t>
                      </a:r>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4222438553"/>
                  </a:ext>
                </a:extLst>
              </a:tr>
              <a:tr h="223837">
                <a:tc>
                  <a:txBody>
                    <a:bodyPr/>
                    <a:lstStyle/>
                    <a:p>
                      <a:r>
                        <a:rPr lang="en-US" sz="1600" dirty="0"/>
                        <a:t>1</a:t>
                      </a:r>
                    </a:p>
                  </a:txBody>
                  <a:tcPr/>
                </a:tc>
                <a:tc>
                  <a:txBody>
                    <a:bodyPr/>
                    <a:lstStyle/>
                    <a:p>
                      <a:r>
                        <a:rPr lang="en-US" sz="1600" dirty="0"/>
                        <a:t>Intro and overhead</a:t>
                      </a:r>
                    </a:p>
                  </a:txBody>
                  <a:tcPr/>
                </a:tc>
                <a:tc>
                  <a:txBody>
                    <a:bodyPr/>
                    <a:lstStyle/>
                    <a:p>
                      <a:r>
                        <a:rPr lang="en-US" sz="1600" dirty="0"/>
                        <a:t>Chair</a:t>
                      </a:r>
                    </a:p>
                  </a:txBody>
                  <a:tcPr/>
                </a:tc>
                <a:tc>
                  <a:txBody>
                    <a:bodyPr/>
                    <a:lstStyle/>
                    <a:p>
                      <a:r>
                        <a:rPr lang="en-US" sz="1600" dirty="0"/>
                        <a:t>00:10</a:t>
                      </a:r>
                    </a:p>
                  </a:txBody>
                  <a:tcPr/>
                </a:tc>
                <a:tc>
                  <a:txBody>
                    <a:bodyPr/>
                    <a:lstStyle/>
                    <a:p>
                      <a:endParaRPr lang="en-US" sz="1600" dirty="0"/>
                    </a:p>
                  </a:txBody>
                  <a:tcPr/>
                </a:tc>
                <a:extLst>
                  <a:ext uri="{0D108BD9-81ED-4DB2-BD59-A6C34878D82A}">
                    <a16:rowId xmlns:a16="http://schemas.microsoft.com/office/drawing/2014/main" val="2163143134"/>
                  </a:ext>
                </a:extLst>
              </a:tr>
              <a:tr h="355917">
                <a:tc>
                  <a:txBody>
                    <a:bodyPr/>
                    <a:lstStyle/>
                    <a:p>
                      <a:r>
                        <a:rPr lang="en-US" sz="1600" dirty="0"/>
                        <a:t>1.1</a:t>
                      </a:r>
                    </a:p>
                  </a:txBody>
                  <a:tcPr/>
                </a:tc>
                <a:tc>
                  <a:txBody>
                    <a:bodyPr/>
                    <a:lstStyle/>
                    <a:p>
                      <a:r>
                        <a:rPr lang="en-US" sz="1600" dirty="0"/>
                        <a:t>Agenda Review</a:t>
                      </a:r>
                    </a:p>
                  </a:txBody>
                  <a:tcPr/>
                </a:tc>
                <a:tc>
                  <a:txBody>
                    <a:bodyPr/>
                    <a:lstStyle/>
                    <a:p>
                      <a:r>
                        <a:rPr lang="en-US" sz="1600" dirty="0"/>
                        <a:t>Chair</a:t>
                      </a:r>
                    </a:p>
                  </a:txBody>
                  <a:tcPr/>
                </a:tc>
                <a:tc>
                  <a:txBody>
                    <a:bodyPr/>
                    <a:lstStyle/>
                    <a:p>
                      <a:r>
                        <a:rPr lang="en-US" sz="1600" dirty="0"/>
                        <a:t>00:05</a:t>
                      </a:r>
                    </a:p>
                  </a:txBody>
                  <a:tcPr/>
                </a:tc>
                <a:tc>
                  <a:txBody>
                    <a:bodyPr/>
                    <a:lstStyle/>
                    <a:p>
                      <a:endParaRPr lang="en-US" sz="1600" dirty="0"/>
                    </a:p>
                  </a:txBody>
                  <a:tcPr/>
                </a:tc>
                <a:extLst>
                  <a:ext uri="{0D108BD9-81ED-4DB2-BD59-A6C34878D82A}">
                    <a16:rowId xmlns:a16="http://schemas.microsoft.com/office/drawing/2014/main" val="946731166"/>
                  </a:ext>
                </a:extLst>
              </a:tr>
              <a:tr h="355917">
                <a:tc>
                  <a:txBody>
                    <a:bodyPr/>
                    <a:lstStyle/>
                    <a:p>
                      <a:r>
                        <a:rPr lang="en-US" sz="1600" dirty="0"/>
                        <a:t>3</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Technical Contributions and Discussion</a:t>
                      </a:r>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507187736"/>
                  </a:ext>
                </a:extLst>
              </a:tr>
              <a:tr h="355917">
                <a:tc>
                  <a:txBody>
                    <a:bodyPr/>
                    <a:lstStyle/>
                    <a:p>
                      <a:pPr marL="0" algn="l" defTabSz="975386" rtl="0" eaLnBrk="1" latinLnBrk="0" hangingPunct="1"/>
                      <a:r>
                        <a:rPr lang="en-US" sz="1600" kern="1200" dirty="0">
                          <a:solidFill>
                            <a:schemeClr val="dk1"/>
                          </a:solidFill>
                          <a:latin typeface="+mn-lt"/>
                          <a:ea typeface="+mn-ea"/>
                          <a:cs typeface="+mn-cs"/>
                        </a:rPr>
                        <a:t>3.1</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Status of PDT integration </a:t>
                      </a:r>
                    </a:p>
                  </a:txBody>
                  <a:tcPr/>
                </a:tc>
                <a:tc>
                  <a:txBody>
                    <a:bodyPr/>
                    <a:lstStyle/>
                    <a:p>
                      <a:r>
                        <a:rPr lang="en-US" sz="1600" dirty="0"/>
                        <a:t>Technical Editor</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00:15</a:t>
                      </a:r>
                    </a:p>
                  </a:txBody>
                  <a:tcPr/>
                </a:tc>
                <a:tc>
                  <a:txBody>
                    <a:bodyPr/>
                    <a:lstStyle/>
                    <a:p>
                      <a:endParaRPr lang="en-US" sz="1600" dirty="0"/>
                    </a:p>
                  </a:txBody>
                  <a:tcPr/>
                </a:tc>
                <a:extLst>
                  <a:ext uri="{0D108BD9-81ED-4DB2-BD59-A6C34878D82A}">
                    <a16:rowId xmlns:a16="http://schemas.microsoft.com/office/drawing/2014/main" val="65698441"/>
                  </a:ext>
                </a:extLst>
              </a:tr>
              <a:tr h="355917">
                <a:tc>
                  <a:txBody>
                    <a:bodyPr/>
                    <a:lstStyle/>
                    <a:p>
                      <a:pPr marL="0" algn="l" defTabSz="975386" rtl="0" eaLnBrk="1" latinLnBrk="0" hangingPunct="1"/>
                      <a:r>
                        <a:rPr lang="en-US" sz="1600" kern="1200" dirty="0">
                          <a:solidFill>
                            <a:schemeClr val="dk1"/>
                          </a:solidFill>
                          <a:latin typeface="+mn-lt"/>
                          <a:ea typeface="+mn-ea"/>
                          <a:cs typeface="+mn-cs"/>
                        </a:rPr>
                        <a:t>3.2</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Proposed draft text TBD</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TBD</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00:30</a:t>
                      </a:r>
                    </a:p>
                  </a:txBody>
                  <a:tcPr/>
                </a:tc>
                <a:tc>
                  <a:txBody>
                    <a:bodyPr/>
                    <a:lstStyle/>
                    <a:p>
                      <a:endParaRPr lang="en-US" sz="1600" dirty="0"/>
                    </a:p>
                  </a:txBody>
                  <a:tcPr/>
                </a:tc>
                <a:extLst>
                  <a:ext uri="{0D108BD9-81ED-4DB2-BD59-A6C34878D82A}">
                    <a16:rowId xmlns:a16="http://schemas.microsoft.com/office/drawing/2014/main" val="1098140320"/>
                  </a:ext>
                </a:extLst>
              </a:tr>
              <a:tr h="355917">
                <a:tc>
                  <a:txBody>
                    <a:bodyPr/>
                    <a:lstStyle/>
                    <a:p>
                      <a:pPr marL="0" algn="l" defTabSz="975386" rtl="0" eaLnBrk="1" latinLnBrk="0" hangingPunct="1"/>
                      <a:r>
                        <a:rPr lang="en-US" sz="1600" kern="1200" dirty="0">
                          <a:solidFill>
                            <a:schemeClr val="dk1"/>
                          </a:solidFill>
                          <a:latin typeface="+mn-lt"/>
                          <a:ea typeface="+mn-ea"/>
                          <a:cs typeface="+mn-cs"/>
                        </a:rPr>
                        <a:t>3.3</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Proposed draft text TBD</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TBD</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00:30</a:t>
                      </a:r>
                    </a:p>
                  </a:txBody>
                  <a:tcPr/>
                </a:tc>
                <a:tc>
                  <a:txBody>
                    <a:bodyPr/>
                    <a:lstStyle/>
                    <a:p>
                      <a:endParaRPr lang="en-US" sz="1600" dirty="0"/>
                    </a:p>
                  </a:txBody>
                  <a:tcPr/>
                </a:tc>
                <a:extLst>
                  <a:ext uri="{0D108BD9-81ED-4DB2-BD59-A6C34878D82A}">
                    <a16:rowId xmlns:a16="http://schemas.microsoft.com/office/drawing/2014/main" val="869210933"/>
                  </a:ext>
                </a:extLst>
              </a:tr>
              <a:tr h="223837">
                <a:tc>
                  <a:txBody>
                    <a:bodyPr/>
                    <a:lstStyle/>
                    <a:p>
                      <a:pPr marL="0" algn="l" defTabSz="975386" rtl="0" eaLnBrk="1" latinLnBrk="0" hangingPunct="1"/>
                      <a:r>
                        <a:rPr lang="en-US" sz="1600" kern="1200" dirty="0">
                          <a:solidFill>
                            <a:schemeClr val="dk1"/>
                          </a:solidFill>
                          <a:latin typeface="+mn-lt"/>
                          <a:ea typeface="+mn-ea"/>
                          <a:cs typeface="+mn-cs"/>
                        </a:rPr>
                        <a:t>3.4</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endParaRPr lang="en-US" sz="1600" kern="1200" dirty="0">
                        <a:solidFill>
                          <a:schemeClr val="dk1"/>
                        </a:solidFill>
                        <a:latin typeface="+mn-lt"/>
                        <a:ea typeface="+mn-ea"/>
                        <a:cs typeface="+mn-cs"/>
                      </a:endParaRPr>
                    </a:p>
                  </a:txBody>
                  <a:tcPr marL="9525" marR="9525" marT="9525" marB="0" anchor="b"/>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endParaRPr lang="en-US" sz="1600" kern="1200" dirty="0">
                        <a:solidFill>
                          <a:schemeClr val="dk1"/>
                        </a:solidFill>
                        <a:latin typeface="+mn-lt"/>
                        <a:ea typeface="+mn-ea"/>
                        <a:cs typeface="+mn-cs"/>
                      </a:endParaRPr>
                    </a:p>
                  </a:txBody>
                  <a:tcPr marL="9525" marR="9525" marT="9525" marB="0" anchor="b"/>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endParaRPr lang="en-US" sz="1600" kern="1200" dirty="0">
                        <a:solidFill>
                          <a:schemeClr val="dk1"/>
                        </a:solidFill>
                        <a:latin typeface="+mn-lt"/>
                        <a:ea typeface="+mn-ea"/>
                        <a:cs typeface="+mn-cs"/>
                      </a:endParaRP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endParaRPr lang="en-US" sz="1600" kern="1200" dirty="0">
                        <a:solidFill>
                          <a:schemeClr val="dk1"/>
                        </a:solidFill>
                        <a:latin typeface="+mn-lt"/>
                        <a:ea typeface="+mn-ea"/>
                        <a:cs typeface="+mn-cs"/>
                      </a:endParaRPr>
                    </a:p>
                  </a:txBody>
                  <a:tcPr/>
                </a:tc>
                <a:extLst>
                  <a:ext uri="{0D108BD9-81ED-4DB2-BD59-A6C34878D82A}">
                    <a16:rowId xmlns:a16="http://schemas.microsoft.com/office/drawing/2014/main" val="891745624"/>
                  </a:ext>
                </a:extLst>
              </a:tr>
              <a:tr h="223837">
                <a:tc>
                  <a:txBody>
                    <a:bodyPr/>
                    <a:lstStyle/>
                    <a:p>
                      <a:pPr marL="0" algn="l" defTabSz="975386" rtl="0" eaLnBrk="1" latinLnBrk="0" hangingPunct="1"/>
                      <a:r>
                        <a:rPr lang="en-US" sz="1600" kern="1200" dirty="0">
                          <a:solidFill>
                            <a:schemeClr val="dk1"/>
                          </a:solidFill>
                          <a:latin typeface="+mn-lt"/>
                          <a:ea typeface="+mn-ea"/>
                          <a:cs typeface="+mn-cs"/>
                        </a:rPr>
                        <a:t>4</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 Recess</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Chair</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endParaRPr lang="en-US" sz="1600" kern="1200" dirty="0">
                        <a:solidFill>
                          <a:schemeClr val="dk1"/>
                        </a:solidFill>
                        <a:latin typeface="+mn-lt"/>
                        <a:ea typeface="+mn-ea"/>
                        <a:cs typeface="+mn-cs"/>
                      </a:endParaRP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endParaRPr lang="en-US" sz="1600" kern="1200" dirty="0">
                        <a:solidFill>
                          <a:schemeClr val="dk1"/>
                        </a:solidFill>
                        <a:latin typeface="+mn-lt"/>
                        <a:ea typeface="+mn-ea"/>
                        <a:cs typeface="+mn-cs"/>
                      </a:endParaRPr>
                    </a:p>
                  </a:txBody>
                  <a:tcPr/>
                </a:tc>
                <a:extLst>
                  <a:ext uri="{0D108BD9-81ED-4DB2-BD59-A6C34878D82A}">
                    <a16:rowId xmlns:a16="http://schemas.microsoft.com/office/drawing/2014/main" val="1043593677"/>
                  </a:ext>
                </a:extLst>
              </a:tr>
            </a:tbl>
          </a:graphicData>
        </a:graphic>
      </p:graphicFrame>
    </p:spTree>
    <p:extLst>
      <p:ext uri="{BB962C8B-B14F-4D97-AF65-F5344CB8AC3E}">
        <p14:creationId xmlns:p14="http://schemas.microsoft.com/office/powerpoint/2010/main" val="807392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EAC1F8-0847-3E53-2D2B-8DB5D4AEBD9D}"/>
              </a:ext>
            </a:extLst>
          </p:cNvPr>
          <p:cNvSpPr>
            <a:spLocks noGrp="1"/>
          </p:cNvSpPr>
          <p:nvPr>
            <p:ph type="title"/>
          </p:nvPr>
        </p:nvSpPr>
        <p:spPr/>
        <p:txBody>
          <a:bodyPr/>
          <a:lstStyle/>
          <a:p>
            <a:r>
              <a:rPr lang="en-US" dirty="0"/>
              <a:t>Recess</a:t>
            </a:r>
          </a:p>
        </p:txBody>
      </p:sp>
      <p:sp>
        <p:nvSpPr>
          <p:cNvPr id="3" name="Content Placeholder 2">
            <a:extLst>
              <a:ext uri="{FF2B5EF4-FFF2-40B4-BE49-F238E27FC236}">
                <a16:creationId xmlns:a16="http://schemas.microsoft.com/office/drawing/2014/main" id="{75C14933-6B4A-6D79-2935-6BED44510CE3}"/>
              </a:ext>
            </a:extLst>
          </p:cNvPr>
          <p:cNvSpPr>
            <a:spLocks noGrp="1"/>
          </p:cNvSpPr>
          <p:nvPr>
            <p:ph idx="1"/>
          </p:nvPr>
        </p:nvSpPr>
        <p:spPr/>
        <p:txBody>
          <a:bodyPr/>
          <a:lstStyle/>
          <a:p>
            <a:endParaRPr lang="en-US"/>
          </a:p>
        </p:txBody>
      </p:sp>
      <p:sp>
        <p:nvSpPr>
          <p:cNvPr id="4" name="Slide Number Placeholder 3">
            <a:extLst>
              <a:ext uri="{FF2B5EF4-FFF2-40B4-BE49-F238E27FC236}">
                <a16:creationId xmlns:a16="http://schemas.microsoft.com/office/drawing/2014/main" id="{7572436A-69D8-B09E-8C29-FFBFE882A32B}"/>
              </a:ext>
            </a:extLst>
          </p:cNvPr>
          <p:cNvSpPr>
            <a:spLocks noGrp="1"/>
          </p:cNvSpPr>
          <p:nvPr>
            <p:ph type="sldNum" idx="12"/>
          </p:nvPr>
        </p:nvSpPr>
        <p:spPr/>
        <p:txBody>
          <a:bodyPr/>
          <a:lstStyle/>
          <a:p>
            <a:r>
              <a:rPr lang="en-GB"/>
              <a:t>Slide </a:t>
            </a:r>
            <a:fld id="{440F5867-744E-4AA6-B0ED-4C44D2DFBB7B}" type="slidenum">
              <a:rPr lang="en-GB" smtClean="0"/>
              <a:pPr/>
              <a:t>7</a:t>
            </a:fld>
            <a:endParaRPr lang="en-GB" dirty="0"/>
          </a:p>
        </p:txBody>
      </p:sp>
      <p:sp>
        <p:nvSpPr>
          <p:cNvPr id="5" name="Footer Placeholder 4">
            <a:extLst>
              <a:ext uri="{FF2B5EF4-FFF2-40B4-BE49-F238E27FC236}">
                <a16:creationId xmlns:a16="http://schemas.microsoft.com/office/drawing/2014/main" id="{4619383D-CADD-E644-4131-545565D0A735}"/>
              </a:ext>
            </a:extLst>
          </p:cNvPr>
          <p:cNvSpPr>
            <a:spLocks noGrp="1"/>
          </p:cNvSpPr>
          <p:nvPr>
            <p:ph type="ftr" idx="14"/>
          </p:nvPr>
        </p:nvSpPr>
        <p:spPr/>
        <p:txBody>
          <a:bodyPr/>
          <a:lstStyle/>
          <a:p>
            <a:r>
              <a:rPr lang="en-GB"/>
              <a:t>Benjamin Rolfe, BCA, MERL</a:t>
            </a:r>
            <a:endParaRPr lang="en-GB" dirty="0"/>
          </a:p>
        </p:txBody>
      </p:sp>
      <p:sp>
        <p:nvSpPr>
          <p:cNvPr id="6" name="Date Placeholder 5">
            <a:extLst>
              <a:ext uri="{FF2B5EF4-FFF2-40B4-BE49-F238E27FC236}">
                <a16:creationId xmlns:a16="http://schemas.microsoft.com/office/drawing/2014/main" id="{5EBF4798-057B-1641-5B33-A4305F7BF5FF}"/>
              </a:ext>
            </a:extLst>
          </p:cNvPr>
          <p:cNvSpPr>
            <a:spLocks noGrp="1"/>
          </p:cNvSpPr>
          <p:nvPr>
            <p:ph type="dt" idx="15"/>
          </p:nvPr>
        </p:nvSpPr>
        <p:spPr/>
        <p:txBody>
          <a:bodyPr/>
          <a:lstStyle/>
          <a:p>
            <a:r>
              <a:rPr lang="en-US"/>
              <a:t>Sept 2025</a:t>
            </a:r>
            <a:endParaRPr lang="en-GB" dirty="0"/>
          </a:p>
        </p:txBody>
      </p:sp>
      <p:pic>
        <p:nvPicPr>
          <p:cNvPr id="8" name="Graphic 7" descr="Beer outline">
            <a:extLst>
              <a:ext uri="{FF2B5EF4-FFF2-40B4-BE49-F238E27FC236}">
                <a16:creationId xmlns:a16="http://schemas.microsoft.com/office/drawing/2014/main" id="{C3DA21F9-9211-1537-4E8A-14B5A12292F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419600" y="3200400"/>
            <a:ext cx="914400" cy="914400"/>
          </a:xfrm>
          <a:prstGeom prst="rect">
            <a:avLst/>
          </a:prstGeom>
        </p:spPr>
      </p:pic>
    </p:spTree>
    <p:extLst>
      <p:ext uri="{BB962C8B-B14F-4D97-AF65-F5344CB8AC3E}">
        <p14:creationId xmlns:p14="http://schemas.microsoft.com/office/powerpoint/2010/main" val="12401733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136B40-5BAD-587D-0F1C-34C6A1F4F1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2987CC-9475-332C-FED4-79361D522F8D}"/>
              </a:ext>
            </a:extLst>
          </p:cNvPr>
          <p:cNvSpPr>
            <a:spLocks noGrp="1"/>
          </p:cNvSpPr>
          <p:nvPr>
            <p:ph type="title"/>
          </p:nvPr>
        </p:nvSpPr>
        <p:spPr>
          <a:xfrm>
            <a:off x="1524000" y="231502"/>
            <a:ext cx="5057988" cy="431799"/>
          </a:xfrm>
        </p:spPr>
        <p:txBody>
          <a:bodyPr/>
          <a:lstStyle/>
          <a:p>
            <a:r>
              <a:rPr lang="en-US" sz="2000" dirty="0"/>
              <a:t>Agenda</a:t>
            </a:r>
          </a:p>
        </p:txBody>
      </p:sp>
      <p:sp>
        <p:nvSpPr>
          <p:cNvPr id="4" name="Slide Number Placeholder 3">
            <a:extLst>
              <a:ext uri="{FF2B5EF4-FFF2-40B4-BE49-F238E27FC236}">
                <a16:creationId xmlns:a16="http://schemas.microsoft.com/office/drawing/2014/main" id="{17034529-540F-DE49-4142-94F4BD3B0532}"/>
              </a:ext>
            </a:extLst>
          </p:cNvPr>
          <p:cNvSpPr>
            <a:spLocks noGrp="1"/>
          </p:cNvSpPr>
          <p:nvPr>
            <p:ph type="sldNum" idx="12"/>
          </p:nvPr>
        </p:nvSpPr>
        <p:spPr/>
        <p:txBody>
          <a:bodyPr/>
          <a:lstStyle/>
          <a:p>
            <a:r>
              <a:rPr lang="en-GB" dirty="0"/>
              <a:t>Slide </a:t>
            </a:r>
            <a:fld id="{440F5867-744E-4AA6-B0ED-4C44D2DFBB7B}" type="slidenum">
              <a:rPr lang="en-GB" smtClean="0"/>
              <a:pPr/>
              <a:t>8</a:t>
            </a:fld>
            <a:endParaRPr lang="en-GB" dirty="0"/>
          </a:p>
        </p:txBody>
      </p:sp>
      <p:sp>
        <p:nvSpPr>
          <p:cNvPr id="5" name="Footer Placeholder 4">
            <a:extLst>
              <a:ext uri="{FF2B5EF4-FFF2-40B4-BE49-F238E27FC236}">
                <a16:creationId xmlns:a16="http://schemas.microsoft.com/office/drawing/2014/main" id="{41E9C962-E0E7-E977-9651-F38145CD3BC1}"/>
              </a:ext>
            </a:extLst>
          </p:cNvPr>
          <p:cNvSpPr>
            <a:spLocks noGrp="1"/>
          </p:cNvSpPr>
          <p:nvPr>
            <p:ph type="ftr" idx="14"/>
          </p:nvPr>
        </p:nvSpPr>
        <p:spPr/>
        <p:txBody>
          <a:bodyPr/>
          <a:lstStyle/>
          <a:p>
            <a:r>
              <a:rPr lang="da-DK"/>
              <a:t>Benjamin Rolfe, BCA, MERL</a:t>
            </a:r>
            <a:endParaRPr lang="en-GB" dirty="0"/>
          </a:p>
        </p:txBody>
      </p:sp>
      <p:sp>
        <p:nvSpPr>
          <p:cNvPr id="6" name="Date Placeholder 5">
            <a:extLst>
              <a:ext uri="{FF2B5EF4-FFF2-40B4-BE49-F238E27FC236}">
                <a16:creationId xmlns:a16="http://schemas.microsoft.com/office/drawing/2014/main" id="{1BDEFE28-F1B8-538E-F69B-3372D80D7ED6}"/>
              </a:ext>
            </a:extLst>
          </p:cNvPr>
          <p:cNvSpPr>
            <a:spLocks noGrp="1"/>
          </p:cNvSpPr>
          <p:nvPr>
            <p:ph type="dt" idx="15"/>
          </p:nvPr>
        </p:nvSpPr>
        <p:spPr/>
        <p:txBody>
          <a:bodyPr/>
          <a:lstStyle/>
          <a:p>
            <a:r>
              <a:rPr lang="en-US"/>
              <a:t>Sept 2025</a:t>
            </a:r>
            <a:endParaRPr lang="en-GB" dirty="0"/>
          </a:p>
        </p:txBody>
      </p:sp>
      <p:graphicFrame>
        <p:nvGraphicFramePr>
          <p:cNvPr id="9" name="Content Placeholder 8">
            <a:extLst>
              <a:ext uri="{FF2B5EF4-FFF2-40B4-BE49-F238E27FC236}">
                <a16:creationId xmlns:a16="http://schemas.microsoft.com/office/drawing/2014/main" id="{84B8A27B-EDC4-9A43-DC5B-67B35D5166A8}"/>
              </a:ext>
            </a:extLst>
          </p:cNvPr>
          <p:cNvGraphicFramePr>
            <a:graphicFrameLocks noGrp="1"/>
          </p:cNvGraphicFramePr>
          <p:nvPr>
            <p:ph idx="1"/>
            <p:extLst>
              <p:ext uri="{D42A27DB-BD31-4B8C-83A1-F6EECF244321}">
                <p14:modId xmlns:p14="http://schemas.microsoft.com/office/powerpoint/2010/main" val="215727321"/>
              </p:ext>
            </p:extLst>
          </p:nvPr>
        </p:nvGraphicFramePr>
        <p:xfrm>
          <a:off x="591079" y="685800"/>
          <a:ext cx="8629121" cy="3723640"/>
        </p:xfrm>
        <a:graphic>
          <a:graphicData uri="http://schemas.openxmlformats.org/drawingml/2006/table">
            <a:tbl>
              <a:tblPr firstRow="1" bandRow="1">
                <a:tableStyleId>{5C22544A-7EE6-4342-B048-85BDC9FD1C3A}</a:tableStyleId>
              </a:tblPr>
              <a:tblGrid>
                <a:gridCol w="551921">
                  <a:extLst>
                    <a:ext uri="{9D8B030D-6E8A-4147-A177-3AD203B41FA5}">
                      <a16:colId xmlns:a16="http://schemas.microsoft.com/office/drawing/2014/main" val="126119602"/>
                    </a:ext>
                  </a:extLst>
                </a:gridCol>
                <a:gridCol w="5562600">
                  <a:extLst>
                    <a:ext uri="{9D8B030D-6E8A-4147-A177-3AD203B41FA5}">
                      <a16:colId xmlns:a16="http://schemas.microsoft.com/office/drawing/2014/main" val="3194517717"/>
                    </a:ext>
                  </a:extLst>
                </a:gridCol>
                <a:gridCol w="1779867">
                  <a:extLst>
                    <a:ext uri="{9D8B030D-6E8A-4147-A177-3AD203B41FA5}">
                      <a16:colId xmlns:a16="http://schemas.microsoft.com/office/drawing/2014/main" val="3870017320"/>
                    </a:ext>
                  </a:extLst>
                </a:gridCol>
                <a:gridCol w="734733">
                  <a:extLst>
                    <a:ext uri="{9D8B030D-6E8A-4147-A177-3AD203B41FA5}">
                      <a16:colId xmlns:a16="http://schemas.microsoft.com/office/drawing/2014/main" val="290908767"/>
                    </a:ext>
                  </a:extLst>
                </a:gridCol>
              </a:tblGrid>
              <a:tr h="370840">
                <a:tc>
                  <a:txBody>
                    <a:bodyPr/>
                    <a:lstStyle/>
                    <a:p>
                      <a:endParaRPr lang="en-US" sz="1600" dirty="0"/>
                    </a:p>
                  </a:txBody>
                  <a:tcPr/>
                </a:tc>
                <a:tc>
                  <a:txBody>
                    <a:bodyPr/>
                    <a:lstStyle/>
                    <a:p>
                      <a:r>
                        <a:rPr lang="en-US" sz="1600" dirty="0"/>
                        <a:t>Topic</a:t>
                      </a:r>
                    </a:p>
                  </a:txBody>
                  <a:tcPr/>
                </a:tc>
                <a:tc>
                  <a:txBody>
                    <a:bodyPr/>
                    <a:lstStyle/>
                    <a:p>
                      <a:r>
                        <a:rPr lang="en-US" sz="1600" dirty="0"/>
                        <a:t>Presenter</a:t>
                      </a:r>
                    </a:p>
                  </a:txBody>
                  <a:tcPr/>
                </a:tc>
                <a:tc>
                  <a:txBody>
                    <a:bodyPr/>
                    <a:lstStyle/>
                    <a:p>
                      <a:r>
                        <a:rPr lang="en-US" sz="1600" dirty="0"/>
                        <a:t>Time</a:t>
                      </a:r>
                    </a:p>
                  </a:txBody>
                  <a:tcPr/>
                </a:tc>
                <a:extLst>
                  <a:ext uri="{0D108BD9-81ED-4DB2-BD59-A6C34878D82A}">
                    <a16:rowId xmlns:a16="http://schemas.microsoft.com/office/drawing/2014/main" val="2980163536"/>
                  </a:ext>
                </a:extLst>
              </a:tr>
              <a:tr h="223837">
                <a:tc>
                  <a:txBody>
                    <a:bodyPr/>
                    <a:lstStyle/>
                    <a:p>
                      <a:endParaRPr lang="en-US" sz="1600" dirty="0"/>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b="1" dirty="0">
                          <a:solidFill>
                            <a:schemeClr val="accent2">
                              <a:lumMod val="50000"/>
                            </a:schemeClr>
                          </a:solidFill>
                        </a:rPr>
                        <a:t>Thursday  </a:t>
                      </a:r>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2480054099"/>
                  </a:ext>
                </a:extLst>
              </a:tr>
              <a:tr h="223837">
                <a:tc>
                  <a:txBody>
                    <a:bodyPr/>
                    <a:lstStyle/>
                    <a:p>
                      <a:r>
                        <a:rPr lang="en-US" sz="1600" dirty="0"/>
                        <a:t>5</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Opening reminders and Agenda review</a:t>
                      </a:r>
                    </a:p>
                  </a:txBody>
                  <a:tcPr/>
                </a:tc>
                <a:tc>
                  <a:txBody>
                    <a:bodyPr/>
                    <a:lstStyle/>
                    <a:p>
                      <a:r>
                        <a:rPr lang="en-US" sz="1600" dirty="0"/>
                        <a:t>Chair</a:t>
                      </a:r>
                    </a:p>
                  </a:txBody>
                  <a:tcPr/>
                </a:tc>
                <a:tc>
                  <a:txBody>
                    <a:bodyPr/>
                    <a:lstStyle/>
                    <a:p>
                      <a:r>
                        <a:rPr lang="en-US" sz="1600" dirty="0"/>
                        <a:t>00:05</a:t>
                      </a:r>
                    </a:p>
                  </a:txBody>
                  <a:tcPr/>
                </a:tc>
                <a:extLst>
                  <a:ext uri="{0D108BD9-81ED-4DB2-BD59-A6C34878D82A}">
                    <a16:rowId xmlns:a16="http://schemas.microsoft.com/office/drawing/2014/main" val="3104991797"/>
                  </a:ext>
                </a:extLst>
              </a:tr>
              <a:tr h="310197">
                <a:tc>
                  <a:txBody>
                    <a:bodyPr/>
                    <a:lstStyle/>
                    <a:p>
                      <a:r>
                        <a:rPr lang="en-US" sz="1600" dirty="0"/>
                        <a:t>6</a:t>
                      </a:r>
                    </a:p>
                  </a:txBody>
                  <a:tcPr/>
                </a:tc>
                <a:tc>
                  <a:txBody>
                    <a:bodyPr/>
                    <a:lstStyle/>
                    <a:p>
                      <a:pPr algn="l"/>
                      <a:r>
                        <a:rPr lang="en-US" sz="1600" kern="1200" dirty="0">
                          <a:solidFill>
                            <a:schemeClr val="dk1"/>
                          </a:solidFill>
                          <a:latin typeface="+mn-lt"/>
                          <a:ea typeface="+mn-ea"/>
                          <a:cs typeface="+mn-cs"/>
                        </a:rPr>
                        <a:t>Technical Contributions and Discussion</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endParaRPr lang="en-US" sz="1600" dirty="0"/>
                    </a:p>
                  </a:txBody>
                  <a:tcPr/>
                </a:tc>
                <a:tc>
                  <a:txBody>
                    <a:bodyPr/>
                    <a:lstStyle/>
                    <a:p>
                      <a:endParaRPr lang="en-US" sz="1600" dirty="0"/>
                    </a:p>
                  </a:txBody>
                  <a:tcPr/>
                </a:tc>
                <a:extLst>
                  <a:ext uri="{0D108BD9-81ED-4DB2-BD59-A6C34878D82A}">
                    <a16:rowId xmlns:a16="http://schemas.microsoft.com/office/drawing/2014/main" val="3533736417"/>
                  </a:ext>
                </a:extLst>
              </a:tr>
              <a:tr h="223837">
                <a:tc>
                  <a:txBody>
                    <a:bodyPr/>
                    <a:lstStyle/>
                    <a:p>
                      <a:r>
                        <a:rPr lang="en-US" sz="1600" dirty="0"/>
                        <a:t>6.1</a:t>
                      </a:r>
                    </a:p>
                  </a:txBody>
                  <a:tcPr/>
                </a:tc>
                <a:tc>
                  <a:txBody>
                    <a:bodyPr/>
                    <a:lstStyle/>
                    <a:p>
                      <a:r>
                        <a:rPr lang="en-US" sz="1600" dirty="0"/>
                        <a:t>TBD</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dirty="0"/>
                        <a:t>TBD</a:t>
                      </a:r>
                    </a:p>
                  </a:txBody>
                  <a:tcPr/>
                </a:tc>
                <a:tc>
                  <a:txBody>
                    <a:bodyPr/>
                    <a:lstStyle/>
                    <a:p>
                      <a:r>
                        <a:rPr lang="en-US" sz="1600" dirty="0"/>
                        <a:t>00:25</a:t>
                      </a:r>
                    </a:p>
                  </a:txBody>
                  <a:tcPr/>
                </a:tc>
                <a:extLst>
                  <a:ext uri="{0D108BD9-81ED-4DB2-BD59-A6C34878D82A}">
                    <a16:rowId xmlns:a16="http://schemas.microsoft.com/office/drawing/2014/main" val="3687561836"/>
                  </a:ext>
                </a:extLst>
              </a:tr>
              <a:tr h="223837">
                <a:tc>
                  <a:txBody>
                    <a:bodyPr/>
                    <a:lstStyle/>
                    <a:p>
                      <a:r>
                        <a:rPr lang="en-US" sz="1600" dirty="0"/>
                        <a:t>6.2</a:t>
                      </a:r>
                    </a:p>
                  </a:txBody>
                  <a:tcPr/>
                </a:tc>
                <a:tc>
                  <a:txBody>
                    <a:bodyPr/>
                    <a:lstStyle/>
                    <a:p>
                      <a:r>
                        <a:rPr lang="en-US" sz="1600" dirty="0"/>
                        <a:t>TBD</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srgbClr val="000000"/>
                          </a:solidFill>
                          <a:effectLst/>
                          <a:uLnTx/>
                          <a:uFillTx/>
                          <a:latin typeface="Times New Roman"/>
                          <a:ea typeface="MS Gothic"/>
                          <a:cs typeface="+mn-cs"/>
                        </a:rPr>
                        <a:t>TBD</a:t>
                      </a:r>
                      <a:endParaRPr kumimoji="0" lang="en-US" sz="1600" b="0" i="0" u="none" strike="noStrike" kern="1200" cap="none" spc="0" normalizeH="0" baseline="0" noProof="0" dirty="0">
                        <a:ln>
                          <a:noFill/>
                        </a:ln>
                        <a:solidFill>
                          <a:srgbClr val="000000"/>
                        </a:solidFill>
                        <a:effectLst/>
                        <a:uLnTx/>
                        <a:uFillTx/>
                        <a:latin typeface="Times New Roman"/>
                        <a:ea typeface="MS Gothic"/>
                        <a:cs typeface="+mn-cs"/>
                      </a:endParaRPr>
                    </a:p>
                  </a:txBody>
                  <a:tcPr/>
                </a:tc>
                <a:tc>
                  <a:txBody>
                    <a:bodyPr/>
                    <a:lstStyle/>
                    <a:p>
                      <a:r>
                        <a:rPr lang="en-US" sz="1600" dirty="0"/>
                        <a:t>00:30</a:t>
                      </a:r>
                    </a:p>
                  </a:txBody>
                  <a:tcPr/>
                </a:tc>
                <a:extLst>
                  <a:ext uri="{0D108BD9-81ED-4DB2-BD59-A6C34878D82A}">
                    <a16:rowId xmlns:a16="http://schemas.microsoft.com/office/drawing/2014/main" val="1950329749"/>
                  </a:ext>
                </a:extLst>
              </a:tr>
              <a:tr h="223837">
                <a:tc>
                  <a:txBody>
                    <a:bodyPr/>
                    <a:lstStyle/>
                    <a:p>
                      <a:r>
                        <a:rPr lang="en-US" sz="1600" dirty="0"/>
                        <a:t>7</a:t>
                      </a:r>
                    </a:p>
                  </a:txBody>
                  <a:tcPr/>
                </a:tc>
                <a:tc>
                  <a:txBody>
                    <a:bodyPr/>
                    <a:lstStyle/>
                    <a:p>
                      <a:r>
                        <a:rPr lang="en-US" sz="1600" dirty="0"/>
                        <a:t>Schedule Review</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dirty="0"/>
                        <a:t>Chair</a:t>
                      </a:r>
                    </a:p>
                  </a:txBody>
                  <a:tcPr/>
                </a:tc>
                <a:tc>
                  <a:txBody>
                    <a:bodyPr/>
                    <a:lstStyle/>
                    <a:p>
                      <a:r>
                        <a:rPr lang="en-US" sz="1600" dirty="0"/>
                        <a:t>00:10</a:t>
                      </a:r>
                    </a:p>
                  </a:txBody>
                  <a:tcPr/>
                </a:tc>
                <a:extLst>
                  <a:ext uri="{0D108BD9-81ED-4DB2-BD59-A6C34878D82A}">
                    <a16:rowId xmlns:a16="http://schemas.microsoft.com/office/drawing/2014/main" val="10060693"/>
                  </a:ext>
                </a:extLst>
              </a:tr>
              <a:tr h="223837">
                <a:tc>
                  <a:txBody>
                    <a:bodyPr/>
                    <a:lstStyle/>
                    <a:p>
                      <a:r>
                        <a:rPr lang="en-US" sz="1600" dirty="0"/>
                        <a:t>8</a:t>
                      </a:r>
                    </a:p>
                  </a:txBody>
                  <a:tcPr/>
                </a:tc>
                <a:tc>
                  <a:txBody>
                    <a:bodyPr/>
                    <a:lstStyle/>
                    <a:p>
                      <a:r>
                        <a:rPr lang="en-US" sz="1600" dirty="0"/>
                        <a:t>Editor’s requests</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dirty="0"/>
                        <a:t>Technical Editor</a:t>
                      </a:r>
                    </a:p>
                  </a:txBody>
                  <a:tcPr/>
                </a:tc>
                <a:tc>
                  <a:txBody>
                    <a:bodyPr/>
                    <a:lstStyle/>
                    <a:p>
                      <a:r>
                        <a:rPr lang="en-US" sz="1600" dirty="0"/>
                        <a:t>00:10</a:t>
                      </a:r>
                    </a:p>
                  </a:txBody>
                  <a:tcPr/>
                </a:tc>
                <a:extLst>
                  <a:ext uri="{0D108BD9-81ED-4DB2-BD59-A6C34878D82A}">
                    <a16:rowId xmlns:a16="http://schemas.microsoft.com/office/drawing/2014/main" val="3262596200"/>
                  </a:ext>
                </a:extLst>
              </a:tr>
              <a:tr h="223837">
                <a:tc>
                  <a:txBody>
                    <a:bodyPr/>
                    <a:lstStyle/>
                    <a:p>
                      <a:r>
                        <a:rPr lang="en-US" sz="1600" dirty="0"/>
                        <a:t>9</a:t>
                      </a:r>
                    </a:p>
                  </a:txBody>
                  <a:tcPr/>
                </a:tc>
                <a:tc>
                  <a:txBody>
                    <a:bodyPr/>
                    <a:lstStyle/>
                    <a:p>
                      <a:r>
                        <a:rPr lang="en-US" sz="1600" dirty="0"/>
                        <a:t>Next Steps</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dirty="0"/>
                        <a:t>Chair</a:t>
                      </a:r>
                    </a:p>
                  </a:txBody>
                  <a:tcPr/>
                </a:tc>
                <a:tc>
                  <a:txBody>
                    <a:bodyPr/>
                    <a:lstStyle/>
                    <a:p>
                      <a:r>
                        <a:rPr lang="en-US" sz="1600" dirty="0"/>
                        <a:t>00:05</a:t>
                      </a:r>
                    </a:p>
                  </a:txBody>
                  <a:tcPr/>
                </a:tc>
                <a:extLst>
                  <a:ext uri="{0D108BD9-81ED-4DB2-BD59-A6C34878D82A}">
                    <a16:rowId xmlns:a16="http://schemas.microsoft.com/office/drawing/2014/main" val="664838876"/>
                  </a:ext>
                </a:extLst>
              </a:tr>
              <a:tr h="223837">
                <a:tc>
                  <a:txBody>
                    <a:bodyPr/>
                    <a:lstStyle/>
                    <a:p>
                      <a:r>
                        <a:rPr lang="en-US" sz="1600" dirty="0"/>
                        <a:t>10</a:t>
                      </a:r>
                    </a:p>
                  </a:txBody>
                  <a:tcPr/>
                </a:tc>
                <a:tc>
                  <a:txBody>
                    <a:bodyPr/>
                    <a:lstStyle/>
                    <a:p>
                      <a:r>
                        <a:rPr lang="en-US" sz="1600" dirty="0" err="1"/>
                        <a:t>Aob</a:t>
                      </a:r>
                      <a:endParaRPr lang="en-US" sz="1600" dirty="0"/>
                    </a:p>
                  </a:txBody>
                  <a:tcPr/>
                </a:tc>
                <a:tc>
                  <a:txBody>
                    <a:bodyPr/>
                    <a:lstStyle/>
                    <a:p>
                      <a:endParaRPr lang="en-US" sz="1600" dirty="0"/>
                    </a:p>
                  </a:txBody>
                  <a:tcPr/>
                </a:tc>
                <a:tc>
                  <a:txBody>
                    <a:bodyPr/>
                    <a:lstStyle/>
                    <a:p>
                      <a:r>
                        <a:rPr lang="en-US" sz="1600" dirty="0"/>
                        <a:t>00:05</a:t>
                      </a:r>
                    </a:p>
                  </a:txBody>
                  <a:tcPr/>
                </a:tc>
                <a:extLst>
                  <a:ext uri="{0D108BD9-81ED-4DB2-BD59-A6C34878D82A}">
                    <a16:rowId xmlns:a16="http://schemas.microsoft.com/office/drawing/2014/main" val="402334769"/>
                  </a:ext>
                </a:extLst>
              </a:tr>
              <a:tr h="223837">
                <a:tc>
                  <a:txBody>
                    <a:bodyPr/>
                    <a:lstStyle/>
                    <a:p>
                      <a:r>
                        <a:rPr lang="en-US" sz="1600" dirty="0"/>
                        <a:t>11</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r>
                        <a:rPr lang="en-US" sz="1600" dirty="0"/>
                        <a:t>Adjourn</a:t>
                      </a:r>
                    </a:p>
                  </a:txBody>
                  <a:tcPr/>
                </a:tc>
                <a:tc>
                  <a:txBody>
                    <a:bodyPr/>
                    <a:lstStyle/>
                    <a:p>
                      <a:pPr marL="0" marR="0" lvl="0" indent="0" algn="l" defTabSz="975386" rtl="0" eaLnBrk="1" fontAlgn="auto" latinLnBrk="0" hangingPunct="1">
                        <a:lnSpc>
                          <a:spcPct val="100000"/>
                        </a:lnSpc>
                        <a:spcBef>
                          <a:spcPts val="0"/>
                        </a:spcBef>
                        <a:spcAft>
                          <a:spcPts val="0"/>
                        </a:spcAft>
                        <a:buClrTx/>
                        <a:buSzTx/>
                        <a:buFontTx/>
                        <a:buNone/>
                        <a:tabLst/>
                        <a:defRPr/>
                      </a:pPr>
                      <a:endParaRPr lang="en-US" sz="1600" dirty="0"/>
                    </a:p>
                  </a:txBody>
                  <a:tcPr/>
                </a:tc>
                <a:tc>
                  <a:txBody>
                    <a:bodyPr/>
                    <a:lstStyle/>
                    <a:p>
                      <a:endParaRPr lang="en-US" sz="1600" dirty="0"/>
                    </a:p>
                  </a:txBody>
                  <a:tcPr/>
                </a:tc>
                <a:extLst>
                  <a:ext uri="{0D108BD9-81ED-4DB2-BD59-A6C34878D82A}">
                    <a16:rowId xmlns:a16="http://schemas.microsoft.com/office/drawing/2014/main" val="721280452"/>
                  </a:ext>
                </a:extLst>
              </a:tr>
            </a:tbl>
          </a:graphicData>
        </a:graphic>
      </p:graphicFrame>
    </p:spTree>
    <p:extLst>
      <p:ext uri="{BB962C8B-B14F-4D97-AF65-F5344CB8AC3E}">
        <p14:creationId xmlns:p14="http://schemas.microsoft.com/office/powerpoint/2010/main" val="8993951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805F5B-844D-EC54-9AAB-DE1048CE83DB}"/>
              </a:ext>
            </a:extLst>
          </p:cNvPr>
          <p:cNvSpPr>
            <a:spLocks noGrp="1"/>
          </p:cNvSpPr>
          <p:nvPr>
            <p:ph type="title"/>
          </p:nvPr>
        </p:nvSpPr>
        <p:spPr/>
        <p:txBody>
          <a:bodyPr/>
          <a:lstStyle/>
          <a:p>
            <a:r>
              <a:rPr lang="en-US" dirty="0"/>
              <a:t>Minor PAR issue</a:t>
            </a:r>
          </a:p>
        </p:txBody>
      </p:sp>
      <p:sp>
        <p:nvSpPr>
          <p:cNvPr id="3" name="Text Placeholder 2">
            <a:extLst>
              <a:ext uri="{FF2B5EF4-FFF2-40B4-BE49-F238E27FC236}">
                <a16:creationId xmlns:a16="http://schemas.microsoft.com/office/drawing/2014/main" id="{24837AFF-6411-FF8B-4817-54A7DC49FD73}"/>
              </a:ext>
            </a:extLst>
          </p:cNvPr>
          <p:cNvSpPr>
            <a:spLocks noGrp="1"/>
          </p:cNvSpPr>
          <p:nvPr>
            <p:ph type="body" sz="half" idx="1"/>
          </p:nvPr>
        </p:nvSpPr>
        <p:spPr>
          <a:xfrm>
            <a:off x="731520" y="1676400"/>
            <a:ext cx="8290560" cy="5105400"/>
          </a:xfrm>
        </p:spPr>
        <p:txBody>
          <a:bodyPr>
            <a:normAutofit fontScale="77500" lnSpcReduction="20000"/>
          </a:bodyPr>
          <a:lstStyle/>
          <a:p>
            <a:r>
              <a:rPr lang="en-US" b="0" dirty="0"/>
              <a:t>5.2.a </a:t>
            </a:r>
            <a:r>
              <a:rPr lang="en-US" dirty="0"/>
              <a:t>Scope of the complete standard:</a:t>
            </a:r>
            <a:r>
              <a:rPr lang="en-US" b="0" dirty="0"/>
              <a:t> </a:t>
            </a:r>
          </a:p>
          <a:p>
            <a:r>
              <a:rPr lang="en-US" b="0" dirty="0"/>
              <a:t>This recommended practice provides guidance on the implementation, configuration, and commissioning of systems sharing spectrum in frequencies below 1 GHz. It addresses the IEEE Std 802.11</a:t>
            </a:r>
            <a:r>
              <a:rPr lang="en-US" b="0" dirty="0">
                <a:highlight>
                  <a:srgbClr val="FFFF00"/>
                </a:highlight>
              </a:rPr>
              <a:t>-2020</a:t>
            </a:r>
            <a:r>
              <a:rPr lang="en-US" b="0" dirty="0"/>
              <a:t> sub 1 GHz (S1G) physical layer (PHY), the IEEE Std 802.15.4 smart utility networking (SUN) frequency shift keying (FSK) PHY, and the IEEE Std 802.15.4 SUN Orthogonal Frequency Division Multiplexing (OFDM) PHY.</a:t>
            </a:r>
          </a:p>
          <a:p>
            <a:r>
              <a:rPr lang="en-US" b="0" dirty="0"/>
              <a:t>5.2.b </a:t>
            </a:r>
            <a:r>
              <a:rPr lang="en-US" dirty="0"/>
              <a:t>Scope of the project:</a:t>
            </a:r>
            <a:r>
              <a:rPr lang="en-US" b="0" dirty="0"/>
              <a:t> </a:t>
            </a:r>
          </a:p>
          <a:p>
            <a:r>
              <a:rPr lang="en-US" b="0" dirty="0"/>
              <a:t>This amendment updates and expands coexistence recommendations to address new market requirements, increasing data traffic, greater device density of devices, and increased potential for congestion based on both IEEE Std 802.11</a:t>
            </a:r>
            <a:r>
              <a:rPr lang="en-US" b="0" dirty="0">
                <a:highlight>
                  <a:srgbClr val="FFFF00"/>
                </a:highlight>
              </a:rPr>
              <a:t>-2020</a:t>
            </a:r>
            <a:r>
              <a:rPr lang="en-US" b="0" dirty="0"/>
              <a:t> and IEEE Std 802.15.4 sub-1 GHz standards. This amendment includes recommendations with respect to new devices, as well as compatibility with deployed legacy devices.</a:t>
            </a:r>
          </a:p>
          <a:p>
            <a:endParaRPr lang="en-US" dirty="0"/>
          </a:p>
          <a:p>
            <a:pPr marL="457200" indent="-457200">
              <a:buFont typeface="Arial" panose="020B0604020202020204" pitchFamily="34" charset="0"/>
              <a:buChar char="•"/>
            </a:pPr>
            <a:r>
              <a:rPr lang="en-US" dirty="0"/>
              <a:t>Issue:  IEEE Std 802.11-2024 has been completed and published,  and we are referencing features in the latest revision</a:t>
            </a:r>
          </a:p>
          <a:p>
            <a:pPr marL="457200" indent="-457200">
              <a:buFont typeface="Arial" panose="020B0604020202020204" pitchFamily="34" charset="0"/>
              <a:buChar char="•"/>
            </a:pPr>
            <a:r>
              <a:rPr lang="en-US" dirty="0"/>
              <a:t>Remedy:  Amend PAR scope to remove the date on IEEE Std 802.11</a:t>
            </a:r>
          </a:p>
          <a:p>
            <a:pPr marL="0" indent="0"/>
            <a:endParaRPr lang="en-US" dirty="0"/>
          </a:p>
          <a:p>
            <a:endParaRPr lang="en-US" dirty="0"/>
          </a:p>
        </p:txBody>
      </p:sp>
      <p:sp>
        <p:nvSpPr>
          <p:cNvPr id="4" name="Slide Number Placeholder 3">
            <a:extLst>
              <a:ext uri="{FF2B5EF4-FFF2-40B4-BE49-F238E27FC236}">
                <a16:creationId xmlns:a16="http://schemas.microsoft.com/office/drawing/2014/main" id="{90B0569D-A505-B21A-3C19-5B612DD40D2B}"/>
              </a:ext>
            </a:extLst>
          </p:cNvPr>
          <p:cNvSpPr>
            <a:spLocks noGrp="1"/>
          </p:cNvSpPr>
          <p:nvPr>
            <p:ph type="sldNum" sz="quarter" idx="12"/>
          </p:nvPr>
        </p:nvSpPr>
        <p:spPr/>
        <p:txBody>
          <a:bodyPr/>
          <a:lstStyle/>
          <a:p>
            <a:pPr>
              <a:defRPr/>
            </a:pPr>
            <a:r>
              <a:rPr lang="en-US"/>
              <a:t>Slide </a:t>
            </a:r>
            <a:fld id="{C251FCF5-DCE1-4BE7-BAC9-5817EB43EA6A}" type="slidenum">
              <a:rPr lang="en-US" smtClean="0"/>
              <a:pPr>
                <a:defRPr/>
              </a:pPr>
              <a:t>9</a:t>
            </a:fld>
            <a:endParaRPr lang="en-US"/>
          </a:p>
        </p:txBody>
      </p:sp>
    </p:spTree>
    <p:extLst>
      <p:ext uri="{BB962C8B-B14F-4D97-AF65-F5344CB8AC3E}">
        <p14:creationId xmlns:p14="http://schemas.microsoft.com/office/powerpoint/2010/main" val="638064035"/>
      </p:ext>
    </p:extLst>
  </p:cSld>
  <p:clrMapOvr>
    <a:masterClrMapping/>
  </p:clrMapOvr>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F2D85B4-B705-4018-9CF0-E6E4BD03567D}" vid="{6A25E773-D890-44CD-BA7F-9C3E9F9CAE58}"/>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98e9ba89-e1a1-4e38-9007-8bdabc25de1d}" enabled="0" method="" siteId="{98e9ba89-e1a1-4e38-9007-8bdabc25de1d}" removed="1"/>
</clbl:labelList>
</file>

<file path=docProps/app.xml><?xml version="1.0" encoding="utf-8"?>
<Properties xmlns="http://schemas.openxmlformats.org/officeDocument/2006/extended-properties" xmlns:vt="http://schemas.openxmlformats.org/officeDocument/2006/docPropsVTypes">
  <Template>802-11-Submission</Template>
  <TotalTime>14528</TotalTime>
  <Words>977</Words>
  <Application>Microsoft Office PowerPoint</Application>
  <PresentationFormat>Custom</PresentationFormat>
  <Paragraphs>189</Paragraphs>
  <Slides>17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 Unicode MS</vt:lpstr>
      <vt:lpstr>Arial</vt:lpstr>
      <vt:lpstr>Calibri</vt:lpstr>
      <vt:lpstr>Courier New</vt:lpstr>
      <vt:lpstr>Times New Roman</vt:lpstr>
      <vt:lpstr>Office Theme</vt:lpstr>
      <vt:lpstr>TG19.3a Meeting Slides and Agenda Details September Wireless Interim </vt:lpstr>
      <vt:lpstr>Tg19.3a</vt:lpstr>
      <vt:lpstr>Project Overview</vt:lpstr>
      <vt:lpstr>TG Overview</vt:lpstr>
      <vt:lpstr>Proposed Focus for September</vt:lpstr>
      <vt:lpstr>Agenda</vt:lpstr>
      <vt:lpstr>Recess</vt:lpstr>
      <vt:lpstr>Agenda</vt:lpstr>
      <vt:lpstr>Minor PAR issue</vt:lpstr>
      <vt:lpstr>Amended PAR Scope</vt:lpstr>
      <vt:lpstr>Next Steps</vt:lpstr>
      <vt:lpstr>Continue the Drafting Process</vt:lpstr>
      <vt:lpstr>Proposed Schedule</vt:lpstr>
      <vt:lpstr>PDT Motion(s) Template</vt:lpstr>
      <vt:lpstr>Interim Webex</vt:lpstr>
      <vt:lpstr>Any Other Business?</vt:lpstr>
      <vt:lpstr>Adjourn</vt:lpstr>
    </vt:vector>
  </TitlesOfParts>
  <Company>BCA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Tg3a Meeting Slides</dc:title>
  <dc:creator>Benjamin ROlfe</dc:creator>
  <cp:lastModifiedBy>Benjamin Rolfe</cp:lastModifiedBy>
  <cp:revision>242</cp:revision>
  <cp:lastPrinted>2015-01-08T23:35:49Z</cp:lastPrinted>
  <dcterms:created xsi:type="dcterms:W3CDTF">2014-10-30T17:06:39Z</dcterms:created>
  <dcterms:modified xsi:type="dcterms:W3CDTF">2025-09-15T20:42:44Z</dcterms:modified>
</cp:coreProperties>
</file>