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8" r:id="rId3"/>
    <p:sldId id="340" r:id="rId4"/>
    <p:sldId id="261" r:id="rId5"/>
    <p:sldId id="263" r:id="rId6"/>
    <p:sldId id="341" r:id="rId7"/>
    <p:sldId id="265" r:id="rId8"/>
    <p:sldId id="266" r:id="rId9"/>
    <p:sldId id="270" r:id="rId10"/>
    <p:sldId id="330" r:id="rId11"/>
    <p:sldId id="331" r:id="rId12"/>
    <p:sldId id="332" r:id="rId13"/>
    <p:sldId id="343" r:id="rId14"/>
    <p:sldId id="315" r:id="rId1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56" d="100"/>
          <a:sy n="56" d="100"/>
        </p:scale>
        <p:origin x="1864" y="5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732" y="6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3/25/2025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March</a:t>
            </a:r>
            <a:r>
              <a:rPr lang="en-US"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March</a:t>
            </a:r>
            <a:r>
              <a:rPr lang="tr-TR" dirty="0"/>
              <a:t> </a:t>
            </a:r>
            <a:r>
              <a:rPr lang="en-US" dirty="0"/>
              <a:t>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Self</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23</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Self</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March</a:t>
            </a:r>
            <a:r>
              <a:rPr lang="en-GB" sz="3600" dirty="0"/>
              <a:t> 2025 WG</a:t>
            </a:r>
            <a:r>
              <a:rPr lang="tr-TR" sz="3600" dirty="0"/>
              <a:t> </a:t>
            </a:r>
            <a:r>
              <a:rPr lang="tr-TR" sz="3600" dirty="0" err="1"/>
              <a:t>Teleconference</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3</a:t>
            </a:r>
            <a:r>
              <a:rPr lang="en-GB" sz="2200" b="0" dirty="0"/>
              <a:t>-</a:t>
            </a:r>
            <a:r>
              <a:rPr lang="tr-TR" sz="2200" b="0" dirty="0"/>
              <a:t>25</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082421721"/>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cs typeface="Calibri" panose="020F0502020204030204" pitchFamily="34" charset="0"/>
                        </a:rPr>
                        <a:t>Self</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66A693-4037-9EB4-2DD8-97F02D4ADEF2}"/>
              </a:ext>
            </a:extLst>
          </p:cNvPr>
          <p:cNvSpPr>
            <a:spLocks noGrp="1"/>
          </p:cNvSpPr>
          <p:nvPr>
            <p:ph type="title"/>
          </p:nvPr>
        </p:nvSpPr>
        <p:spPr/>
        <p:txBody>
          <a:bodyPr/>
          <a:lstStyle/>
          <a:p>
            <a:r>
              <a:rPr lang="tr-TR" dirty="0"/>
              <a:t>FCC </a:t>
            </a:r>
            <a:r>
              <a:rPr lang="tr-TR" dirty="0" err="1"/>
              <a:t>Consultation</a:t>
            </a:r>
            <a:r>
              <a:rPr lang="tr-TR" dirty="0"/>
              <a:t> on </a:t>
            </a:r>
            <a:r>
              <a:rPr lang="tr-TR" dirty="0" err="1"/>
              <a:t>Sub</a:t>
            </a:r>
            <a:r>
              <a:rPr lang="tr-TR" dirty="0"/>
              <a:t> 1-GHZ </a:t>
            </a:r>
            <a:r>
              <a:rPr lang="tr-TR" dirty="0" err="1"/>
              <a:t>Bands</a:t>
            </a:r>
            <a:endParaRPr lang="tr-TR" dirty="0"/>
          </a:p>
        </p:txBody>
      </p:sp>
      <p:sp>
        <p:nvSpPr>
          <p:cNvPr id="3" name="İçerik Yer Tutucusu 2">
            <a:extLst>
              <a:ext uri="{FF2B5EF4-FFF2-40B4-BE49-F238E27FC236}">
                <a16:creationId xmlns:a16="http://schemas.microsoft.com/office/drawing/2014/main" id="{2719F96C-5AAC-EC4E-739C-96C93F3E34A1}"/>
              </a:ext>
            </a:extLst>
          </p:cNvPr>
          <p:cNvSpPr>
            <a:spLocks noGrp="1"/>
          </p:cNvSpPr>
          <p:nvPr>
            <p:ph idx="1"/>
          </p:nvPr>
        </p:nvSpPr>
        <p:spPr/>
        <p:txBody>
          <a:bodyPr/>
          <a:lstStyle/>
          <a:p>
            <a:pPr marL="0" indent="0">
              <a:buNone/>
            </a:pPr>
            <a:r>
              <a:rPr lang="en-US" dirty="0"/>
              <a:t>On 6 August 2024, the US FCC Wireless Telecommunications Bureau and Office of Engineering and Technology begins a consultation that seeks public comments on </a:t>
            </a:r>
            <a:r>
              <a:rPr lang="en-US" dirty="0" err="1"/>
              <a:t>NextNav's</a:t>
            </a:r>
            <a:r>
              <a:rPr lang="en-US" dirty="0"/>
              <a:t> petition to reconfigure the 902-928 MHz band and adopt new rules to enable the deployment of a 5G terrestrial positioning, navigation, and timing (PNT) network that “complements and backs up” the U.S. Global Positioning System (GPS).</a:t>
            </a:r>
            <a:endParaRPr lang="tr-TR" dirty="0"/>
          </a:p>
        </p:txBody>
      </p:sp>
      <p:sp>
        <p:nvSpPr>
          <p:cNvPr id="4" name="Slayt Numarası Yer Tutucusu 3">
            <a:extLst>
              <a:ext uri="{FF2B5EF4-FFF2-40B4-BE49-F238E27FC236}">
                <a16:creationId xmlns:a16="http://schemas.microsoft.com/office/drawing/2014/main" id="{3986FD8D-5F93-748A-CDF1-9C575550507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Alt Bilgi Yer Tutucusu 4">
            <a:extLst>
              <a:ext uri="{FF2B5EF4-FFF2-40B4-BE49-F238E27FC236}">
                <a16:creationId xmlns:a16="http://schemas.microsoft.com/office/drawing/2014/main" id="{1BCB496F-FF6B-9B88-6B21-5C1CEB2ED076}"/>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ECABE424-4765-7E72-3769-2E903B446337}"/>
              </a:ext>
            </a:extLst>
          </p:cNvPr>
          <p:cNvSpPr>
            <a:spLocks noGrp="1"/>
          </p:cNvSpPr>
          <p:nvPr>
            <p:ph type="dt" idx="15"/>
          </p:nvPr>
        </p:nvSpPr>
        <p:spPr/>
        <p:txBody>
          <a:bodyPr/>
          <a:lstStyle/>
          <a:p>
            <a:r>
              <a:rPr lang="tr-TR"/>
              <a:t>March</a:t>
            </a:r>
            <a:r>
              <a:rPr lang="en-US"/>
              <a:t> 2025</a:t>
            </a:r>
            <a:endParaRPr lang="en-GB" dirty="0"/>
          </a:p>
        </p:txBody>
      </p:sp>
    </p:spTree>
    <p:extLst>
      <p:ext uri="{BB962C8B-B14F-4D97-AF65-F5344CB8AC3E}">
        <p14:creationId xmlns:p14="http://schemas.microsoft.com/office/powerpoint/2010/main" val="2906873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tr-TR" dirty="0" err="1"/>
              <a:t>Next</a:t>
            </a:r>
            <a:r>
              <a:rPr lang="tr-TR" dirty="0"/>
              <a:t> </a:t>
            </a:r>
            <a:r>
              <a:rPr lang="tr-TR" dirty="0" err="1"/>
              <a:t>Steps</a:t>
            </a:r>
            <a:endParaRPr lang="en-US" dirty="0"/>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tr-TR" sz="2400" dirty="0" err="1"/>
              <a:t>Volunteer</a:t>
            </a:r>
            <a:r>
              <a:rPr lang="tr-TR" sz="2400" dirty="0"/>
              <a:t>(s) </a:t>
            </a:r>
            <a:r>
              <a:rPr lang="tr-TR" sz="2400" dirty="0" err="1"/>
              <a:t>to</a:t>
            </a:r>
            <a:r>
              <a:rPr lang="tr-TR" sz="2400" dirty="0"/>
              <a:t> </a:t>
            </a:r>
            <a:r>
              <a:rPr lang="tr-TR" sz="2400" dirty="0" err="1"/>
              <a:t>prepare</a:t>
            </a:r>
            <a:r>
              <a:rPr lang="tr-TR" sz="2400" dirty="0"/>
              <a:t> 802.19 </a:t>
            </a:r>
            <a:r>
              <a:rPr lang="tr-TR" sz="2400" dirty="0" err="1"/>
              <a:t>draft</a:t>
            </a:r>
            <a:r>
              <a:rPr lang="tr-TR" sz="2400" dirty="0"/>
              <a:t> </a:t>
            </a:r>
            <a:r>
              <a:rPr lang="tr-TR" sz="2400" dirty="0" err="1"/>
              <a:t>response</a:t>
            </a:r>
            <a:endParaRPr lang="tr-TR" sz="2400" dirty="0"/>
          </a:p>
          <a:p>
            <a:endParaRPr lang="tr-TR" sz="2200" b="1" dirty="0"/>
          </a:p>
          <a:p>
            <a:r>
              <a:rPr lang="tr-TR" sz="2200" b="1" dirty="0" err="1"/>
              <a:t>More</a:t>
            </a:r>
            <a:r>
              <a:rPr lang="tr-TR" sz="2200" dirty="0"/>
              <a:t> </a:t>
            </a:r>
            <a:r>
              <a:rPr lang="tr-TR" sz="2200" dirty="0" err="1"/>
              <a:t>teleconference</a:t>
            </a:r>
            <a:r>
              <a:rPr lang="tr-TR" sz="2200" dirty="0"/>
              <a:t>(s)</a:t>
            </a:r>
            <a:endParaRPr lang="en-US" sz="2200" b="1" dirty="0"/>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Tuncer </a:t>
            </a:r>
            <a:r>
              <a:rPr lang="en-GB" dirty="0" err="1"/>
              <a:t>Baykas</a:t>
            </a:r>
            <a:r>
              <a:rPr lang="en-GB" dirty="0"/>
              <a:t>, </a:t>
            </a:r>
            <a:r>
              <a:rPr lang="tr-TR" dirty="0"/>
              <a:t>Self</a:t>
            </a:r>
            <a:endParaRPr lang="en-GB" dirty="0"/>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5035</TotalTime>
  <Words>1696</Words>
  <Application>Microsoft Office PowerPoint</Application>
  <PresentationFormat>Özel</PresentationFormat>
  <Paragraphs>148</Paragraphs>
  <Slides>14</Slides>
  <Notes>2</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14</vt:i4>
      </vt:variant>
    </vt:vector>
  </HeadingPairs>
  <TitlesOfParts>
    <vt:vector size="23" baseType="lpstr">
      <vt:lpstr>MS Gothic</vt:lpstr>
      <vt:lpstr>Arial</vt:lpstr>
      <vt:lpstr>Arial Unicode MS</vt:lpstr>
      <vt:lpstr>Calibri</vt:lpstr>
      <vt:lpstr>Courier New</vt:lpstr>
      <vt:lpstr>Monotype Sorts</vt:lpstr>
      <vt:lpstr>Times New Roman</vt:lpstr>
      <vt:lpstr>Wingdings</vt:lpstr>
      <vt:lpstr>Office Theme</vt:lpstr>
      <vt:lpstr>March 2025 WG Teleconference</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FCC Consultation on Sub 1-GHZ Bands</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186</cp:revision>
  <cp:lastPrinted>2015-01-08T23:35:49Z</cp:lastPrinted>
  <dcterms:created xsi:type="dcterms:W3CDTF">2014-10-30T17:06:39Z</dcterms:created>
  <dcterms:modified xsi:type="dcterms:W3CDTF">2025-03-25T23:45:33Z</dcterms:modified>
</cp:coreProperties>
</file>