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4"/>
  </p:notesMasterIdLst>
  <p:handoutMasterIdLst>
    <p:handoutMasterId r:id="rId25"/>
  </p:handoutMasterIdLst>
  <p:sldIdLst>
    <p:sldId id="256" r:id="rId2"/>
    <p:sldId id="333" r:id="rId3"/>
    <p:sldId id="258" r:id="rId4"/>
    <p:sldId id="340" r:id="rId5"/>
    <p:sldId id="261" r:id="rId6"/>
    <p:sldId id="263" r:id="rId7"/>
    <p:sldId id="341" r:id="rId8"/>
    <p:sldId id="265" r:id="rId9"/>
    <p:sldId id="266" r:id="rId10"/>
    <p:sldId id="270" r:id="rId11"/>
    <p:sldId id="330" r:id="rId12"/>
    <p:sldId id="331" r:id="rId13"/>
    <p:sldId id="332" r:id="rId14"/>
    <p:sldId id="264" r:id="rId15"/>
    <p:sldId id="312" r:id="rId16"/>
    <p:sldId id="313" r:id="rId17"/>
    <p:sldId id="316" r:id="rId18"/>
    <p:sldId id="315" r:id="rId19"/>
    <p:sldId id="304" r:id="rId20"/>
    <p:sldId id="343" r:id="rId21"/>
    <p:sldId id="342" r:id="rId22"/>
    <p:sldId id="318" r:id="rId23"/>
  </p:sldIdLst>
  <p:sldSz cx="9753600" cy="7315200"/>
  <p:notesSz cx="7315200" cy="9601200"/>
  <p:defaultTextStyle>
    <a:defPPr>
      <a:defRPr lang="en-GB"/>
    </a:defPPr>
    <a:lvl1pPr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304" userDrawn="1">
          <p15:clr>
            <a:srgbClr val="A4A3A4"/>
          </p15:clr>
        </p15:guide>
        <p15:guide id="2" pos="3072" userDrawn="1">
          <p15:clr>
            <a:srgbClr val="A4A3A4"/>
          </p15:clr>
        </p15:guide>
      </p15:sldGuideLst>
    </p:ext>
    <p:ext uri="{2D200454-40CA-4A62-9FC3-DE9A4176ACB9}">
      <p15:notesGuideLst xmlns:p15="http://schemas.microsoft.com/office/powerpoint/2012/main">
        <p15:guide id="1" orient="horz" pos="2980" userDrawn="1">
          <p15:clr>
            <a:srgbClr val="A4A3A4"/>
          </p15:clr>
        </p15:guide>
        <p15:guide id="2" pos="227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911" autoAdjust="0"/>
    <p:restoredTop sz="94127" autoAdjust="0"/>
  </p:normalViewPr>
  <p:slideViewPr>
    <p:cSldViewPr>
      <p:cViewPr varScale="1">
        <p:scale>
          <a:sx n="73" d="100"/>
          <a:sy n="73" d="100"/>
        </p:scale>
        <p:origin x="2059" y="58"/>
      </p:cViewPr>
      <p:guideLst>
        <p:guide orient="horz" pos="2304"/>
        <p:guide pos="3072"/>
      </p:guideLst>
    </p:cSldViewPr>
  </p:slideViewPr>
  <p:outlineViewPr>
    <p:cViewPr varScale="1">
      <p:scale>
        <a:sx n="170" d="200"/>
        <a:sy n="170" d="200"/>
      </p:scale>
      <p:origin x="0" y="-5499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3" d="100"/>
          <a:sy n="83" d="100"/>
        </p:scale>
        <p:origin x="3816" y="84"/>
      </p:cViewPr>
      <p:guideLst>
        <p:guide orient="horz" pos="2980"/>
        <p:guide pos="227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55" cy="479567"/>
          </a:xfrm>
          <a:prstGeom prst="rect">
            <a:avLst/>
          </a:prstGeom>
        </p:spPr>
        <p:txBody>
          <a:bodyPr vert="horz" lIns="95390" tIns="47695" rIns="95390" bIns="47695" rtlCol="0"/>
          <a:lstStyle>
            <a:lvl1pPr algn="l">
              <a:defRPr sz="1300"/>
            </a:lvl1pPr>
          </a:lstStyle>
          <a:p>
            <a:endParaRPr lang="en-US" dirty="0"/>
          </a:p>
        </p:txBody>
      </p:sp>
      <p:sp>
        <p:nvSpPr>
          <p:cNvPr id="3" name="Date Placeholder 2"/>
          <p:cNvSpPr>
            <a:spLocks noGrp="1"/>
          </p:cNvSpPr>
          <p:nvPr>
            <p:ph type="dt" sz="quarter" idx="1"/>
          </p:nvPr>
        </p:nvSpPr>
        <p:spPr>
          <a:xfrm>
            <a:off x="4143271" y="0"/>
            <a:ext cx="3170255" cy="479567"/>
          </a:xfrm>
          <a:prstGeom prst="rect">
            <a:avLst/>
          </a:prstGeom>
        </p:spPr>
        <p:txBody>
          <a:bodyPr vert="horz" lIns="95390" tIns="47695" rIns="95390" bIns="47695" rtlCol="0"/>
          <a:lstStyle>
            <a:lvl1pPr algn="r">
              <a:defRPr sz="1300"/>
            </a:lvl1pPr>
          </a:lstStyle>
          <a:p>
            <a:fld id="{B87CCAAF-252C-4847-8D16-EDD6B40E4912}" type="datetimeFigureOut">
              <a:rPr lang="en-US" smtClean="0"/>
              <a:pPr/>
              <a:t>1/11/2025</a:t>
            </a:fld>
            <a:endParaRPr lang="en-US" dirty="0"/>
          </a:p>
        </p:txBody>
      </p:sp>
      <p:sp>
        <p:nvSpPr>
          <p:cNvPr id="4" name="Footer Placeholder 3"/>
          <p:cNvSpPr>
            <a:spLocks noGrp="1"/>
          </p:cNvSpPr>
          <p:nvPr>
            <p:ph type="ftr" sz="quarter" idx="2"/>
          </p:nvPr>
        </p:nvSpPr>
        <p:spPr>
          <a:xfrm>
            <a:off x="0" y="9119991"/>
            <a:ext cx="3170255" cy="479567"/>
          </a:xfrm>
          <a:prstGeom prst="rect">
            <a:avLst/>
          </a:prstGeom>
        </p:spPr>
        <p:txBody>
          <a:bodyPr vert="horz" lIns="95390" tIns="47695" rIns="95390" bIns="47695"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271" y="9119991"/>
            <a:ext cx="3170255" cy="479567"/>
          </a:xfrm>
          <a:prstGeom prst="rect">
            <a:avLst/>
          </a:prstGeom>
        </p:spPr>
        <p:txBody>
          <a:bodyPr vert="horz" lIns="95390" tIns="47695" rIns="95390" bIns="47695" rtlCol="0" anchor="b"/>
          <a:lstStyle>
            <a:lvl1pPr algn="r">
              <a:defRPr sz="1300"/>
            </a:lvl1pPr>
          </a:lstStyle>
          <a:p>
            <a:fld id="{29996500-462A-4966-9632-4197CBF31A04}" type="slidenum">
              <a:rPr lang="en-US" smtClean="0"/>
              <a:pPr/>
              <a:t>‹#›</a:t>
            </a:fld>
            <a:endParaRPr lang="en-US" dirty="0"/>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1"/>
            <a:ext cx="7315200" cy="9601200"/>
          </a:xfrm>
          <a:prstGeom prst="roundRect">
            <a:avLst>
              <a:gd name="adj" fmla="val 19"/>
            </a:avLst>
          </a:prstGeom>
          <a:solidFill>
            <a:srgbClr val="FFFFFF"/>
          </a:solidFill>
          <a:ln w="9525">
            <a:noFill/>
            <a:round/>
            <a:headEnd/>
            <a:tailEnd/>
          </a:ln>
          <a:effectLst/>
        </p:spPr>
        <p:txBody>
          <a:bodyPr wrap="none" lIns="95390" tIns="47695" rIns="95390" bIns="47695" anchor="ctr"/>
          <a:lstStyle/>
          <a:p>
            <a:endParaRPr lang="en-GB" dirty="0"/>
          </a:p>
        </p:txBody>
      </p:sp>
      <p:sp>
        <p:nvSpPr>
          <p:cNvPr id="2050" name="Rectangle 2"/>
          <p:cNvSpPr>
            <a:spLocks noGrp="1" noChangeArrowheads="1"/>
          </p:cNvSpPr>
          <p:nvPr>
            <p:ph type="hdr"/>
          </p:nvPr>
        </p:nvSpPr>
        <p:spPr bwMode="auto">
          <a:xfrm>
            <a:off x="5950299" y="100184"/>
            <a:ext cx="674914" cy="21843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53902" algn="l"/>
                <a:tab pos="1907804" algn="l"/>
                <a:tab pos="2861706" algn="l"/>
                <a:tab pos="3815608" algn="l"/>
                <a:tab pos="4769510" algn="l"/>
                <a:tab pos="5723412" algn="l"/>
                <a:tab pos="6677315" algn="l"/>
                <a:tab pos="7631217" algn="l"/>
                <a:tab pos="8585119" algn="l"/>
                <a:tab pos="9539021" algn="l"/>
                <a:tab pos="10492923" algn="l"/>
              </a:tabLst>
              <a:defRPr sz="1500" b="1">
                <a:solidFill>
                  <a:srgbClr val="000000"/>
                </a:solidFill>
                <a:cs typeface="Arial Unicode MS" charset="0"/>
              </a:defRPr>
            </a:lvl1pPr>
          </a:lstStyle>
          <a:p>
            <a:r>
              <a:rPr lang="en-US" dirty="0"/>
              <a:t>doc.: IEEE 802.11-yy/xxxxr0</a:t>
            </a:r>
          </a:p>
        </p:txBody>
      </p:sp>
      <p:sp>
        <p:nvSpPr>
          <p:cNvPr id="2051" name="Rectangle 3"/>
          <p:cNvSpPr>
            <a:spLocks noGrp="1" noChangeArrowheads="1"/>
          </p:cNvSpPr>
          <p:nvPr>
            <p:ph type="dt"/>
          </p:nvPr>
        </p:nvSpPr>
        <p:spPr bwMode="auto">
          <a:xfrm>
            <a:off x="689987" y="100184"/>
            <a:ext cx="870857" cy="21843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53902" algn="l"/>
                <a:tab pos="1907804" algn="l"/>
                <a:tab pos="2861706" algn="l"/>
                <a:tab pos="3815608" algn="l"/>
                <a:tab pos="4769510" algn="l"/>
                <a:tab pos="5723412" algn="l"/>
                <a:tab pos="6677315" algn="l"/>
                <a:tab pos="7631217" algn="l"/>
                <a:tab pos="8585119" algn="l"/>
                <a:tab pos="9539021" algn="l"/>
                <a:tab pos="10492923" algn="l"/>
              </a:tabLst>
              <a:defRPr sz="1500" b="1">
                <a:solidFill>
                  <a:srgbClr val="000000"/>
                </a:solidFill>
                <a:cs typeface="Arial Unicode MS" charset="0"/>
              </a:defRPr>
            </a:lvl1pPr>
          </a:lstStyle>
          <a:p>
            <a:r>
              <a:rPr lang="en-US" dirty="0"/>
              <a:t>Month Year</a:t>
            </a:r>
          </a:p>
        </p:txBody>
      </p:sp>
      <p:sp>
        <p:nvSpPr>
          <p:cNvPr id="2052" name="Rectangle 4"/>
          <p:cNvSpPr>
            <a:spLocks noGrp="1" noRot="1" noChangeAspect="1" noChangeArrowheads="1"/>
          </p:cNvSpPr>
          <p:nvPr>
            <p:ph type="sldImg"/>
          </p:nvPr>
        </p:nvSpPr>
        <p:spPr bwMode="auto">
          <a:xfrm>
            <a:off x="1265238" y="725488"/>
            <a:ext cx="4783137" cy="358775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74690" y="4560818"/>
            <a:ext cx="5364146" cy="4319390"/>
          </a:xfrm>
          <a:prstGeom prst="rect">
            <a:avLst/>
          </a:prstGeom>
          <a:noFill/>
          <a:ln w="9525">
            <a:noFill/>
            <a:round/>
            <a:headEnd/>
            <a:tailEnd/>
          </a:ln>
          <a:effectLst/>
        </p:spPr>
        <p:txBody>
          <a:bodyPr vert="horz" wrap="square" lIns="97644" tIns="48071" rIns="97644" bIns="48071"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652199" y="9295723"/>
            <a:ext cx="973015" cy="18722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76951" algn="l"/>
                <a:tab pos="1430853" algn="l"/>
                <a:tab pos="2384755" algn="l"/>
                <a:tab pos="3338657" algn="l"/>
                <a:tab pos="4292559" algn="l"/>
                <a:tab pos="5246461" algn="l"/>
                <a:tab pos="6200364" algn="l"/>
                <a:tab pos="7154266" algn="l"/>
                <a:tab pos="8108168" algn="l"/>
                <a:tab pos="9062070" algn="l"/>
                <a:tab pos="10015972" algn="l"/>
                <a:tab pos="10969874" algn="l"/>
              </a:tabLst>
              <a:defRPr sz="1300">
                <a:solidFill>
                  <a:srgbClr val="000000"/>
                </a:solidFill>
                <a:cs typeface="Arial Unicode MS" charset="0"/>
              </a:defRPr>
            </a:lvl1pPr>
          </a:lstStyle>
          <a:p>
            <a:r>
              <a:rPr lang="en-US" dirty="0"/>
              <a:t>John Doe, Some Company</a:t>
            </a:r>
          </a:p>
        </p:txBody>
      </p:sp>
      <p:sp>
        <p:nvSpPr>
          <p:cNvPr id="2055" name="Rectangle 7"/>
          <p:cNvSpPr>
            <a:spLocks noGrp="1" noChangeArrowheads="1"/>
          </p:cNvSpPr>
          <p:nvPr>
            <p:ph type="sldNum"/>
          </p:nvPr>
        </p:nvSpPr>
        <p:spPr bwMode="auto">
          <a:xfrm>
            <a:off x="3399693" y="9295722"/>
            <a:ext cx="539262" cy="3761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53902" algn="l"/>
                <a:tab pos="1907804" algn="l"/>
                <a:tab pos="2861706" algn="l"/>
                <a:tab pos="3815608" algn="l"/>
                <a:tab pos="4769510" algn="l"/>
                <a:tab pos="5723412" algn="l"/>
                <a:tab pos="6677315" algn="l"/>
                <a:tab pos="7631217" algn="l"/>
                <a:tab pos="8585119" algn="l"/>
                <a:tab pos="9539021" algn="l"/>
                <a:tab pos="10492923" algn="l"/>
              </a:tabLst>
              <a:defRPr sz="1300">
                <a:solidFill>
                  <a:srgbClr val="000000"/>
                </a:solidFill>
                <a:cs typeface="Arial Unicode MS" charset="0"/>
              </a:defRPr>
            </a:lvl1pPr>
          </a:lstStyle>
          <a:p>
            <a:r>
              <a:rPr lang="en-US" dirty="0"/>
              <a:t>Page </a:t>
            </a:r>
            <a:fld id="{47A7FEEB-9CD2-43FE-843C-C5350BEACB45}" type="slidenum">
              <a:rPr lang="en-US"/>
              <a:pPr/>
              <a:t>‹#›</a:t>
            </a:fld>
            <a:endParaRPr lang="en-US" dirty="0"/>
          </a:p>
        </p:txBody>
      </p:sp>
      <p:sp>
        <p:nvSpPr>
          <p:cNvPr id="2056" name="Rectangle 8"/>
          <p:cNvSpPr>
            <a:spLocks noChangeArrowheads="1"/>
          </p:cNvSpPr>
          <p:nvPr/>
        </p:nvSpPr>
        <p:spPr bwMode="auto">
          <a:xfrm>
            <a:off x="762001" y="9295723"/>
            <a:ext cx="777457" cy="200055"/>
          </a:xfrm>
          <a:prstGeom prst="rect">
            <a:avLst/>
          </a:prstGeom>
          <a:noFill/>
          <a:ln w="9525">
            <a:noFill/>
            <a:round/>
            <a:headEnd/>
            <a:tailEnd/>
          </a:ln>
          <a:effectLst/>
        </p:spPr>
        <p:txBody>
          <a:bodyPr wrap="none" lIns="0" tIns="0" rIns="0" bIns="0">
            <a:spAutoFit/>
          </a:bodyPr>
          <a:lstStyle/>
          <a:p>
            <a:pPr>
              <a:tabLst>
                <a:tab pos="0" algn="l"/>
                <a:tab pos="953902" algn="l"/>
                <a:tab pos="1907804" algn="l"/>
                <a:tab pos="2861706" algn="l"/>
                <a:tab pos="3815608" algn="l"/>
                <a:tab pos="4769510" algn="l"/>
                <a:tab pos="5723412" algn="l"/>
                <a:tab pos="6677315" algn="l"/>
                <a:tab pos="7631217" algn="l"/>
                <a:tab pos="8585119" algn="l"/>
                <a:tab pos="9539021" algn="l"/>
                <a:tab pos="10492923" algn="l"/>
              </a:tabLst>
            </a:pPr>
            <a:r>
              <a:rPr lang="en-US" sz="1300" dirty="0">
                <a:solidFill>
                  <a:srgbClr val="000000"/>
                </a:solidFill>
              </a:rPr>
              <a:t>Submission</a:t>
            </a:r>
          </a:p>
        </p:txBody>
      </p:sp>
      <p:sp>
        <p:nvSpPr>
          <p:cNvPr id="2057" name="Line 9"/>
          <p:cNvSpPr>
            <a:spLocks noChangeShapeType="1"/>
          </p:cNvSpPr>
          <p:nvPr/>
        </p:nvSpPr>
        <p:spPr bwMode="auto">
          <a:xfrm>
            <a:off x="763675" y="9294081"/>
            <a:ext cx="5787851" cy="1642"/>
          </a:xfrm>
          <a:prstGeom prst="line">
            <a:avLst/>
          </a:prstGeom>
          <a:noFill/>
          <a:ln w="12600">
            <a:solidFill>
              <a:srgbClr val="000000"/>
            </a:solidFill>
            <a:miter lim="800000"/>
            <a:headEnd/>
            <a:tailEnd/>
          </a:ln>
          <a:effectLst/>
        </p:spPr>
        <p:txBody>
          <a:bodyPr lIns="95390" tIns="47695" rIns="95390" bIns="47695"/>
          <a:lstStyle/>
          <a:p>
            <a:endParaRPr lang="en-GB" dirty="0"/>
          </a:p>
        </p:txBody>
      </p:sp>
      <p:sp>
        <p:nvSpPr>
          <p:cNvPr id="2058" name="Line 10"/>
          <p:cNvSpPr>
            <a:spLocks noChangeShapeType="1"/>
          </p:cNvSpPr>
          <p:nvPr/>
        </p:nvSpPr>
        <p:spPr bwMode="auto">
          <a:xfrm>
            <a:off x="683288" y="307121"/>
            <a:ext cx="5948624" cy="1642"/>
          </a:xfrm>
          <a:prstGeom prst="line">
            <a:avLst/>
          </a:prstGeom>
          <a:noFill/>
          <a:ln w="12600">
            <a:solidFill>
              <a:srgbClr val="000000"/>
            </a:solidFill>
            <a:miter lim="800000"/>
            <a:headEnd/>
            <a:tailEnd/>
          </a:ln>
          <a:effectLst/>
        </p:spPr>
        <p:txBody>
          <a:bodyPr lIns="95390" tIns="47695" rIns="95390" bIns="47695"/>
          <a:lstStyle/>
          <a:p>
            <a:endParaRPr lang="en-GB" dirty="0"/>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1pPr>
    <a:lvl2pPr marL="785372" indent="-302066"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2pPr>
    <a:lvl3pPr marL="1208265"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3pPr>
    <a:lvl4pPr marL="1691571"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4pPr>
    <a:lvl5pPr marL="2174878"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5pPr>
    <a:lvl6pPr marL="2416531" algn="l" defTabSz="966612" rtl="0" eaLnBrk="1" latinLnBrk="0" hangingPunct="1">
      <a:defRPr sz="1269" kern="1200">
        <a:solidFill>
          <a:schemeClr val="tx1"/>
        </a:solidFill>
        <a:latin typeface="+mn-lt"/>
        <a:ea typeface="+mn-ea"/>
        <a:cs typeface="+mn-cs"/>
      </a:defRPr>
    </a:lvl6pPr>
    <a:lvl7pPr marL="2899837" algn="l" defTabSz="966612" rtl="0" eaLnBrk="1" latinLnBrk="0" hangingPunct="1">
      <a:defRPr sz="1269" kern="1200">
        <a:solidFill>
          <a:schemeClr val="tx1"/>
        </a:solidFill>
        <a:latin typeface="+mn-lt"/>
        <a:ea typeface="+mn-ea"/>
        <a:cs typeface="+mn-cs"/>
      </a:defRPr>
    </a:lvl7pPr>
    <a:lvl8pPr marL="3383143" algn="l" defTabSz="966612" rtl="0" eaLnBrk="1" latinLnBrk="0" hangingPunct="1">
      <a:defRPr sz="1269" kern="1200">
        <a:solidFill>
          <a:schemeClr val="tx1"/>
        </a:solidFill>
        <a:latin typeface="+mn-lt"/>
        <a:ea typeface="+mn-ea"/>
        <a:cs typeface="+mn-cs"/>
      </a:defRPr>
    </a:lvl8pPr>
    <a:lvl9pPr marL="3866449" algn="l" defTabSz="966612" rtl="0" eaLnBrk="1" latinLnBrk="0" hangingPunct="1">
      <a:defRPr sz="126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1</a:t>
            </a:fld>
            <a:endParaRPr lang="en-US" dirty="0"/>
          </a:p>
        </p:txBody>
      </p:sp>
      <p:sp>
        <p:nvSpPr>
          <p:cNvPr id="12289" name="Text Box 1"/>
          <p:cNvSpPr txBox="1">
            <a:spLocks noChangeArrowheads="1"/>
          </p:cNvSpPr>
          <p:nvPr/>
        </p:nvSpPr>
        <p:spPr bwMode="auto">
          <a:xfrm>
            <a:off x="1217527" y="725921"/>
            <a:ext cx="4880149" cy="3588543"/>
          </a:xfrm>
          <a:prstGeom prst="rect">
            <a:avLst/>
          </a:prstGeom>
          <a:solidFill>
            <a:srgbClr val="FFFFFF"/>
          </a:solidFill>
          <a:ln w="9525">
            <a:solidFill>
              <a:srgbClr val="000000"/>
            </a:solidFill>
            <a:miter lim="800000"/>
            <a:headEnd/>
            <a:tailEnd/>
          </a:ln>
          <a:effectLst/>
        </p:spPr>
        <p:txBody>
          <a:bodyPr wrap="none" lIns="95390" tIns="47695" rIns="95390" bIns="47695" anchor="ctr"/>
          <a:lstStyle/>
          <a:p>
            <a:endParaRPr lang="en-GB" dirty="0"/>
          </a:p>
        </p:txBody>
      </p:sp>
      <p:sp>
        <p:nvSpPr>
          <p:cNvPr id="12290" name="Rectangle 2"/>
          <p:cNvSpPr txBox="1">
            <a:spLocks noGrp="1" noChangeArrowheads="1"/>
          </p:cNvSpPr>
          <p:nvPr>
            <p:ph type="body"/>
          </p:nvPr>
        </p:nvSpPr>
        <p:spPr bwMode="auto">
          <a:xfrm>
            <a:off x="974690" y="4560817"/>
            <a:ext cx="5365820" cy="4417932"/>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p:txBody>
          <a:bodyPr/>
          <a:lstStyle/>
          <a:p>
            <a:r>
              <a:rPr lang="en-US"/>
              <a:t>doc.: IEEE 802.11-yy/xxxxr0</a:t>
            </a:r>
          </a:p>
        </p:txBody>
      </p:sp>
      <p:sp>
        <p:nvSpPr>
          <p:cNvPr id="5" name="Date Placeholder 4"/>
          <p:cNvSpPr>
            <a:spLocks noGrp="1"/>
          </p:cNvSpPr>
          <p:nvPr>
            <p:ph type="dt" idx="11"/>
          </p:nvPr>
        </p:nvSpPr>
        <p:spPr/>
        <p:txBody>
          <a:bodyPr/>
          <a:lstStyle/>
          <a:p>
            <a:r>
              <a:rPr lang="en-US"/>
              <a:t>Month Year</a:t>
            </a:r>
          </a:p>
        </p:txBody>
      </p:sp>
      <p:sp>
        <p:nvSpPr>
          <p:cNvPr id="6" name="Footer Placeholder 5"/>
          <p:cNvSpPr>
            <a:spLocks noGrp="1"/>
          </p:cNvSpPr>
          <p:nvPr>
            <p:ph type="ftr" idx="12"/>
          </p:nvPr>
        </p:nvSpPr>
        <p:spPr/>
        <p:txBody>
          <a:bodyPr/>
          <a:lstStyle/>
          <a:p>
            <a:r>
              <a:rPr lang="en-US"/>
              <a:t>John Doe, Some Company</a:t>
            </a:r>
          </a:p>
        </p:txBody>
      </p:sp>
      <p:sp>
        <p:nvSpPr>
          <p:cNvPr id="7" name="Slide Number Placeholder 6"/>
          <p:cNvSpPr>
            <a:spLocks noGrp="1"/>
          </p:cNvSpPr>
          <p:nvPr>
            <p:ph type="sldNum" idx="13"/>
          </p:nvPr>
        </p:nvSpPr>
        <p:spPr/>
        <p:txBody>
          <a:bodyPr/>
          <a:lstStyle/>
          <a:p>
            <a:r>
              <a:rPr lang="en-US"/>
              <a:t>Page </a:t>
            </a:r>
            <a:fld id="{47A7FEEB-9CD2-43FE-843C-C5350BEACB45}" type="slidenum">
              <a:rPr lang="en-US" smtClean="0"/>
              <a:pPr/>
              <a:t>3</a:t>
            </a:fld>
            <a:endParaRPr lang="en-US"/>
          </a:p>
        </p:txBody>
      </p:sp>
    </p:spTree>
    <p:extLst>
      <p:ext uri="{BB962C8B-B14F-4D97-AF65-F5344CB8AC3E}">
        <p14:creationId xmlns:p14="http://schemas.microsoft.com/office/powerpoint/2010/main" val="2701571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buFont typeface="Arial" panose="020B0604020202020204" pitchFamily="34" charset="0"/>
              <a:buChar char="•"/>
              <a:defRPr/>
            </a:lvl1pPr>
            <a:lvl2pPr marL="853463" indent="-365770">
              <a:buFont typeface="Courier New" panose="02070309020205020404" pitchFamily="49" charset="0"/>
              <a:buChar char="o"/>
              <a:defRPr/>
            </a:lvl2pPr>
            <a:lvl3pPr marL="1280195" indent="-304809">
              <a:buFont typeface="Arial" panose="020B0604020202020204" pitchFamily="34" charset="0"/>
              <a:buChar char="•"/>
              <a:defRPr/>
            </a:lvl3pPr>
            <a:lvl4pPr marL="1767887" indent="-304809">
              <a:buFont typeface="Arial" panose="020B0604020202020204" pitchFamily="34" charset="0"/>
              <a:buChar char="•"/>
              <a:defRPr/>
            </a:lvl4p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715006"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cs typeface="Arial Unicode MS" charset="0"/>
              </a:defRPr>
            </a:lvl1pPr>
          </a:lstStyle>
          <a:p>
            <a:r>
              <a:rPr lang="en-GB" dirty="0"/>
              <a:t>Tuncer Baykas, </a:t>
            </a:r>
            <a:r>
              <a:rPr lang="en-GB" dirty="0" err="1"/>
              <a:t>Ofinno</a:t>
            </a:r>
            <a:endParaRPr lang="en-GB" dirty="0"/>
          </a:p>
        </p:txBody>
      </p:sp>
      <p:sp>
        <p:nvSpPr>
          <p:cNvPr id="12" name="Rectangle 3"/>
          <p:cNvSpPr>
            <a:spLocks noGrp="1" noChangeArrowheads="1"/>
          </p:cNvSpPr>
          <p:nvPr>
            <p:ph type="dt" idx="15"/>
          </p:nvPr>
        </p:nvSpPr>
        <p:spPr bwMode="auto">
          <a:xfrm>
            <a:off x="743373" y="355601"/>
            <a:ext cx="1999811"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920" b="1">
                <a:solidFill>
                  <a:srgbClr val="000000"/>
                </a:solidFill>
                <a:cs typeface="Arial Unicode MS" charset="0"/>
              </a:defRPr>
            </a:lvl1pPr>
          </a:lstStyle>
          <a:p>
            <a:r>
              <a:rPr lang="en-US" dirty="0"/>
              <a:t>January 2025</a:t>
            </a:r>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731520" y="731522"/>
            <a:ext cx="8288868" cy="1136227"/>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1026" name="Rectangle 2"/>
          <p:cNvSpPr>
            <a:spLocks noGrp="1" noChangeArrowheads="1"/>
          </p:cNvSpPr>
          <p:nvPr>
            <p:ph type="body" idx="1"/>
          </p:nvPr>
        </p:nvSpPr>
        <p:spPr bwMode="auto">
          <a:xfrm>
            <a:off x="731520" y="2113282"/>
            <a:ext cx="8288868" cy="4387427"/>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p:txBody>
      </p:sp>
      <p:sp>
        <p:nvSpPr>
          <p:cNvPr id="1027" name="Rectangle 3"/>
          <p:cNvSpPr>
            <a:spLocks noGrp="1" noChangeArrowheads="1"/>
          </p:cNvSpPr>
          <p:nvPr>
            <p:ph type="dt"/>
          </p:nvPr>
        </p:nvSpPr>
        <p:spPr bwMode="auto">
          <a:xfrm>
            <a:off x="743373" y="355601"/>
            <a:ext cx="1999811"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920" b="1">
                <a:solidFill>
                  <a:srgbClr val="000000"/>
                </a:solidFill>
                <a:latin typeface="Calibri" panose="020F0502020204030204" pitchFamily="34" charset="0"/>
                <a:cs typeface="Arial Unicode MS" charset="0"/>
              </a:defRPr>
            </a:lvl1pPr>
          </a:lstStyle>
          <a:p>
            <a:r>
              <a:rPr lang="en-US" dirty="0"/>
              <a:t>January 2025</a:t>
            </a:r>
            <a:endParaRPr lang="en-GB" dirty="0"/>
          </a:p>
        </p:txBody>
      </p:sp>
      <p:sp>
        <p:nvSpPr>
          <p:cNvPr id="1028" name="Rectangle 4"/>
          <p:cNvSpPr>
            <a:spLocks noGrp="1" noChangeArrowheads="1"/>
          </p:cNvSpPr>
          <p:nvPr>
            <p:ph type="ftr"/>
          </p:nvPr>
        </p:nvSpPr>
        <p:spPr bwMode="auto">
          <a:xfrm>
            <a:off x="5715006" y="6907108"/>
            <a:ext cx="3396821" cy="262636"/>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latin typeface="Calibri" panose="020F0502020204030204" pitchFamily="34" charset="0"/>
                <a:cs typeface="Arial Unicode MS" charset="0"/>
              </a:defRPr>
            </a:lvl1pPr>
          </a:lstStyle>
          <a:p>
            <a:r>
              <a:rPr lang="en-GB" dirty="0"/>
              <a:t>Tuncer Baykas, </a:t>
            </a:r>
            <a:r>
              <a:rPr lang="en-GB" dirty="0" err="1"/>
              <a:t>Ofinno</a:t>
            </a:r>
            <a:endParaRPr lang="en-GB" dirty="0"/>
          </a:p>
        </p:txBody>
      </p:sp>
      <p:sp>
        <p:nvSpPr>
          <p:cNvPr id="1029" name="Rectangle 5"/>
          <p:cNvSpPr>
            <a:spLocks noGrp="1" noChangeArrowheads="1"/>
          </p:cNvSpPr>
          <p:nvPr>
            <p:ph type="sldNum"/>
          </p:nvPr>
        </p:nvSpPr>
        <p:spPr bwMode="auto">
          <a:xfrm>
            <a:off x="4470401" y="6907109"/>
            <a:ext cx="728133" cy="38777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latin typeface="Calibri" panose="020F0502020204030204" pitchFamily="34" charset="0"/>
                <a:cs typeface="Arial Unicode MS" charset="0"/>
              </a:defRPr>
            </a:lvl1pPr>
          </a:lstStyle>
          <a:p>
            <a:r>
              <a:rPr lang="en-GB" dirty="0"/>
              <a:t>Slide </a:t>
            </a:r>
            <a:fld id="{D09C756B-EB39-4236-ADBB-73052B179AE4}" type="slidenum">
              <a:rPr lang="en-GB" smtClean="0"/>
              <a:pPr/>
              <a:t>‹#›</a:t>
            </a:fld>
            <a:endParaRPr lang="en-GB" dirty="0"/>
          </a:p>
        </p:txBody>
      </p:sp>
      <p:sp>
        <p:nvSpPr>
          <p:cNvPr id="1030" name="Line 6"/>
          <p:cNvSpPr>
            <a:spLocks noChangeShapeType="1"/>
          </p:cNvSpPr>
          <p:nvPr/>
        </p:nvSpPr>
        <p:spPr bwMode="auto">
          <a:xfrm>
            <a:off x="731520" y="650240"/>
            <a:ext cx="8290560" cy="1694"/>
          </a:xfrm>
          <a:prstGeom prst="line">
            <a:avLst/>
          </a:prstGeom>
          <a:noFill/>
          <a:ln w="12600">
            <a:solidFill>
              <a:srgbClr val="000000"/>
            </a:solidFill>
            <a:miter lim="800000"/>
            <a:headEnd/>
            <a:tailEnd/>
          </a:ln>
          <a:effectLst/>
        </p:spPr>
        <p:txBody>
          <a:bodyPr/>
          <a:lstStyle/>
          <a:p>
            <a:endParaRPr lang="en-GB" sz="2706" dirty="0">
              <a:latin typeface="Calibri" panose="020F0502020204030204" pitchFamily="34" charset="0"/>
            </a:endParaRPr>
          </a:p>
        </p:txBody>
      </p:sp>
      <p:sp>
        <p:nvSpPr>
          <p:cNvPr id="1031" name="Rectangle 7"/>
          <p:cNvSpPr>
            <a:spLocks noChangeArrowheads="1"/>
          </p:cNvSpPr>
          <p:nvPr/>
        </p:nvSpPr>
        <p:spPr bwMode="auto">
          <a:xfrm>
            <a:off x="729828" y="6907108"/>
            <a:ext cx="1022665" cy="262701"/>
          </a:xfrm>
          <a:prstGeom prst="rect">
            <a:avLst/>
          </a:prstGeom>
          <a:noFill/>
          <a:ln w="9525">
            <a:noFill/>
            <a:round/>
            <a:headEnd/>
            <a:tailEnd/>
          </a:ln>
          <a:effectLst/>
        </p:spPr>
        <p:txBody>
          <a:bodyPr wrap="none" lIns="0" tIns="0" rIns="0" bIns="0">
            <a:spAutoFit/>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sz="1707" dirty="0">
                <a:solidFill>
                  <a:srgbClr val="000000"/>
                </a:solidFill>
                <a:latin typeface="Calibri" panose="020F0502020204030204" pitchFamily="34" charset="0"/>
              </a:rPr>
              <a:t>Submission</a:t>
            </a:r>
          </a:p>
        </p:txBody>
      </p:sp>
      <p:sp>
        <p:nvSpPr>
          <p:cNvPr id="1032" name="Line 8"/>
          <p:cNvSpPr>
            <a:spLocks noChangeShapeType="1"/>
          </p:cNvSpPr>
          <p:nvPr/>
        </p:nvSpPr>
        <p:spPr bwMode="auto">
          <a:xfrm>
            <a:off x="731520" y="6908800"/>
            <a:ext cx="8371840" cy="1694"/>
          </a:xfrm>
          <a:prstGeom prst="line">
            <a:avLst/>
          </a:prstGeom>
          <a:noFill/>
          <a:ln w="12600">
            <a:solidFill>
              <a:srgbClr val="000000"/>
            </a:solidFill>
            <a:miter lim="800000"/>
            <a:headEnd/>
            <a:tailEnd/>
          </a:ln>
          <a:effectLst/>
        </p:spPr>
        <p:txBody>
          <a:bodyPr/>
          <a:lstStyle/>
          <a:p>
            <a:endParaRPr lang="en-GB" sz="2987" dirty="0">
              <a:latin typeface="Calibri" panose="020F0502020204030204" pitchFamily="34" charset="0"/>
            </a:endParaRPr>
          </a:p>
        </p:txBody>
      </p:sp>
      <p:sp>
        <p:nvSpPr>
          <p:cNvPr id="10" name="Date Placeholder 3"/>
          <p:cNvSpPr txBox="1">
            <a:spLocks/>
          </p:cNvSpPr>
          <p:nvPr userDrawn="1"/>
        </p:nvSpPr>
        <p:spPr bwMode="auto">
          <a:xfrm>
            <a:off x="5334003" y="380978"/>
            <a:ext cx="3733826"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79226"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a:pPr>
            <a:r>
              <a:rPr kumimoji="0" lang="en-GB" sz="1920" b="1" i="0" u="none" strike="noStrike" kern="1200" cap="none" spc="0" normalizeH="0" baseline="0" noProof="0" dirty="0">
                <a:ln>
                  <a:noFill/>
                </a:ln>
                <a:solidFill>
                  <a:srgbClr val="000000"/>
                </a:solidFill>
                <a:effectLst/>
                <a:uLnTx/>
                <a:uFillTx/>
                <a:latin typeface="Calibri" panose="020F0502020204030204" pitchFamily="34" charset="0"/>
                <a:ea typeface="MS Gothic" charset="-128"/>
                <a:cs typeface="Arial Unicode MS" charset="0"/>
              </a:rPr>
              <a:t>doc.: IEEE 802.19-25/0002r1</a:t>
            </a:r>
          </a:p>
        </p:txBody>
      </p:sp>
    </p:spTree>
  </p:cSld>
  <p:clrMap bg1="lt1" tx1="dk1" bg2="lt2" tx2="dk2" accent1="accent1" accent2="accent2" accent3="accent3" accent4="accent4" accent5="accent5" accent6="accent6" hlink="hlink" folHlink="folHlink"/>
  <p:sldLayoutIdLst>
    <p:sldLayoutId id="2147483650" r:id="rId1"/>
  </p:sldLayoutIdLst>
  <p:hf hdr="0"/>
  <p:txStyles>
    <p:titleStyle>
      <a:lvl1pPr algn="ctr" defTabSz="479226" rtl="0" eaLnBrk="1" fontAlgn="base" hangingPunct="1">
        <a:spcBef>
          <a:spcPct val="0"/>
        </a:spcBef>
        <a:spcAft>
          <a:spcPct val="0"/>
        </a:spcAft>
        <a:buClr>
          <a:srgbClr val="000000"/>
        </a:buClr>
        <a:buSzPct val="100000"/>
        <a:buFont typeface="Times New Roman" pitchFamily="16" charset="0"/>
        <a:defRPr sz="3840" b="1">
          <a:solidFill>
            <a:srgbClr val="000000"/>
          </a:solidFill>
          <a:latin typeface="Calibri" panose="020F0502020204030204" pitchFamily="34" charset="0"/>
          <a:ea typeface="+mj-ea"/>
          <a:cs typeface="+mj-cs"/>
        </a:defRPr>
      </a:lvl1pPr>
      <a:lvl2pPr marL="792502" indent="-304809"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2pPr>
      <a:lvl3pPr marL="1219232"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3pPr>
      <a:lvl4pPr marL="1706925"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4pPr>
      <a:lvl5pPr marL="2194618"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5pPr>
      <a:lvl6pPr marL="2682311"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6pPr>
      <a:lvl7pPr marL="3170004"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7pPr>
      <a:lvl8pPr marL="3657697"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8pPr>
      <a:lvl9pPr marL="4145390"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9pPr>
    </p:titleStyle>
    <p:bodyStyle>
      <a:lvl1pPr marL="365770" indent="-365770" algn="l" defTabSz="479226" rtl="0" eaLnBrk="1" fontAlgn="base" hangingPunct="1">
        <a:spcBef>
          <a:spcPts val="640"/>
        </a:spcBef>
        <a:spcAft>
          <a:spcPct val="0"/>
        </a:spcAft>
        <a:buClr>
          <a:srgbClr val="000000"/>
        </a:buClr>
        <a:buSzPct val="100000"/>
        <a:buFont typeface="Times New Roman" pitchFamily="16" charset="0"/>
        <a:defRPr sz="2560" b="1">
          <a:solidFill>
            <a:srgbClr val="000000"/>
          </a:solidFill>
          <a:latin typeface="Calibri" panose="020F0502020204030204" pitchFamily="34" charset="0"/>
          <a:ea typeface="+mn-ea"/>
          <a:cs typeface="+mn-cs"/>
        </a:defRPr>
      </a:lvl1pPr>
      <a:lvl2pPr marL="792502" indent="-304809" algn="l" defTabSz="479226" rtl="0" eaLnBrk="1" fontAlgn="base" hangingPunct="1">
        <a:spcBef>
          <a:spcPts val="533"/>
        </a:spcBef>
        <a:spcAft>
          <a:spcPct val="0"/>
        </a:spcAft>
        <a:buClr>
          <a:srgbClr val="000000"/>
        </a:buClr>
        <a:buSzPct val="100000"/>
        <a:buFont typeface="Times New Roman" pitchFamily="16" charset="0"/>
        <a:defRPr sz="2133">
          <a:solidFill>
            <a:srgbClr val="000000"/>
          </a:solidFill>
          <a:latin typeface="Calibri" panose="020F0502020204030204" pitchFamily="34" charset="0"/>
          <a:ea typeface="+mn-ea"/>
        </a:defRPr>
      </a:lvl2pPr>
      <a:lvl3pPr marL="1219232" indent="-243846" algn="l" defTabSz="479226" rtl="0" eaLnBrk="1" fontAlgn="base" hangingPunct="1">
        <a:spcBef>
          <a:spcPts val="480"/>
        </a:spcBef>
        <a:spcAft>
          <a:spcPct val="0"/>
        </a:spcAft>
        <a:buClr>
          <a:srgbClr val="000000"/>
        </a:buClr>
        <a:buSzPct val="100000"/>
        <a:buFont typeface="Times New Roman" pitchFamily="16" charset="0"/>
        <a:defRPr>
          <a:solidFill>
            <a:srgbClr val="000000"/>
          </a:solidFill>
          <a:latin typeface="Calibri" panose="020F0502020204030204" pitchFamily="34" charset="0"/>
          <a:ea typeface="+mn-ea"/>
        </a:defRPr>
      </a:lvl3pPr>
      <a:lvl4pPr marL="1706925"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p:bodyStyle>
    <p:otherStyle>
      <a:defPPr>
        <a:defRPr lang="en-US"/>
      </a:defPPr>
      <a:lvl1pPr marL="0" algn="l" defTabSz="975386" rtl="0" eaLnBrk="1" latinLnBrk="0" hangingPunct="1">
        <a:defRPr sz="1920" kern="1200">
          <a:solidFill>
            <a:schemeClr val="tx1"/>
          </a:solidFill>
          <a:latin typeface="+mn-lt"/>
          <a:ea typeface="+mn-ea"/>
          <a:cs typeface="+mn-cs"/>
        </a:defRPr>
      </a:lvl1pPr>
      <a:lvl2pPr marL="487693" algn="l" defTabSz="975386" rtl="0" eaLnBrk="1" latinLnBrk="0" hangingPunct="1">
        <a:defRPr sz="1920" kern="1200">
          <a:solidFill>
            <a:schemeClr val="tx1"/>
          </a:solidFill>
          <a:latin typeface="+mn-lt"/>
          <a:ea typeface="+mn-ea"/>
          <a:cs typeface="+mn-cs"/>
        </a:defRPr>
      </a:lvl2pPr>
      <a:lvl3pPr marL="975386" algn="l" defTabSz="975386" rtl="0" eaLnBrk="1" latinLnBrk="0" hangingPunct="1">
        <a:defRPr sz="1920" kern="1200">
          <a:solidFill>
            <a:schemeClr val="tx1"/>
          </a:solidFill>
          <a:latin typeface="+mn-lt"/>
          <a:ea typeface="+mn-ea"/>
          <a:cs typeface="+mn-cs"/>
        </a:defRPr>
      </a:lvl3pPr>
      <a:lvl4pPr marL="1463079" algn="l" defTabSz="975386" rtl="0" eaLnBrk="1" latinLnBrk="0" hangingPunct="1">
        <a:defRPr sz="1920" kern="1200">
          <a:solidFill>
            <a:schemeClr val="tx1"/>
          </a:solidFill>
          <a:latin typeface="+mn-lt"/>
          <a:ea typeface="+mn-ea"/>
          <a:cs typeface="+mn-cs"/>
        </a:defRPr>
      </a:lvl4pPr>
      <a:lvl5pPr marL="1950772" algn="l" defTabSz="975386" rtl="0" eaLnBrk="1" latinLnBrk="0" hangingPunct="1">
        <a:defRPr sz="1920" kern="1200">
          <a:solidFill>
            <a:schemeClr val="tx1"/>
          </a:solidFill>
          <a:latin typeface="+mn-lt"/>
          <a:ea typeface="+mn-ea"/>
          <a:cs typeface="+mn-cs"/>
        </a:defRPr>
      </a:lvl5pPr>
      <a:lvl6pPr marL="2438465" algn="l" defTabSz="975386" rtl="0" eaLnBrk="1" latinLnBrk="0" hangingPunct="1">
        <a:defRPr sz="1920" kern="1200">
          <a:solidFill>
            <a:schemeClr val="tx1"/>
          </a:solidFill>
          <a:latin typeface="+mn-lt"/>
          <a:ea typeface="+mn-ea"/>
          <a:cs typeface="+mn-cs"/>
        </a:defRPr>
      </a:lvl6pPr>
      <a:lvl7pPr marL="2926158" algn="l" defTabSz="975386" rtl="0" eaLnBrk="1" latinLnBrk="0" hangingPunct="1">
        <a:defRPr sz="1920" kern="1200">
          <a:solidFill>
            <a:schemeClr val="tx1"/>
          </a:solidFill>
          <a:latin typeface="+mn-lt"/>
          <a:ea typeface="+mn-ea"/>
          <a:cs typeface="+mn-cs"/>
        </a:defRPr>
      </a:lvl7pPr>
      <a:lvl8pPr marL="3413851" algn="l" defTabSz="975386" rtl="0" eaLnBrk="1" latinLnBrk="0" hangingPunct="1">
        <a:defRPr sz="1920" kern="1200">
          <a:solidFill>
            <a:schemeClr val="tx1"/>
          </a:solidFill>
          <a:latin typeface="+mn-lt"/>
          <a:ea typeface="+mn-ea"/>
          <a:cs typeface="+mn-cs"/>
        </a:defRPr>
      </a:lvl8pPr>
      <a:lvl9pPr marL="3901544" algn="l" defTabSz="975386"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standards.ieee.org/develop/policies/bylaws/sb_bylaws.pdf%20section%205.2.1.3" TargetMode="External"/><Relationship Id="rId2" Type="http://schemas.openxmlformats.org/officeDocument/2006/relationships/hyperlink" Target="https://standards.ieee.org/develop/policies/bylaws/sb_bylaws.pdf" TargetMode="External"/><Relationship Id="rId1" Type="http://schemas.openxmlformats.org/officeDocument/2006/relationships/slideLayout" Target="../slideLayouts/slideLayout1.xml"/><Relationship Id="rId5" Type="http://schemas.openxmlformats.org/officeDocument/2006/relationships/hyperlink" Target="https://mentor.ieee.org/802-ec/dcn/16/ec-16-0180-03-00EC-ieee-802-participation-slide.ppt" TargetMode="External"/><Relationship Id="rId4" Type="http://schemas.openxmlformats.org/officeDocument/2006/relationships/hyperlink" Target="http://www.ieee802.org/devdocs.shtml"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touchpoint.eventsair.com/2025-jan-ieee-802-wireless-interim-session/registration"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linkedin.com/company/ieee802" TargetMode="External"/><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hyperlink" Target="https://ken.ieice.org/ken/paper/20250117nc7P/eng/" TargetMode="External"/><Relationship Id="rId13" Type="http://schemas.openxmlformats.org/officeDocument/2006/relationships/hyperlink" Target="https://ken.ieice.org/ken/search/index.php?search_mode=form&amp;year=39&amp;psort=1&amp;pskey=aff%3A%22ATR%22&amp;ps3=1&amp;layout=&amp;lang=eng&amp;term=AFFILIATION" TargetMode="External"/><Relationship Id="rId3" Type="http://schemas.openxmlformats.org/officeDocument/2006/relationships/hyperlink" Target="https://ken.ieice.org/ken/search/index.php?search_mode=form&amp;year=39&amp;psort=1&amp;pskey=author%3A%22Tuncer+Baykas%22&amp;ps2=1&amp;layout=&amp;lang=eng&amp;term=AUTHOR" TargetMode="External"/><Relationship Id="rId7" Type="http://schemas.openxmlformats.org/officeDocument/2006/relationships/hyperlink" Target="https://ken.ieice.org/ken/search/index.php?search_mode=form&amp;year=39&amp;psort=1&amp;pskey=aff%3A%22Wi-SUN+Alliance%22&amp;ps3=1&amp;layout=&amp;lang=eng&amp;term=AFFILIATION" TargetMode="External"/><Relationship Id="rId12" Type="http://schemas.openxmlformats.org/officeDocument/2006/relationships/hyperlink" Target="https://ken.ieice.org/ken/search/index.php?search_mode=form&amp;year=39&amp;psort=1&amp;pskey=author%3A%22Kazuto+Yano%22&amp;ps2=1&amp;layout=&amp;lang=eng&amp;term=AUTHOR" TargetMode="External"/><Relationship Id="rId2" Type="http://schemas.openxmlformats.org/officeDocument/2006/relationships/hyperlink" Target="https://ken.ieice.org/ken/paper/20250117Uc7P/eng/" TargetMode="External"/><Relationship Id="rId1" Type="http://schemas.openxmlformats.org/officeDocument/2006/relationships/slideLayout" Target="../slideLayouts/slideLayout1.xml"/><Relationship Id="rId6" Type="http://schemas.openxmlformats.org/officeDocument/2006/relationships/hyperlink" Target="https://ken.ieice.org/ken/search/index.php?search_mode=form&amp;year=39&amp;psort=1&amp;pskey=author%3A%22Phil+Beecher%22&amp;ps2=1&amp;layout=&amp;lang=eng&amp;term=AUTHOR" TargetMode="External"/><Relationship Id="rId11" Type="http://schemas.openxmlformats.org/officeDocument/2006/relationships/hyperlink" Target="https://ken.ieice.org/ken/paper/20250117ac7p/eng/" TargetMode="External"/><Relationship Id="rId5" Type="http://schemas.openxmlformats.org/officeDocument/2006/relationships/hyperlink" Target="https://ken.ieice.org/ken/paper/20250117Zc7o/eng/" TargetMode="External"/><Relationship Id="rId10" Type="http://schemas.openxmlformats.org/officeDocument/2006/relationships/hyperlink" Target="https://ken.ieice.org/ken/search/index.php?search_mode=form&amp;year=39&amp;psort=1&amp;pskey=aff%3A%22Nagoya+Inst.+of+Tech.%22&amp;ps3=1&amp;layout=&amp;lang=eng&amp;term=AFFILIATION" TargetMode="External"/><Relationship Id="rId4" Type="http://schemas.openxmlformats.org/officeDocument/2006/relationships/hyperlink" Target="https://ken.ieice.org/ken/search/index.php?search_mode=form&amp;year=39&amp;psort=1&amp;pskey=aff%3A%22Ofinno%22&amp;ps3=1&amp;layout=&amp;lang=eng&amp;term=AFFILIATION" TargetMode="External"/><Relationship Id="rId9" Type="http://schemas.openxmlformats.org/officeDocument/2006/relationships/hyperlink" Target="https://ken.ieice.org/ken/search/index.php?search_mode=form&amp;year=39&amp;psort=1&amp;pskey=author%3A%22Daisuke+Anzai%22&amp;ps2=1&amp;layout=&amp;lang=eng&amp;term=AUTHOR"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743373" y="355601"/>
            <a:ext cx="2457015" cy="291254"/>
          </a:xfrm>
        </p:spPr>
        <p:txBody>
          <a:bodyPr/>
          <a:lstStyle/>
          <a:p>
            <a:r>
              <a:rPr lang="en-US" dirty="0"/>
              <a:t>January 2025</a:t>
            </a:r>
            <a:endParaRPr lang="en-GB" dirty="0"/>
          </a:p>
        </p:txBody>
      </p:sp>
      <p:sp>
        <p:nvSpPr>
          <p:cNvPr id="7" name="Footer Placeholder 4"/>
          <p:cNvSpPr>
            <a:spLocks noGrp="1"/>
          </p:cNvSpPr>
          <p:nvPr>
            <p:ph type="ftr" idx="14"/>
          </p:nvPr>
        </p:nvSpPr>
        <p:spPr>
          <a:xfrm>
            <a:off x="5867407" y="6907108"/>
            <a:ext cx="3244420" cy="193040"/>
          </a:xfrm>
        </p:spPr>
        <p:txBody>
          <a:bodyPr/>
          <a:lstStyle/>
          <a:p>
            <a:r>
              <a:rPr lang="en-GB" dirty="0"/>
              <a:t>Tuncer Baykas, </a:t>
            </a:r>
            <a:r>
              <a:rPr lang="en-GB" dirty="0" err="1"/>
              <a:t>Ofinno</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731520" y="731520"/>
            <a:ext cx="8290560" cy="894080"/>
          </a:xfrm>
          <a:ln/>
        </p:spPr>
        <p:txBody>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sz="3600" dirty="0"/>
              <a:t>January 2025 WG Opening Report</a:t>
            </a:r>
          </a:p>
        </p:txBody>
      </p:sp>
      <p:sp>
        <p:nvSpPr>
          <p:cNvPr id="3074" name="Rectangle 2"/>
          <p:cNvSpPr>
            <a:spLocks noGrp="1" noChangeArrowheads="1"/>
          </p:cNvSpPr>
          <p:nvPr>
            <p:ph type="body" idx="1"/>
          </p:nvPr>
        </p:nvSpPr>
        <p:spPr>
          <a:xfrm>
            <a:off x="731520" y="1625600"/>
            <a:ext cx="8290560" cy="423334"/>
          </a:xfrm>
          <a:ln/>
        </p:spPr>
        <p:txBody>
          <a:bodyPr/>
          <a:lstStyle/>
          <a:p>
            <a:pPr marL="0" indent="0" algn="ctr">
              <a:spcBef>
                <a:spcPts val="533"/>
              </a:spcBef>
              <a:buNone/>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2200" b="0" dirty="0"/>
              <a:t>Date: 2025-01-12</a:t>
            </a:r>
            <a:endParaRPr lang="en-GB" sz="2200" b="0" dirty="0">
              <a:highlight>
                <a:srgbClr val="FFFF00"/>
              </a:highlight>
            </a:endParaRPr>
          </a:p>
        </p:txBody>
      </p:sp>
      <p:grpSp>
        <p:nvGrpSpPr>
          <p:cNvPr id="12" name="Group 11"/>
          <p:cNvGrpSpPr/>
          <p:nvPr/>
        </p:nvGrpSpPr>
        <p:grpSpPr>
          <a:xfrm>
            <a:off x="609600" y="6138102"/>
            <a:ext cx="8534400" cy="694109"/>
            <a:chOff x="571500" y="5449669"/>
            <a:chExt cx="8001000" cy="650727"/>
          </a:xfrm>
        </p:grpSpPr>
        <p:sp>
          <p:nvSpPr>
            <p:cNvPr id="4" name="TextBox 3"/>
            <p:cNvSpPr txBox="1"/>
            <p:nvPr/>
          </p:nvSpPr>
          <p:spPr>
            <a:xfrm>
              <a:off x="571500" y="5449669"/>
              <a:ext cx="8001000" cy="650727"/>
            </a:xfrm>
            <a:prstGeom prst="rect">
              <a:avLst/>
            </a:prstGeom>
            <a:noFill/>
          </p:spPr>
          <p:txBody>
            <a:bodyPr wrap="square" rtlCol="0">
              <a:spAutoFit/>
            </a:bodyPr>
            <a:lstStyle/>
            <a:p>
              <a:r>
                <a:rPr lang="en-US" sz="1280" dirty="0">
                  <a:solidFill>
                    <a:schemeClr val="tx1"/>
                  </a:solidFill>
                  <a:latin typeface="Calibri" panose="020F0502020204030204" pitchFamily="34" charset="0"/>
                </a:rPr>
                <a:t>Notice: This document has been prepared to assist IEEE 802.19.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p:txBody>
        </p:sp>
        <p:sp>
          <p:nvSpPr>
            <p:cNvPr id="5" name="Rectangle 4"/>
            <p:cNvSpPr/>
            <p:nvPr/>
          </p:nvSpPr>
          <p:spPr bwMode="auto">
            <a:xfrm>
              <a:off x="571500" y="5486400"/>
              <a:ext cx="8001000" cy="601234"/>
            </a:xfrm>
            <a:prstGeom prst="rect">
              <a:avLst/>
            </a:prstGeom>
            <a:noFill/>
            <a:ln w="19050" cap="flat" cmpd="sng" algn="ctr">
              <a:solidFill>
                <a:schemeClr val="tx1"/>
              </a:solidFill>
              <a:prstDash val="solid"/>
              <a:round/>
              <a:headEnd type="none" w="med" len="med"/>
              <a:tailEnd type="none" w="med" len="med"/>
            </a:ln>
            <a:effectLst/>
          </p:spPr>
          <p:txBody>
            <a:bodyPr vert="horz" wrap="square" lIns="97536" tIns="48768" rIns="97536" bIns="48768" numCol="1" rtlCol="0" anchor="t" anchorCtr="0" compatLnSpc="1">
              <a:prstTxWarp prst="textNoShape">
                <a:avLst/>
              </a:prstTxWarp>
            </a:bodyPr>
            <a:lstStyle/>
            <a:p>
              <a:pPr defTabSz="479226"/>
              <a:endParaRPr lang="en-US" sz="2560" dirty="0"/>
            </a:p>
          </p:txBody>
        </p:sp>
      </p:grpSp>
      <p:sp>
        <p:nvSpPr>
          <p:cNvPr id="13" name="Rectangle 4">
            <a:extLst>
              <a:ext uri="{FF2B5EF4-FFF2-40B4-BE49-F238E27FC236}">
                <a16:creationId xmlns:a16="http://schemas.microsoft.com/office/drawing/2014/main" id="{11DA9CE0-040E-4838-A418-077971D49C84}"/>
              </a:ext>
            </a:extLst>
          </p:cNvPr>
          <p:cNvSpPr>
            <a:spLocks noChangeArrowheads="1"/>
          </p:cNvSpPr>
          <p:nvPr/>
        </p:nvSpPr>
        <p:spPr bwMode="auto">
          <a:xfrm>
            <a:off x="497524" y="2171452"/>
            <a:ext cx="1544320" cy="406400"/>
          </a:xfrm>
          <a:prstGeom prst="rect">
            <a:avLst/>
          </a:prstGeom>
          <a:noFill/>
          <a:ln w="9525">
            <a:noFill/>
            <a:round/>
            <a:headEnd/>
            <a:tailEnd/>
          </a:ln>
          <a:effectLst/>
        </p:spPr>
        <p:txBody>
          <a:bodyPr lIns="98304" tIns="49152" rIns="98304" bIns="49152"/>
          <a:lstStyle/>
          <a:p>
            <a:pPr>
              <a:spcBef>
                <a:spcPts val="533"/>
              </a:spcBef>
              <a:tabLst>
                <a:tab pos="365770" algn="l"/>
                <a:tab pos="1341156" algn="l"/>
                <a:tab pos="2316542" algn="l"/>
                <a:tab pos="3291927" algn="l"/>
                <a:tab pos="4267313" algn="l"/>
                <a:tab pos="5242699" algn="l"/>
                <a:tab pos="6218085" algn="l"/>
                <a:tab pos="7193471" algn="l"/>
                <a:tab pos="8168857" algn="l"/>
                <a:tab pos="9144243" algn="l"/>
                <a:tab pos="10119629" algn="l"/>
                <a:tab pos="11095015" algn="l"/>
              </a:tabLst>
            </a:pPr>
            <a:r>
              <a:rPr lang="en-GB" sz="2200" dirty="0">
                <a:solidFill>
                  <a:srgbClr val="000000"/>
                </a:solidFill>
                <a:latin typeface="Calibri" panose="020F0502020204030204" pitchFamily="34" charset="0"/>
              </a:rPr>
              <a:t>Authors:</a:t>
            </a:r>
          </a:p>
        </p:txBody>
      </p:sp>
      <p:graphicFrame>
        <p:nvGraphicFramePr>
          <p:cNvPr id="14" name="Table 13">
            <a:extLst>
              <a:ext uri="{FF2B5EF4-FFF2-40B4-BE49-F238E27FC236}">
                <a16:creationId xmlns:a16="http://schemas.microsoft.com/office/drawing/2014/main" id="{EA28245D-D5A1-4C4C-87E9-81BA55C2B95A}"/>
              </a:ext>
            </a:extLst>
          </p:cNvPr>
          <p:cNvGraphicFramePr>
            <a:graphicFrameLocks noGrp="1"/>
          </p:cNvGraphicFramePr>
          <p:nvPr>
            <p:extLst>
              <p:ext uri="{D42A27DB-BD31-4B8C-83A1-F6EECF244321}">
                <p14:modId xmlns:p14="http://schemas.microsoft.com/office/powerpoint/2010/main" val="4065101915"/>
              </p:ext>
            </p:extLst>
          </p:nvPr>
        </p:nvGraphicFramePr>
        <p:xfrm>
          <a:off x="497524" y="2590800"/>
          <a:ext cx="8189276" cy="685800"/>
        </p:xfrm>
        <a:graphic>
          <a:graphicData uri="http://schemas.openxmlformats.org/drawingml/2006/table">
            <a:tbl>
              <a:tblPr>
                <a:tableStyleId>{5C22544A-7EE6-4342-B048-85BDC9FD1C3A}</a:tableStyleId>
              </a:tblPr>
              <a:tblGrid>
                <a:gridCol w="2626676">
                  <a:extLst>
                    <a:ext uri="{9D8B030D-6E8A-4147-A177-3AD203B41FA5}">
                      <a16:colId xmlns:a16="http://schemas.microsoft.com/office/drawing/2014/main" val="1982600515"/>
                    </a:ext>
                  </a:extLst>
                </a:gridCol>
                <a:gridCol w="1828800">
                  <a:extLst>
                    <a:ext uri="{9D8B030D-6E8A-4147-A177-3AD203B41FA5}">
                      <a16:colId xmlns:a16="http://schemas.microsoft.com/office/drawing/2014/main" val="2703258511"/>
                    </a:ext>
                  </a:extLst>
                </a:gridCol>
                <a:gridCol w="3733800">
                  <a:extLst>
                    <a:ext uri="{9D8B030D-6E8A-4147-A177-3AD203B41FA5}">
                      <a16:colId xmlns:a16="http://schemas.microsoft.com/office/drawing/2014/main" val="2006092477"/>
                    </a:ext>
                  </a:extLst>
                </a:gridCol>
              </a:tblGrid>
              <a:tr h="342900">
                <a:tc>
                  <a:txBody>
                    <a:bodyPr/>
                    <a:lstStyle/>
                    <a:p>
                      <a:pPr marL="0" marR="0">
                        <a:lnSpc>
                          <a:spcPct val="110000"/>
                        </a:lnSpc>
                        <a:spcBef>
                          <a:spcPts val="0"/>
                        </a:spcBef>
                        <a:spcAft>
                          <a:spcPts val="0"/>
                        </a:spcAft>
                      </a:pPr>
                      <a:r>
                        <a:rPr lang="en-US" sz="1800" b="1" kern="0" dirty="0">
                          <a:effectLst/>
                          <a:latin typeface="Calibri" panose="020F0502020204030204" pitchFamily="34" charset="0"/>
                          <a:cs typeface="Calibri" panose="020F0502020204030204" pitchFamily="34" charset="0"/>
                        </a:rPr>
                        <a:t>Name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0000"/>
                        </a:lnSpc>
                        <a:spcBef>
                          <a:spcPts val="0"/>
                        </a:spcBef>
                        <a:spcAft>
                          <a:spcPts val="0"/>
                        </a:spcAft>
                      </a:pPr>
                      <a:r>
                        <a:rPr lang="en-US" sz="1800" b="1" dirty="0">
                          <a:effectLst/>
                          <a:latin typeface="Calibri" panose="020F0502020204030204" pitchFamily="34" charset="0"/>
                          <a:cs typeface="Calibri" panose="020F0502020204030204" pitchFamily="34" charset="0"/>
                        </a:rPr>
                        <a:t>Affiliations</a:t>
                      </a:r>
                      <a:endParaRPr lang="en-US"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0000"/>
                        </a:lnSpc>
                        <a:spcBef>
                          <a:spcPts val="0"/>
                        </a:spcBef>
                        <a:spcAft>
                          <a:spcPts val="0"/>
                        </a:spcAft>
                      </a:pPr>
                      <a:r>
                        <a:rPr lang="en-US" sz="1800" b="1" dirty="0">
                          <a:effectLst/>
                          <a:latin typeface="Calibri" panose="020F0502020204030204" pitchFamily="34" charset="0"/>
                          <a:cs typeface="Calibri" panose="020F0502020204030204" pitchFamily="34" charset="0"/>
                        </a:rPr>
                        <a:t>email</a:t>
                      </a:r>
                      <a:endParaRPr lang="en-US"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2973176"/>
                  </a:ext>
                </a:extLst>
              </a:tr>
              <a:tr h="342900">
                <a:tc>
                  <a:txBody>
                    <a:bodyPr/>
                    <a:lstStyle/>
                    <a:p>
                      <a:pPr marL="0" marR="0" lvl="0" indent="0" algn="l" defTabSz="975386" rtl="0" eaLnBrk="1" fontAlgn="auto" latinLnBrk="0" hangingPunct="1">
                        <a:lnSpc>
                          <a:spcPct val="110000"/>
                        </a:lnSpc>
                        <a:spcBef>
                          <a:spcPts val="0"/>
                        </a:spcBef>
                        <a:spcAft>
                          <a:spcPts val="0"/>
                        </a:spcAft>
                        <a:buClrTx/>
                        <a:buSzTx/>
                        <a:buFontTx/>
                        <a:buNone/>
                        <a:tabLst/>
                        <a:defRPr/>
                      </a:pPr>
                      <a:r>
                        <a:rPr lang="en-US" sz="1800" dirty="0">
                          <a:effectLst/>
                          <a:latin typeface="Calibri" panose="020F0502020204030204" pitchFamily="34" charset="0"/>
                          <a:cs typeface="Calibri" panose="020F0502020204030204" pitchFamily="34" charset="0"/>
                        </a:rPr>
                        <a:t>Tuncer Baykas</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110000"/>
                        </a:lnSpc>
                        <a:spcBef>
                          <a:spcPts val="0"/>
                        </a:spcBef>
                        <a:spcAft>
                          <a:spcPts val="0"/>
                        </a:spcAft>
                      </a:pPr>
                      <a:r>
                        <a:rPr lang="en-US" sz="1800" dirty="0" err="1">
                          <a:effectLst/>
                          <a:latin typeface="Calibri" panose="020F0502020204030204" pitchFamily="34" charset="0"/>
                          <a:cs typeface="Calibri" panose="020F0502020204030204" pitchFamily="34" charset="0"/>
                        </a:rPr>
                        <a:t>Ofinno</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75386" rtl="0" eaLnBrk="1" fontAlgn="auto" latinLnBrk="0" hangingPunct="1">
                        <a:lnSpc>
                          <a:spcPct val="110000"/>
                        </a:lnSpc>
                        <a:spcBef>
                          <a:spcPts val="0"/>
                        </a:spcBef>
                        <a:spcAft>
                          <a:spcPts val="0"/>
                        </a:spcAft>
                        <a:buClrTx/>
                        <a:buSzTx/>
                        <a:buFontTx/>
                        <a:buNone/>
                        <a:tabLst/>
                        <a:defRPr/>
                      </a:pPr>
                      <a:r>
                        <a:rPr lang="en-US" sz="1800" dirty="0">
                          <a:effectLst/>
                          <a:latin typeface="Calibri" panose="020F0502020204030204" pitchFamily="34" charset="0"/>
                          <a:cs typeface="Calibri" panose="020F0502020204030204" pitchFamily="34" charset="0"/>
                        </a:rPr>
                        <a:t>tbaykas@ieee.org</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9572813"/>
                  </a:ext>
                </a:extLst>
              </a:tr>
            </a:tbl>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1" y="731521"/>
            <a:ext cx="8288867" cy="650240"/>
          </a:xfrm>
        </p:spPr>
        <p:txBody>
          <a:bodyPr/>
          <a:lstStyle/>
          <a:p>
            <a:r>
              <a:rPr lang="en-US" altLang="en-US" dirty="0"/>
              <a:t>Participation in IEEE 802 Meetings</a:t>
            </a:r>
            <a:endParaRPr lang="en-US" dirty="0"/>
          </a:p>
        </p:txBody>
      </p:sp>
      <p:sp>
        <p:nvSpPr>
          <p:cNvPr id="3" name="Content Placeholder 2"/>
          <p:cNvSpPr>
            <a:spLocks noGrp="1"/>
          </p:cNvSpPr>
          <p:nvPr>
            <p:ph idx="1"/>
          </p:nvPr>
        </p:nvSpPr>
        <p:spPr>
          <a:xfrm>
            <a:off x="406400" y="1381760"/>
            <a:ext cx="9022080" cy="5120640"/>
          </a:xfrm>
        </p:spPr>
        <p:txBody>
          <a:bodyPr/>
          <a:lstStyle/>
          <a:p>
            <a:pPr>
              <a:buClrTx/>
            </a:pPr>
            <a:r>
              <a:rPr lang="en-GB" altLang="en-US" sz="1707" dirty="0">
                <a:ea typeface="MS Gothic" panose="020B0609070205080204" pitchFamily="49" charset="-128"/>
              </a:rPr>
              <a:t>All participation in IEEE 802 Working Group meetings is on an individual basis</a:t>
            </a:r>
          </a:p>
          <a:p>
            <a:pPr>
              <a:buClrTx/>
            </a:pPr>
            <a:r>
              <a:rPr lang="en-GB" altLang="en-US" sz="1493" i="1" dirty="0">
                <a:ea typeface="MS Gothic" panose="020B0609070205080204" pitchFamily="49" charset="-128"/>
              </a:rPr>
              <a:t>•     </a:t>
            </a:r>
            <a:r>
              <a:rPr lang="en-GB" altLang="en-US" sz="1493" dirty="0">
                <a:ea typeface="MS Gothic" panose="020B0609070205080204" pitchFamily="49" charset="-128"/>
              </a:rPr>
              <a:t>Participants in the IEEE standards development individual process shall act based on their qualifications and experience. (</a:t>
            </a:r>
            <a:r>
              <a:rPr lang="en-GB" altLang="en-US" sz="1493" u="sng" dirty="0">
                <a:solidFill>
                  <a:srgbClr val="CCCCFF"/>
                </a:solidFill>
                <a:ea typeface="MS Gothic" panose="020B0609070205080204" pitchFamily="49" charset="-128"/>
                <a:hlinkClick r:id="rId2"/>
              </a:rPr>
              <a:t>https://standards.ieee.org/develop/policies/bylaws/sb_bylaws.pdf</a:t>
            </a:r>
            <a:r>
              <a:rPr lang="en-GB" altLang="en-US" sz="1493" dirty="0">
                <a:ea typeface="MS Gothic" panose="020B0609070205080204" pitchFamily="49" charset="-128"/>
              </a:rPr>
              <a:t>section 5.2.1)</a:t>
            </a:r>
          </a:p>
          <a:p>
            <a:pPr>
              <a:buClrTx/>
            </a:pPr>
            <a:r>
              <a:rPr lang="en-GB" altLang="en-US" sz="1493" dirty="0">
                <a:ea typeface="MS Gothic" panose="020B0609070205080204" pitchFamily="49" charset="-128"/>
              </a:rPr>
              <a:t>•    IEEE 802 Working Group membership is by individual; “Working Group members shall participate in the consensus process in a manner consistent with their professional expert opinion as individuals, and not as organizational representatives”. (</a:t>
            </a:r>
            <a:r>
              <a:rPr lang="en-GB" altLang="en-US" sz="1493" dirty="0" err="1">
                <a:ea typeface="MS Gothic" panose="020B0609070205080204" pitchFamily="49" charset="-128"/>
              </a:rPr>
              <a:t>subclause</a:t>
            </a:r>
            <a:r>
              <a:rPr lang="en-GB" altLang="en-US" sz="1493" dirty="0">
                <a:ea typeface="MS Gothic" panose="020B0609070205080204" pitchFamily="49" charset="-128"/>
              </a:rPr>
              <a:t> 4.2.1 “Establishment”, of the IEEE 802 LMSC Working Group Policies and Procedures)</a:t>
            </a:r>
          </a:p>
          <a:p>
            <a:pPr marL="364079"/>
            <a:r>
              <a:rPr lang="en-GB" altLang="en-US" sz="1493" dirty="0">
                <a:ea typeface="MS Gothic" panose="020B0609070205080204" pitchFamily="49" charset="-128"/>
              </a:rPr>
              <a:t>Participants have an obligation to act and vote as an individual and not under the direction of any other individual or group.  A Participant’s obligation to act and vote as an individual applies in all cases, regardless of any external commitments, agreements, contracts, or orders. </a:t>
            </a:r>
          </a:p>
          <a:p>
            <a:pPr marL="364079"/>
            <a:r>
              <a:rPr lang="en-GB" altLang="en-US" sz="1493" dirty="0">
                <a:ea typeface="MS Gothic" panose="020B0609070205080204" pitchFamily="49" charset="-128"/>
              </a:rPr>
              <a:t>Participants shall not direct the actions or votes of any other member of an IEEE 802 Working Group or retaliate against any other member for their actions or votes within IEEE 802 Working Group meetings, see </a:t>
            </a:r>
            <a:r>
              <a:rPr lang="en-GB" altLang="en-US" sz="1493" u="sng" dirty="0">
                <a:solidFill>
                  <a:srgbClr val="CCCCFF"/>
                </a:solidFill>
                <a:ea typeface="MS Gothic" panose="020B0609070205080204" pitchFamily="49" charset="-128"/>
                <a:hlinkClick r:id="rId3"/>
              </a:rPr>
              <a:t>https://standards.ieee.org/develop/policies/bylaws/sb_bylaws.pdf </a:t>
            </a:r>
            <a:r>
              <a:rPr lang="en-GB" altLang="en-US" sz="1493" dirty="0">
                <a:ea typeface="MS Gothic" panose="020B0609070205080204" pitchFamily="49" charset="-128"/>
              </a:rPr>
              <a:t> section 5.2.1.3 and the IEEE 802 LMSC Working Group Policies and Procedures, </a:t>
            </a:r>
            <a:r>
              <a:rPr lang="en-GB" altLang="en-US" sz="1493" dirty="0" err="1">
                <a:ea typeface="MS Gothic" panose="020B0609070205080204" pitchFamily="49" charset="-128"/>
              </a:rPr>
              <a:t>subclause</a:t>
            </a:r>
            <a:r>
              <a:rPr lang="en-GB" altLang="en-US" sz="1493" dirty="0">
                <a:ea typeface="MS Gothic" panose="020B0609070205080204" pitchFamily="49" charset="-128"/>
              </a:rPr>
              <a:t> 3.4.1 “Chair”, list item x.</a:t>
            </a:r>
          </a:p>
          <a:p>
            <a:pPr>
              <a:buClrTx/>
            </a:pPr>
            <a:r>
              <a:rPr lang="en-GB" altLang="en-US" sz="1707" dirty="0">
                <a:ea typeface="MS Gothic" panose="020B0609070205080204" pitchFamily="49" charset="-128"/>
              </a:rPr>
              <a:t>By participating in IEEE 802 meetings, you accept these requirements.  If you do not agree to these policies then you shall not participate.</a:t>
            </a:r>
          </a:p>
          <a:p>
            <a:pPr algn="ctr">
              <a:buClrTx/>
            </a:pPr>
            <a:r>
              <a:rPr lang="en-GB" altLang="en-US" sz="1493" dirty="0">
                <a:ea typeface="MS Gothic" panose="020B0609070205080204" pitchFamily="49" charset="-128"/>
              </a:rPr>
              <a:t>(Latest revision of IEEE 802 LMSC Working Group Policies and Procedures: </a:t>
            </a:r>
            <a:r>
              <a:rPr lang="en-GB" altLang="en-US" sz="1493" dirty="0">
                <a:ea typeface="MS Gothic" panose="020B0609070205080204" pitchFamily="49" charset="-128"/>
                <a:hlinkClick r:id="rId4"/>
              </a:rPr>
              <a:t>http://www.ieee802.org/devdocs.shtml</a:t>
            </a:r>
            <a:r>
              <a:rPr lang="en-GB" altLang="en-US" sz="1493" dirty="0">
                <a:ea typeface="MS Gothic" panose="020B0609070205080204" pitchFamily="49" charset="-128"/>
              </a:rPr>
              <a:t> and Participation slide: </a:t>
            </a:r>
            <a:r>
              <a:rPr lang="en-GB" altLang="en-US" sz="1493" dirty="0">
                <a:ea typeface="MS Gothic" panose="020B0609070205080204" pitchFamily="49" charset="-128"/>
                <a:hlinkClick r:id="rId5"/>
              </a:rPr>
              <a:t>https://mentor.ieee.org/802-ec/dcn/16/ec-16-0180-03-00EC-ieee-802-participation-slide.ppt</a:t>
            </a:r>
            <a:r>
              <a:rPr lang="en-GB" altLang="en-US" sz="1493" dirty="0">
                <a:ea typeface="MS Gothic" panose="020B0609070205080204" pitchFamily="49" charset="-128"/>
              </a:rPr>
              <a:t> )</a:t>
            </a:r>
            <a:br>
              <a:rPr lang="en-GB" altLang="en-US" sz="1493" dirty="0">
                <a:ea typeface="MS Gothic" panose="020B0609070205080204" pitchFamily="49" charset="-128"/>
              </a:rPr>
            </a:br>
            <a:endParaRPr lang="en-GB" altLang="en-US" sz="1493" dirty="0">
              <a:ea typeface="MS Gothic" panose="020B0609070205080204" pitchFamily="49" charset="-128"/>
            </a:endParaRPr>
          </a:p>
          <a:p>
            <a:endParaRPr lang="en-US" sz="1280"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10</a:t>
            </a:fld>
            <a:endParaRPr lang="en-GB" dirty="0"/>
          </a:p>
        </p:txBody>
      </p:sp>
      <p:sp>
        <p:nvSpPr>
          <p:cNvPr id="5" name="Footer Placeholder 4"/>
          <p:cNvSpPr>
            <a:spLocks noGrp="1"/>
          </p:cNvSpPr>
          <p:nvPr>
            <p:ph type="ftr" idx="14"/>
          </p:nvPr>
        </p:nvSpPr>
        <p:spPr/>
        <p:txBody>
          <a:bodyPr/>
          <a:lstStyle/>
          <a:p>
            <a:r>
              <a:rPr lang="en-GB"/>
              <a:t>Tuncer Baykas, Ofinno</a:t>
            </a:r>
            <a:endParaRPr lang="en-GB" dirty="0"/>
          </a:p>
        </p:txBody>
      </p:sp>
      <p:sp>
        <p:nvSpPr>
          <p:cNvPr id="7" name="Text Box 6">
            <a:extLst>
              <a:ext uri="{FF2B5EF4-FFF2-40B4-BE49-F238E27FC236}">
                <a16:creationId xmlns:a16="http://schemas.microsoft.com/office/drawing/2014/main" id="{8D33EFAA-89A7-4404-92FC-62A75CBC2FC0}"/>
              </a:ext>
            </a:extLst>
          </p:cNvPr>
          <p:cNvSpPr txBox="1">
            <a:spLocks noChangeArrowheads="1"/>
          </p:cNvSpPr>
          <p:nvPr/>
        </p:nvSpPr>
        <p:spPr bwMode="auto">
          <a:xfrm>
            <a:off x="731521" y="6583680"/>
            <a:ext cx="1011815"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Times New Roman" pitchFamily="18" charset="0"/>
                <a:ea typeface="+mn-ea"/>
                <a:cs typeface="Arial" charset="0"/>
              </a:defRPr>
            </a:lvl6pPr>
            <a:lvl7pPr marL="2743200" algn="l" defTabSz="914400" rtl="0" eaLnBrk="1" latinLnBrk="0" hangingPunct="1">
              <a:defRPr sz="1200" kern="1200">
                <a:solidFill>
                  <a:schemeClr val="tx1"/>
                </a:solidFill>
                <a:latin typeface="Times New Roman" pitchFamily="18" charset="0"/>
                <a:ea typeface="+mn-ea"/>
                <a:cs typeface="Arial" charset="0"/>
              </a:defRPr>
            </a:lvl7pPr>
            <a:lvl8pPr marL="3200400" algn="l" defTabSz="914400" rtl="0" eaLnBrk="1" latinLnBrk="0" hangingPunct="1">
              <a:defRPr sz="1200" kern="1200">
                <a:solidFill>
                  <a:schemeClr val="tx1"/>
                </a:solidFill>
                <a:latin typeface="Times New Roman" pitchFamily="18" charset="0"/>
                <a:ea typeface="+mn-ea"/>
                <a:cs typeface="Arial" charset="0"/>
              </a:defRPr>
            </a:lvl8pPr>
            <a:lvl9pPr marL="3657600" algn="l" defTabSz="914400" rtl="0" eaLnBrk="1" latinLnBrk="0" hangingPunct="1">
              <a:defRPr sz="1200" kern="1200">
                <a:solidFill>
                  <a:schemeClr val="tx1"/>
                </a:solidFill>
                <a:latin typeface="Times New Roman" pitchFamily="18" charset="0"/>
                <a:ea typeface="+mn-ea"/>
                <a:cs typeface="Arial" charset="0"/>
              </a:defRPr>
            </a:lvl9pPr>
          </a:lstStyle>
          <a:p>
            <a:pPr>
              <a:spcBef>
                <a:spcPct val="0"/>
              </a:spcBef>
              <a:buClrTx/>
              <a:buSzTx/>
              <a:buFontTx/>
              <a:buNone/>
            </a:pPr>
            <a:r>
              <a:rPr lang="en-US" altLang="en-US" sz="1920" b="1" u="sng" dirty="0"/>
              <a:t>Slide #5</a:t>
            </a:r>
            <a:endParaRPr lang="en-US" altLang="en-US" sz="2560" dirty="0"/>
          </a:p>
        </p:txBody>
      </p:sp>
      <p:sp>
        <p:nvSpPr>
          <p:cNvPr id="8" name="Date Placeholder 3">
            <a:extLst>
              <a:ext uri="{FF2B5EF4-FFF2-40B4-BE49-F238E27FC236}">
                <a16:creationId xmlns:a16="http://schemas.microsoft.com/office/drawing/2014/main" id="{B1C9D975-9B89-429E-A2AD-175C2CE0D83A}"/>
              </a:ext>
            </a:extLst>
          </p:cNvPr>
          <p:cNvSpPr>
            <a:spLocks noGrp="1"/>
          </p:cNvSpPr>
          <p:nvPr>
            <p:ph type="dt" idx="15"/>
          </p:nvPr>
        </p:nvSpPr>
        <p:spPr>
          <a:xfrm>
            <a:off x="743374" y="355600"/>
            <a:ext cx="2457014" cy="291253"/>
          </a:xfrm>
        </p:spPr>
        <p:txBody>
          <a:bodyPr/>
          <a:lstStyle/>
          <a:p>
            <a:r>
              <a:rPr lang="en-US" dirty="0"/>
              <a:t>January 2025</a:t>
            </a:r>
            <a:endParaRPr lang="en-GB" dirty="0"/>
          </a:p>
        </p:txBody>
      </p:sp>
    </p:spTree>
    <p:extLst>
      <p:ext uri="{BB962C8B-B14F-4D97-AF65-F5344CB8AC3E}">
        <p14:creationId xmlns:p14="http://schemas.microsoft.com/office/powerpoint/2010/main" val="3387863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01CD6-155C-48E2-BBC3-80D57D196B5F}"/>
              </a:ext>
            </a:extLst>
          </p:cNvPr>
          <p:cNvSpPr>
            <a:spLocks noGrp="1"/>
          </p:cNvSpPr>
          <p:nvPr>
            <p:ph type="title"/>
          </p:nvPr>
        </p:nvSpPr>
        <p:spPr/>
        <p:txBody>
          <a:bodyPr/>
          <a:lstStyle/>
          <a:p>
            <a:r>
              <a:rPr lang="en-US" dirty="0"/>
              <a:t>Copyright Policy</a:t>
            </a:r>
          </a:p>
        </p:txBody>
      </p:sp>
      <p:sp>
        <p:nvSpPr>
          <p:cNvPr id="3" name="Content Placeholder 2">
            <a:extLst>
              <a:ext uri="{FF2B5EF4-FFF2-40B4-BE49-F238E27FC236}">
                <a16:creationId xmlns:a16="http://schemas.microsoft.com/office/drawing/2014/main" id="{902C7E79-172D-4204-BFDD-F0160AFC7405}"/>
              </a:ext>
            </a:extLst>
          </p:cNvPr>
          <p:cNvSpPr>
            <a:spLocks noGrp="1"/>
          </p:cNvSpPr>
          <p:nvPr>
            <p:ph idx="1"/>
          </p:nvPr>
        </p:nvSpPr>
        <p:spPr/>
        <p:txBody>
          <a:bodyPr/>
          <a:lstStyle/>
          <a:p>
            <a:pPr>
              <a:buFont typeface="Arial" panose="020B0604020202020204" pitchFamily="34" charset="0"/>
              <a:buChar char="•"/>
            </a:pPr>
            <a:r>
              <a:rPr lang="en-US" dirty="0"/>
              <a:t>Participants are advised that</a:t>
            </a:r>
          </a:p>
          <a:p>
            <a:pPr lvl="1">
              <a:buFont typeface="Arial" panose="020B0604020202020204" pitchFamily="34" charset="0"/>
              <a:buChar char="•"/>
            </a:pPr>
            <a:r>
              <a:rPr lang="en-US" dirty="0"/>
              <a:t>IEEE SA’s copyright policy is described in </a:t>
            </a:r>
            <a:r>
              <a:rPr lang="en-US" dirty="0">
                <a:hlinkClick r:id="rId2"/>
              </a:rPr>
              <a:t>Clause 7</a:t>
            </a:r>
            <a:r>
              <a:rPr lang="en-US" dirty="0"/>
              <a:t> of the IEEE SA Standards Board Bylaws and </a:t>
            </a:r>
            <a:r>
              <a:rPr lang="en-US" dirty="0">
                <a:hlinkClick r:id="rId3"/>
              </a:rPr>
              <a:t>Clause 6.1</a:t>
            </a:r>
            <a:r>
              <a:rPr lang="en-US" dirty="0"/>
              <a:t> of the IEEE SA Standards Board Operations Manual;</a:t>
            </a:r>
          </a:p>
          <a:p>
            <a:pPr lvl="1">
              <a:buFont typeface="Arial" panose="020B0604020202020204" pitchFamily="34" charset="0"/>
              <a:buChar char="•"/>
            </a:pPr>
            <a:r>
              <a:rPr lang="en-US" dirty="0"/>
              <a:t>Any material submitted during standards development, whether verbal, recorded, or in written form, is a Contribution and shall comply with the IEEE SA Copyright Policy</a:t>
            </a:r>
          </a:p>
          <a:p>
            <a:pPr>
              <a:buFont typeface="Arial" panose="020B0604020202020204" pitchFamily="34" charset="0"/>
              <a:buChar char="•"/>
            </a:pPr>
            <a:r>
              <a:rPr lang="en-US" dirty="0"/>
              <a:t>Please refer to next two slides for more information</a:t>
            </a:r>
          </a:p>
        </p:txBody>
      </p:sp>
      <p:sp>
        <p:nvSpPr>
          <p:cNvPr id="4" name="Slide Number Placeholder 3">
            <a:extLst>
              <a:ext uri="{FF2B5EF4-FFF2-40B4-BE49-F238E27FC236}">
                <a16:creationId xmlns:a16="http://schemas.microsoft.com/office/drawing/2014/main" id="{453F9737-4624-4407-A626-66395FDE52A4}"/>
              </a:ext>
            </a:extLst>
          </p:cNvPr>
          <p:cNvSpPr>
            <a:spLocks noGrp="1"/>
          </p:cNvSpPr>
          <p:nvPr>
            <p:ph type="sldNum" idx="12"/>
          </p:nvPr>
        </p:nvSpPr>
        <p:spPr/>
        <p:txBody>
          <a:bodyPr/>
          <a:lstStyle/>
          <a:p>
            <a:r>
              <a:rPr lang="en-GB"/>
              <a:t>Slide </a:t>
            </a:r>
            <a:fld id="{440F5867-744E-4AA6-B0ED-4C44D2DFBB7B}" type="slidenum">
              <a:rPr lang="en-GB" smtClean="0"/>
              <a:pPr/>
              <a:t>11</a:t>
            </a:fld>
            <a:endParaRPr lang="en-GB" dirty="0"/>
          </a:p>
        </p:txBody>
      </p:sp>
      <p:sp>
        <p:nvSpPr>
          <p:cNvPr id="5" name="Footer Placeholder 4">
            <a:extLst>
              <a:ext uri="{FF2B5EF4-FFF2-40B4-BE49-F238E27FC236}">
                <a16:creationId xmlns:a16="http://schemas.microsoft.com/office/drawing/2014/main" id="{4CEAF0B7-13F0-4870-98EA-D07843CBF773}"/>
              </a:ext>
            </a:extLst>
          </p:cNvPr>
          <p:cNvSpPr>
            <a:spLocks noGrp="1"/>
          </p:cNvSpPr>
          <p:nvPr>
            <p:ph type="ftr" idx="14"/>
          </p:nvPr>
        </p:nvSpPr>
        <p:spPr/>
        <p:txBody>
          <a:bodyPr/>
          <a:lstStyle/>
          <a:p>
            <a:r>
              <a:rPr lang="en-GB"/>
              <a:t>Tuncer Baykas, Ofinno</a:t>
            </a:r>
            <a:endParaRPr lang="en-GB" dirty="0"/>
          </a:p>
        </p:txBody>
      </p:sp>
      <p:sp>
        <p:nvSpPr>
          <p:cNvPr id="6" name="Date Placeholder 5">
            <a:extLst>
              <a:ext uri="{FF2B5EF4-FFF2-40B4-BE49-F238E27FC236}">
                <a16:creationId xmlns:a16="http://schemas.microsoft.com/office/drawing/2014/main" id="{5C48BDE3-7807-417F-A4F1-5356D38590CA}"/>
              </a:ext>
            </a:extLst>
          </p:cNvPr>
          <p:cNvSpPr>
            <a:spLocks noGrp="1"/>
          </p:cNvSpPr>
          <p:nvPr>
            <p:ph type="dt" idx="15"/>
          </p:nvPr>
        </p:nvSpPr>
        <p:spPr/>
        <p:txBody>
          <a:bodyPr/>
          <a:lstStyle/>
          <a:p>
            <a:r>
              <a:rPr lang="en-US" dirty="0"/>
              <a:t>January 2025</a:t>
            </a:r>
            <a:endParaRPr lang="en-GB" dirty="0"/>
          </a:p>
        </p:txBody>
      </p:sp>
    </p:spTree>
    <p:extLst>
      <p:ext uri="{BB962C8B-B14F-4D97-AF65-F5344CB8AC3E}">
        <p14:creationId xmlns:p14="http://schemas.microsoft.com/office/powerpoint/2010/main" val="15571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FA4C400-C204-4503-AFE8-AE9904ADC428}"/>
              </a:ext>
            </a:extLst>
          </p:cNvPr>
          <p:cNvSpPr>
            <a:spLocks noGrp="1"/>
          </p:cNvSpPr>
          <p:nvPr>
            <p:ph type="title"/>
          </p:nvPr>
        </p:nvSpPr>
        <p:spPr/>
        <p:txBody>
          <a:bodyPr/>
          <a:lstStyle/>
          <a:p>
            <a:r>
              <a:rPr lang="en-US" dirty="0"/>
              <a:t>IEEE SA Copyright Policy</a:t>
            </a:r>
          </a:p>
        </p:txBody>
      </p:sp>
      <p:sp>
        <p:nvSpPr>
          <p:cNvPr id="3" name="Content Placeholder 2">
            <a:extLst>
              <a:ext uri="{FF2B5EF4-FFF2-40B4-BE49-F238E27FC236}">
                <a16:creationId xmlns:a16="http://schemas.microsoft.com/office/drawing/2014/main" id="{B7EF8522-FD6C-4D3A-93AF-A726F17B8911}"/>
              </a:ext>
            </a:extLst>
          </p:cNvPr>
          <p:cNvSpPr>
            <a:spLocks noGrp="1"/>
          </p:cNvSpPr>
          <p:nvPr>
            <p:ph idx="1"/>
          </p:nvPr>
        </p:nvSpPr>
        <p:spPr/>
        <p:txBody>
          <a:bodyPr/>
          <a:lstStyle/>
          <a:p>
            <a:pPr>
              <a:buFont typeface="Arial" panose="020B0604020202020204" pitchFamily="34" charset="0"/>
              <a:buChar char="•"/>
            </a:pPr>
            <a:r>
              <a:rPr lang="en-GB" sz="1920" dirty="0"/>
              <a:t>By participating in this activity, you agree to comply with the IEEE Code of Ethics, all applicable laws, and all IEEE policies and procedures including, but not limited to, the IEEE SA Copyright Policy.</a:t>
            </a:r>
            <a:endParaRPr lang="en-US" sz="1920" dirty="0"/>
          </a:p>
          <a:p>
            <a:pPr lvl="1">
              <a:buFont typeface="Arial" panose="020B0604020202020204" pitchFamily="34" charset="0"/>
              <a:buChar char="•"/>
            </a:pPr>
            <a:r>
              <a:rPr lang="en-GB" sz="1493" dirty="0"/>
              <a:t>Previously Published material (copyright assertion indicated) shall not be presented/submitted to the Working Group nor incorporated into a Working Group draft unless permission is granted. </a:t>
            </a:r>
            <a:endParaRPr lang="en-US" sz="1493" dirty="0"/>
          </a:p>
          <a:p>
            <a:pPr lvl="1">
              <a:buFont typeface="Arial" panose="020B0604020202020204" pitchFamily="34" charset="0"/>
              <a:buChar char="•"/>
            </a:pPr>
            <a:r>
              <a:rPr lang="en-GB" sz="1493" dirty="0"/>
              <a:t>Prior to presentation or submission, you shall notify the Working Group Chair of previously Published material and should assist the Chair in obtaining copyright permission acceptable to IEEE SA.</a:t>
            </a:r>
            <a:endParaRPr lang="en-US" sz="1493" dirty="0"/>
          </a:p>
          <a:p>
            <a:pPr lvl="1">
              <a:buFont typeface="Arial" panose="020B0604020202020204" pitchFamily="34" charset="0"/>
              <a:buChar char="•"/>
            </a:pPr>
            <a:r>
              <a:rPr lang="en-GB" sz="1493" dirty="0"/>
              <a:t>For material that is not previously Published, IEEE is automatically granted a license to use any material that is presented or submitted</a:t>
            </a:r>
            <a:endParaRPr lang="en-US" sz="1493" dirty="0"/>
          </a:p>
        </p:txBody>
      </p:sp>
      <p:sp>
        <p:nvSpPr>
          <p:cNvPr id="4" name="Slide Number Placeholder 3">
            <a:extLst>
              <a:ext uri="{FF2B5EF4-FFF2-40B4-BE49-F238E27FC236}">
                <a16:creationId xmlns:a16="http://schemas.microsoft.com/office/drawing/2014/main" id="{2A6F32B3-7121-4329-95DF-F3D0BA97746E}"/>
              </a:ext>
            </a:extLst>
          </p:cNvPr>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
        <p:nvSpPr>
          <p:cNvPr id="5" name="Footer Placeholder 4">
            <a:extLst>
              <a:ext uri="{FF2B5EF4-FFF2-40B4-BE49-F238E27FC236}">
                <a16:creationId xmlns:a16="http://schemas.microsoft.com/office/drawing/2014/main" id="{FBD3C684-FD25-431F-9B76-4EBFC4BFB389}"/>
              </a:ext>
            </a:extLst>
          </p:cNvPr>
          <p:cNvSpPr>
            <a:spLocks noGrp="1"/>
          </p:cNvSpPr>
          <p:nvPr>
            <p:ph type="ftr" idx="14"/>
          </p:nvPr>
        </p:nvSpPr>
        <p:spPr/>
        <p:txBody>
          <a:bodyPr/>
          <a:lstStyle/>
          <a:p>
            <a:r>
              <a:rPr lang="en-GB"/>
              <a:t>Tuncer Baykas, Ofinno</a:t>
            </a:r>
            <a:endParaRPr lang="en-GB" dirty="0"/>
          </a:p>
        </p:txBody>
      </p:sp>
      <p:sp>
        <p:nvSpPr>
          <p:cNvPr id="6" name="Date Placeholder 5">
            <a:extLst>
              <a:ext uri="{FF2B5EF4-FFF2-40B4-BE49-F238E27FC236}">
                <a16:creationId xmlns:a16="http://schemas.microsoft.com/office/drawing/2014/main" id="{C3BF5992-FFFD-4B64-900D-0590BA3C03CE}"/>
              </a:ext>
            </a:extLst>
          </p:cNvPr>
          <p:cNvSpPr>
            <a:spLocks noGrp="1"/>
          </p:cNvSpPr>
          <p:nvPr>
            <p:ph type="dt" idx="15"/>
          </p:nvPr>
        </p:nvSpPr>
        <p:spPr/>
        <p:txBody>
          <a:bodyPr/>
          <a:lstStyle/>
          <a:p>
            <a:r>
              <a:rPr lang="en-US" dirty="0"/>
              <a:t>January 2025</a:t>
            </a:r>
            <a:endParaRPr lang="en-GB" dirty="0"/>
          </a:p>
        </p:txBody>
      </p:sp>
    </p:spTree>
    <p:extLst>
      <p:ext uri="{BB962C8B-B14F-4D97-AF65-F5344CB8AC3E}">
        <p14:creationId xmlns:p14="http://schemas.microsoft.com/office/powerpoint/2010/main" val="3200711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91F08-C969-4AF3-921D-E73BEF1E28D7}"/>
              </a:ext>
            </a:extLst>
          </p:cNvPr>
          <p:cNvSpPr>
            <a:spLocks noGrp="1"/>
          </p:cNvSpPr>
          <p:nvPr>
            <p:ph type="title"/>
          </p:nvPr>
        </p:nvSpPr>
        <p:spPr/>
        <p:txBody>
          <a:bodyPr/>
          <a:lstStyle/>
          <a:p>
            <a:r>
              <a:rPr lang="en-US" dirty="0"/>
              <a:t>IEEE SA Copyright Policy</a:t>
            </a:r>
          </a:p>
        </p:txBody>
      </p:sp>
      <p:sp>
        <p:nvSpPr>
          <p:cNvPr id="3" name="Content Placeholder 2">
            <a:extLst>
              <a:ext uri="{FF2B5EF4-FFF2-40B4-BE49-F238E27FC236}">
                <a16:creationId xmlns:a16="http://schemas.microsoft.com/office/drawing/2014/main" id="{7C9E0B85-0AB1-49A9-AFD9-65F08408602D}"/>
              </a:ext>
            </a:extLst>
          </p:cNvPr>
          <p:cNvSpPr>
            <a:spLocks noGrp="1"/>
          </p:cNvSpPr>
          <p:nvPr>
            <p:ph idx="1"/>
          </p:nvPr>
        </p:nvSpPr>
        <p:spPr>
          <a:xfrm>
            <a:off x="731521" y="2113281"/>
            <a:ext cx="8288867" cy="4793827"/>
          </a:xfrm>
        </p:spPr>
        <p:txBody>
          <a:bodyPr/>
          <a:lstStyle/>
          <a:p>
            <a:pPr>
              <a:buFont typeface="Arial" panose="020B0604020202020204" pitchFamily="34" charset="0"/>
              <a:buChar char="•"/>
            </a:pPr>
            <a:r>
              <a:rPr lang="en-US" sz="1707" dirty="0"/>
              <a:t>The IEEE SA Copyright Policy is described in the IEEE SA Standards Board Bylaws and IEEE SA Standards Board Operations Manual</a:t>
            </a:r>
          </a:p>
          <a:p>
            <a:pPr marL="853467" lvl="1" indent="-365771">
              <a:buFont typeface="Arial" panose="020B0604020202020204" pitchFamily="34" charset="0"/>
              <a:buChar char="•"/>
            </a:pPr>
            <a:r>
              <a:rPr lang="en-US" sz="1493" dirty="0"/>
              <a:t>IEEE SA Copyright Policy, see </a:t>
            </a:r>
            <a:br>
              <a:rPr lang="en-US" sz="1493" dirty="0"/>
            </a:br>
            <a:r>
              <a:rPr lang="en-US" sz="1493" dirty="0"/>
              <a:t>	Clause 7 of the IEEE SA Standards Board Bylaws</a:t>
            </a:r>
            <a:br>
              <a:rPr lang="en-US" sz="1493" dirty="0"/>
            </a:br>
            <a:r>
              <a:rPr lang="en-US" sz="1493" dirty="0"/>
              <a:t> 	</a:t>
            </a:r>
            <a:r>
              <a:rPr lang="en-US" sz="1493" dirty="0">
                <a:hlinkClick r:id="rId2"/>
              </a:rPr>
              <a:t>https://standards.ieee.org/about/policies/bylaws/sect6-7.html#7</a:t>
            </a:r>
            <a:br>
              <a:rPr lang="en-US" sz="1493" dirty="0"/>
            </a:br>
            <a:r>
              <a:rPr lang="en-US" sz="1493" dirty="0"/>
              <a:t>	Clause 6.1 of the IEEE SA Standards Board Operations Manual</a:t>
            </a:r>
            <a:br>
              <a:rPr lang="en-US" sz="1493" dirty="0"/>
            </a:br>
            <a:r>
              <a:rPr lang="en-US" sz="1493" dirty="0"/>
              <a:t>	</a:t>
            </a:r>
            <a:r>
              <a:rPr lang="en-US" sz="1493" dirty="0">
                <a:hlinkClick r:id="rId3"/>
              </a:rPr>
              <a:t>https://standards.ieee.org/about/policies/opman/sect6.html</a:t>
            </a:r>
            <a:endParaRPr lang="en-US" sz="1493" dirty="0"/>
          </a:p>
          <a:p>
            <a:pPr>
              <a:buFont typeface="Arial" panose="020B0604020202020204" pitchFamily="34" charset="0"/>
              <a:buChar char="•"/>
            </a:pPr>
            <a:r>
              <a:rPr lang="en-US" sz="1707" dirty="0"/>
              <a:t>IEEE SA Copyright Permission</a:t>
            </a:r>
          </a:p>
          <a:p>
            <a:pPr marL="853467" lvl="1" indent="-365771">
              <a:buFont typeface="Arial" panose="020B0604020202020204" pitchFamily="34" charset="0"/>
              <a:buChar char="•"/>
            </a:pPr>
            <a:r>
              <a:rPr lang="en-US" sz="1493" dirty="0">
                <a:hlinkClick r:id="rId4"/>
              </a:rPr>
              <a:t>https://standards.ieee.org/content/dam/ieee-standards/standards/web/documents/other/permissionltrs.zip</a:t>
            </a:r>
            <a:endParaRPr lang="en-US" sz="1493" dirty="0"/>
          </a:p>
          <a:p>
            <a:pPr>
              <a:buFont typeface="Arial" panose="020B0604020202020204" pitchFamily="34" charset="0"/>
              <a:buChar char="•"/>
            </a:pPr>
            <a:r>
              <a:rPr lang="en-US" sz="1707" dirty="0"/>
              <a:t>IEEE SA Copyright FAQs</a:t>
            </a:r>
          </a:p>
          <a:p>
            <a:pPr marL="853467" lvl="1" indent="-365771">
              <a:buFont typeface="Arial" panose="020B0604020202020204" pitchFamily="34" charset="0"/>
              <a:buChar char="•"/>
            </a:pPr>
            <a:r>
              <a:rPr lang="en-US" sz="1493" dirty="0">
                <a:hlinkClick r:id="rId5"/>
              </a:rPr>
              <a:t>http://standards.ieee.org/faqs/copyrights.html/</a:t>
            </a:r>
            <a:endParaRPr lang="en-US" sz="1493" dirty="0"/>
          </a:p>
          <a:p>
            <a:pPr>
              <a:buFont typeface="Arial" panose="020B0604020202020204" pitchFamily="34" charset="0"/>
              <a:buChar char="•"/>
            </a:pPr>
            <a:r>
              <a:rPr lang="en-US" sz="1707" dirty="0"/>
              <a:t>IEEE SA Best Practices for IEEE Standards Development </a:t>
            </a:r>
          </a:p>
          <a:p>
            <a:pPr marL="853467" lvl="1" indent="-365771">
              <a:buFont typeface="Arial" panose="020B0604020202020204" pitchFamily="34" charset="0"/>
              <a:buChar char="•"/>
            </a:pPr>
            <a:r>
              <a:rPr lang="en-US" sz="1493" dirty="0">
                <a:hlinkClick r:id="rId6"/>
              </a:rPr>
              <a:t>http://standards.ieee.org/develop/policies/best_practices_for_ieee_standards_development_051215.pdf</a:t>
            </a:r>
            <a:endParaRPr lang="en-US" sz="1493" dirty="0"/>
          </a:p>
          <a:p>
            <a:pPr>
              <a:buFont typeface="Arial" panose="020B0604020202020204" pitchFamily="34" charset="0"/>
              <a:buChar char="•"/>
            </a:pPr>
            <a:r>
              <a:rPr lang="en-US" sz="1707" dirty="0"/>
              <a:t>Distribution of Draft Standards (see 6.1.3 of the SASB Operations Manual)</a:t>
            </a:r>
          </a:p>
          <a:p>
            <a:pPr marL="853467" lvl="1" indent="-365771">
              <a:buFont typeface="Arial" panose="020B0604020202020204" pitchFamily="34" charset="0"/>
              <a:buChar char="•"/>
            </a:pPr>
            <a:r>
              <a:rPr lang="en-US" sz="1493" dirty="0">
                <a:hlinkClick r:id="rId3"/>
              </a:rPr>
              <a:t>https://standards.ieee.org/about/policies/opman/sect6.html</a:t>
            </a:r>
            <a:endParaRPr lang="en-US" sz="1493" dirty="0"/>
          </a:p>
        </p:txBody>
      </p:sp>
      <p:sp>
        <p:nvSpPr>
          <p:cNvPr id="4" name="Slide Number Placeholder 3">
            <a:extLst>
              <a:ext uri="{FF2B5EF4-FFF2-40B4-BE49-F238E27FC236}">
                <a16:creationId xmlns:a16="http://schemas.microsoft.com/office/drawing/2014/main" id="{D0660B0A-1E30-450B-AFB7-ED7E39CBA1F5}"/>
              </a:ext>
            </a:extLst>
          </p:cNvPr>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
        <p:nvSpPr>
          <p:cNvPr id="5" name="Footer Placeholder 4">
            <a:extLst>
              <a:ext uri="{FF2B5EF4-FFF2-40B4-BE49-F238E27FC236}">
                <a16:creationId xmlns:a16="http://schemas.microsoft.com/office/drawing/2014/main" id="{14A4D191-9514-42B5-92E6-35B1FB060457}"/>
              </a:ext>
            </a:extLst>
          </p:cNvPr>
          <p:cNvSpPr>
            <a:spLocks noGrp="1"/>
          </p:cNvSpPr>
          <p:nvPr>
            <p:ph type="ftr" idx="14"/>
          </p:nvPr>
        </p:nvSpPr>
        <p:spPr/>
        <p:txBody>
          <a:bodyPr/>
          <a:lstStyle/>
          <a:p>
            <a:r>
              <a:rPr lang="en-GB"/>
              <a:t>Tuncer Baykas, Ofinno</a:t>
            </a:r>
            <a:endParaRPr lang="en-GB" dirty="0"/>
          </a:p>
        </p:txBody>
      </p:sp>
      <p:sp>
        <p:nvSpPr>
          <p:cNvPr id="6" name="Date Placeholder 5">
            <a:extLst>
              <a:ext uri="{FF2B5EF4-FFF2-40B4-BE49-F238E27FC236}">
                <a16:creationId xmlns:a16="http://schemas.microsoft.com/office/drawing/2014/main" id="{2B4D6F20-084B-4EE9-AD6D-290838010348}"/>
              </a:ext>
            </a:extLst>
          </p:cNvPr>
          <p:cNvSpPr>
            <a:spLocks noGrp="1"/>
          </p:cNvSpPr>
          <p:nvPr>
            <p:ph type="dt" idx="15"/>
          </p:nvPr>
        </p:nvSpPr>
        <p:spPr/>
        <p:txBody>
          <a:bodyPr/>
          <a:lstStyle/>
          <a:p>
            <a:r>
              <a:rPr lang="en-US" dirty="0"/>
              <a:t>January 2025</a:t>
            </a:r>
            <a:endParaRPr lang="en-GB" dirty="0"/>
          </a:p>
        </p:txBody>
      </p:sp>
    </p:spTree>
    <p:extLst>
      <p:ext uri="{BB962C8B-B14F-4D97-AF65-F5344CB8AC3E}">
        <p14:creationId xmlns:p14="http://schemas.microsoft.com/office/powerpoint/2010/main" val="2409609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Voter Summary</a:t>
            </a:r>
          </a:p>
        </p:txBody>
      </p:sp>
      <p:sp>
        <p:nvSpPr>
          <p:cNvPr id="3" name="Content Placeholder 2"/>
          <p:cNvSpPr>
            <a:spLocks noGrp="1"/>
          </p:cNvSpPr>
          <p:nvPr>
            <p:ph idx="1"/>
          </p:nvPr>
        </p:nvSpPr>
        <p:spPr/>
        <p:txBody>
          <a:bodyPr/>
          <a:lstStyle/>
          <a:p>
            <a:r>
              <a:rPr lang="en-US" sz="2800" dirty="0"/>
              <a:t>IEEE 802.19 has 53 voting members</a:t>
            </a:r>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14</a:t>
            </a:fld>
            <a:endParaRPr lang="en-GB" dirty="0"/>
          </a:p>
        </p:txBody>
      </p:sp>
      <p:sp>
        <p:nvSpPr>
          <p:cNvPr id="5" name="Footer Placeholder 4"/>
          <p:cNvSpPr>
            <a:spLocks noGrp="1"/>
          </p:cNvSpPr>
          <p:nvPr>
            <p:ph type="ftr" idx="14"/>
          </p:nvPr>
        </p:nvSpPr>
        <p:spPr/>
        <p:txBody>
          <a:bodyPr/>
          <a:lstStyle/>
          <a:p>
            <a:r>
              <a:rPr lang="en-GB" dirty="0"/>
              <a:t>Tuncer Baykas, </a:t>
            </a:r>
            <a:r>
              <a:rPr lang="en-GB" dirty="0" err="1"/>
              <a:t>Ofinno</a:t>
            </a:r>
            <a:endParaRPr lang="en-GB" dirty="0"/>
          </a:p>
        </p:txBody>
      </p:sp>
      <p:sp>
        <p:nvSpPr>
          <p:cNvPr id="6" name="Date Placeholder 5"/>
          <p:cNvSpPr>
            <a:spLocks noGrp="1"/>
          </p:cNvSpPr>
          <p:nvPr>
            <p:ph type="dt" idx="15"/>
          </p:nvPr>
        </p:nvSpPr>
        <p:spPr/>
        <p:txBody>
          <a:bodyPr/>
          <a:lstStyle/>
          <a:p>
            <a:r>
              <a:rPr lang="en-US" dirty="0"/>
              <a:t>January 2025</a:t>
            </a:r>
            <a:endParaRPr lang="en-GB" dirty="0"/>
          </a:p>
        </p:txBody>
      </p:sp>
    </p:spTree>
    <p:extLst>
      <p:ext uri="{BB962C8B-B14F-4D97-AF65-F5344CB8AC3E}">
        <p14:creationId xmlns:p14="http://schemas.microsoft.com/office/powerpoint/2010/main" val="3731895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34C6F-A3C2-4901-B0C9-0630E0486B1A}"/>
              </a:ext>
            </a:extLst>
          </p:cNvPr>
          <p:cNvSpPr>
            <a:spLocks noGrp="1"/>
          </p:cNvSpPr>
          <p:nvPr>
            <p:ph type="title"/>
          </p:nvPr>
        </p:nvSpPr>
        <p:spPr/>
        <p:txBody>
          <a:bodyPr/>
          <a:lstStyle/>
          <a:p>
            <a:r>
              <a:rPr lang="en-US" dirty="0"/>
              <a:t>Working Group Leadership</a:t>
            </a:r>
          </a:p>
        </p:txBody>
      </p:sp>
      <p:graphicFrame>
        <p:nvGraphicFramePr>
          <p:cNvPr id="7" name="Table 7">
            <a:extLst>
              <a:ext uri="{FF2B5EF4-FFF2-40B4-BE49-F238E27FC236}">
                <a16:creationId xmlns:a16="http://schemas.microsoft.com/office/drawing/2014/main" id="{B5B7CB12-09D5-4CA9-9FC9-014EDD959C5A}"/>
              </a:ext>
            </a:extLst>
          </p:cNvPr>
          <p:cNvGraphicFramePr>
            <a:graphicFrameLocks noGrp="1"/>
          </p:cNvGraphicFramePr>
          <p:nvPr>
            <p:ph idx="1"/>
            <p:extLst>
              <p:ext uri="{D42A27DB-BD31-4B8C-83A1-F6EECF244321}">
                <p14:modId xmlns:p14="http://schemas.microsoft.com/office/powerpoint/2010/main" val="1575560089"/>
              </p:ext>
            </p:extLst>
          </p:nvPr>
        </p:nvGraphicFramePr>
        <p:xfrm>
          <a:off x="731838" y="2112963"/>
          <a:ext cx="8288336" cy="2377440"/>
        </p:xfrm>
        <a:graphic>
          <a:graphicData uri="http://schemas.openxmlformats.org/drawingml/2006/table">
            <a:tbl>
              <a:tblPr firstRow="1" bandRow="1">
                <a:tableStyleId>{21E4AEA4-8DFA-4A89-87EB-49C32662AFE0}</a:tableStyleId>
              </a:tblPr>
              <a:tblGrid>
                <a:gridCol w="4144168">
                  <a:extLst>
                    <a:ext uri="{9D8B030D-6E8A-4147-A177-3AD203B41FA5}">
                      <a16:colId xmlns:a16="http://schemas.microsoft.com/office/drawing/2014/main" val="189339927"/>
                    </a:ext>
                  </a:extLst>
                </a:gridCol>
                <a:gridCol w="4144168">
                  <a:extLst>
                    <a:ext uri="{9D8B030D-6E8A-4147-A177-3AD203B41FA5}">
                      <a16:colId xmlns:a16="http://schemas.microsoft.com/office/drawing/2014/main" val="1781321727"/>
                    </a:ext>
                  </a:extLst>
                </a:gridCol>
              </a:tblGrid>
              <a:tr h="370840">
                <a:tc>
                  <a:txBody>
                    <a:bodyPr/>
                    <a:lstStyle/>
                    <a:p>
                      <a:r>
                        <a:rPr lang="en-US" sz="2000" dirty="0">
                          <a:latin typeface="Calibri" panose="020F0502020204030204" pitchFamily="34" charset="0"/>
                          <a:cs typeface="Calibri" panose="020F0502020204030204" pitchFamily="34" charset="0"/>
                        </a:rPr>
                        <a:t>Position</a:t>
                      </a:r>
                    </a:p>
                  </a:txBody>
                  <a:tcPr/>
                </a:tc>
                <a:tc>
                  <a:txBody>
                    <a:bodyPr/>
                    <a:lstStyle/>
                    <a:p>
                      <a:r>
                        <a:rPr lang="en-US" sz="2000" dirty="0">
                          <a:latin typeface="Calibri" panose="020F0502020204030204" pitchFamily="34" charset="0"/>
                          <a:cs typeface="Calibri" panose="020F0502020204030204" pitchFamily="34" charset="0"/>
                        </a:rPr>
                        <a:t>Person</a:t>
                      </a:r>
                    </a:p>
                  </a:txBody>
                  <a:tcPr/>
                </a:tc>
                <a:extLst>
                  <a:ext uri="{0D108BD9-81ED-4DB2-BD59-A6C34878D82A}">
                    <a16:rowId xmlns:a16="http://schemas.microsoft.com/office/drawing/2014/main" val="1368241674"/>
                  </a:ext>
                </a:extLst>
              </a:tr>
              <a:tr h="370840">
                <a:tc>
                  <a:txBody>
                    <a:bodyPr/>
                    <a:lstStyle/>
                    <a:p>
                      <a:r>
                        <a:rPr lang="en-US" sz="2000" dirty="0">
                          <a:latin typeface="Calibri" panose="020F0502020204030204" pitchFamily="34" charset="0"/>
                          <a:cs typeface="Calibri" panose="020F0502020204030204" pitchFamily="34" charset="0"/>
                        </a:rPr>
                        <a:t>Working Group Chair</a:t>
                      </a:r>
                    </a:p>
                  </a:txBody>
                  <a:tcPr/>
                </a:tc>
                <a:tc>
                  <a:txBody>
                    <a:bodyPr/>
                    <a:lstStyle/>
                    <a:p>
                      <a:r>
                        <a:rPr lang="en-US" sz="2000" dirty="0">
                          <a:latin typeface="Calibri" panose="020F0502020204030204" pitchFamily="34" charset="0"/>
                          <a:cs typeface="Calibri" panose="020F0502020204030204" pitchFamily="34" charset="0"/>
                        </a:rPr>
                        <a:t>Tuncer Baykas (</a:t>
                      </a:r>
                      <a:r>
                        <a:rPr lang="en-US" sz="2000" dirty="0" err="1">
                          <a:latin typeface="Calibri" panose="020F0502020204030204" pitchFamily="34" charset="0"/>
                          <a:cs typeface="Calibri" panose="020F0502020204030204" pitchFamily="34" charset="0"/>
                        </a:rPr>
                        <a:t>Ofinno</a:t>
                      </a:r>
                      <a:r>
                        <a:rPr lang="en-US" sz="2000" dirty="0">
                          <a:latin typeface="Calibri" panose="020F0502020204030204" pitchFamily="34" charset="0"/>
                          <a:cs typeface="Calibri" panose="020F0502020204030204" pitchFamily="34" charset="0"/>
                        </a:rPr>
                        <a:t>) </a:t>
                      </a:r>
                    </a:p>
                  </a:txBody>
                  <a:tcPr/>
                </a:tc>
                <a:extLst>
                  <a:ext uri="{0D108BD9-81ED-4DB2-BD59-A6C34878D82A}">
                    <a16:rowId xmlns:a16="http://schemas.microsoft.com/office/drawing/2014/main" val="271438856"/>
                  </a:ext>
                </a:extLst>
              </a:tr>
              <a:tr h="370840">
                <a:tc>
                  <a:txBody>
                    <a:bodyPr/>
                    <a:lstStyle/>
                    <a:p>
                      <a:r>
                        <a:rPr lang="en-US" sz="2000" dirty="0">
                          <a:latin typeface="Calibri" panose="020F0502020204030204" pitchFamily="34" charset="0"/>
                          <a:cs typeface="Calibri" panose="020F0502020204030204" pitchFamily="34" charset="0"/>
                        </a:rPr>
                        <a:t>Working Group Vice Chair</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Steve </a:t>
                      </a:r>
                      <a:r>
                        <a:rPr lang="en-US" sz="2000" dirty="0" err="1">
                          <a:latin typeface="Calibri" panose="020F0502020204030204" pitchFamily="34" charset="0"/>
                          <a:cs typeface="Calibri" panose="020F0502020204030204" pitchFamily="34" charset="0"/>
                        </a:rPr>
                        <a:t>Shellhammer</a:t>
                      </a:r>
                      <a:r>
                        <a:rPr lang="en-US" sz="2000" dirty="0">
                          <a:latin typeface="Calibri" panose="020F0502020204030204" pitchFamily="34" charset="0"/>
                          <a:cs typeface="Calibri" panose="020F0502020204030204" pitchFamily="34" charset="0"/>
                        </a:rPr>
                        <a:t> (Qualcomm)</a:t>
                      </a:r>
                    </a:p>
                  </a:txBody>
                  <a:tcPr/>
                </a:tc>
                <a:extLst>
                  <a:ext uri="{0D108BD9-81ED-4DB2-BD59-A6C34878D82A}">
                    <a16:rowId xmlns:a16="http://schemas.microsoft.com/office/drawing/2014/main" val="1117612258"/>
                  </a:ext>
                </a:extLst>
              </a:tr>
              <a:tr h="370840">
                <a:tc>
                  <a:txBody>
                    <a:bodyPr/>
                    <a:lstStyle/>
                    <a:p>
                      <a:r>
                        <a:rPr lang="en-US" sz="2000" dirty="0">
                          <a:latin typeface="Calibri" panose="020F0502020204030204" pitchFamily="34" charset="0"/>
                          <a:cs typeface="Calibri" panose="020F0502020204030204" pitchFamily="34" charset="0"/>
                        </a:rPr>
                        <a:t>Task Group 3a Chair</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Ben Rolfe (Blind Creek Associates)</a:t>
                      </a:r>
                    </a:p>
                  </a:txBody>
                  <a:tcPr/>
                </a:tc>
                <a:extLst>
                  <a:ext uri="{0D108BD9-81ED-4DB2-BD59-A6C34878D82A}">
                    <a16:rowId xmlns:a16="http://schemas.microsoft.com/office/drawing/2014/main" val="1726122403"/>
                  </a:ext>
                </a:extLst>
              </a:tr>
              <a:tr h="370840">
                <a:tc>
                  <a:txBody>
                    <a:bodyPr/>
                    <a:lstStyle/>
                    <a:p>
                      <a:r>
                        <a:rPr lang="en-US" sz="2000" dirty="0">
                          <a:latin typeface="Calibri" panose="020F0502020204030204" pitchFamily="34" charset="0"/>
                          <a:cs typeface="Calibri" panose="020F0502020204030204" pitchFamily="34" charset="0"/>
                        </a:rPr>
                        <a:t>Liaison To/From 802.11</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Tuncer Baykas (Ofinno)</a:t>
                      </a:r>
                    </a:p>
                  </a:txBody>
                  <a:tcPr/>
                </a:tc>
                <a:extLst>
                  <a:ext uri="{0D108BD9-81ED-4DB2-BD59-A6C34878D82A}">
                    <a16:rowId xmlns:a16="http://schemas.microsoft.com/office/drawing/2014/main" val="1369687732"/>
                  </a:ext>
                </a:extLst>
              </a:tr>
              <a:tr h="370840">
                <a:tc>
                  <a:txBody>
                    <a:bodyPr/>
                    <a:lstStyle/>
                    <a:p>
                      <a:r>
                        <a:rPr lang="en-US" sz="2000" dirty="0">
                          <a:latin typeface="Calibri" panose="020F0502020204030204" pitchFamily="34" charset="0"/>
                          <a:cs typeface="Calibri" panose="020F0502020204030204" pitchFamily="34" charset="0"/>
                        </a:rPr>
                        <a:t>Liaison To/From 802.15</a:t>
                      </a:r>
                    </a:p>
                  </a:txBody>
                  <a:tcPr/>
                </a:tc>
                <a:tc>
                  <a:txBody>
                    <a:bodyPr/>
                    <a:lstStyle/>
                    <a:p>
                      <a:r>
                        <a:rPr lang="en-US" sz="2000" dirty="0">
                          <a:latin typeface="Calibri" panose="020F0502020204030204" pitchFamily="34" charset="0"/>
                          <a:cs typeface="Calibri" panose="020F0502020204030204" pitchFamily="34" charset="0"/>
                        </a:rPr>
                        <a:t>Ben Rolfe (Blind Creek Associates)</a:t>
                      </a:r>
                    </a:p>
                  </a:txBody>
                  <a:tcPr/>
                </a:tc>
                <a:extLst>
                  <a:ext uri="{0D108BD9-81ED-4DB2-BD59-A6C34878D82A}">
                    <a16:rowId xmlns:a16="http://schemas.microsoft.com/office/drawing/2014/main" val="1766254693"/>
                  </a:ext>
                </a:extLst>
              </a:tr>
            </a:tbl>
          </a:graphicData>
        </a:graphic>
      </p:graphicFrame>
      <p:sp>
        <p:nvSpPr>
          <p:cNvPr id="4" name="Slide Number Placeholder 3">
            <a:extLst>
              <a:ext uri="{FF2B5EF4-FFF2-40B4-BE49-F238E27FC236}">
                <a16:creationId xmlns:a16="http://schemas.microsoft.com/office/drawing/2014/main" id="{65084C7E-844E-4904-941B-28B709F00C00}"/>
              </a:ext>
            </a:extLst>
          </p:cNvPr>
          <p:cNvSpPr>
            <a:spLocks noGrp="1"/>
          </p:cNvSpPr>
          <p:nvPr>
            <p:ph type="sldNum" idx="12"/>
          </p:nvPr>
        </p:nvSpPr>
        <p:spPr/>
        <p:txBody>
          <a:bodyPr/>
          <a:lstStyle/>
          <a:p>
            <a:r>
              <a:rPr lang="en-GB" dirty="0"/>
              <a:t>Slide </a:t>
            </a:r>
            <a:fld id="{440F5867-744E-4AA6-B0ED-4C44D2DFBB7B}" type="slidenum">
              <a:rPr lang="en-GB" smtClean="0"/>
              <a:pPr/>
              <a:t>15</a:t>
            </a:fld>
            <a:endParaRPr lang="en-GB" dirty="0"/>
          </a:p>
        </p:txBody>
      </p:sp>
      <p:sp>
        <p:nvSpPr>
          <p:cNvPr id="5" name="Footer Placeholder 4">
            <a:extLst>
              <a:ext uri="{FF2B5EF4-FFF2-40B4-BE49-F238E27FC236}">
                <a16:creationId xmlns:a16="http://schemas.microsoft.com/office/drawing/2014/main" id="{7EC77173-4E6C-4C89-8F9F-7446C07C75D1}"/>
              </a:ext>
            </a:extLst>
          </p:cNvPr>
          <p:cNvSpPr>
            <a:spLocks noGrp="1"/>
          </p:cNvSpPr>
          <p:nvPr>
            <p:ph type="ftr" idx="14"/>
          </p:nvPr>
        </p:nvSpPr>
        <p:spPr>
          <a:xfrm>
            <a:off x="6096000" y="6941268"/>
            <a:ext cx="3396821" cy="245533"/>
          </a:xfrm>
        </p:spPr>
        <p:txBody>
          <a:bodyPr/>
          <a:lstStyle/>
          <a:p>
            <a:r>
              <a:rPr lang="en-GB" dirty="0"/>
              <a:t>Tuncer Baykas, </a:t>
            </a:r>
            <a:r>
              <a:rPr lang="en-GB" dirty="0" err="1"/>
              <a:t>Ofinno</a:t>
            </a:r>
            <a:endParaRPr lang="en-GB" dirty="0"/>
          </a:p>
        </p:txBody>
      </p:sp>
      <p:sp>
        <p:nvSpPr>
          <p:cNvPr id="6" name="Date Placeholder 5">
            <a:extLst>
              <a:ext uri="{FF2B5EF4-FFF2-40B4-BE49-F238E27FC236}">
                <a16:creationId xmlns:a16="http://schemas.microsoft.com/office/drawing/2014/main" id="{3CA5FD41-C7F5-4DC0-91EC-7DE3A381BDAE}"/>
              </a:ext>
            </a:extLst>
          </p:cNvPr>
          <p:cNvSpPr>
            <a:spLocks noGrp="1"/>
          </p:cNvSpPr>
          <p:nvPr>
            <p:ph type="dt" idx="15"/>
          </p:nvPr>
        </p:nvSpPr>
        <p:spPr/>
        <p:txBody>
          <a:bodyPr/>
          <a:lstStyle/>
          <a:p>
            <a:r>
              <a:rPr lang="en-US" dirty="0"/>
              <a:t>January 2025</a:t>
            </a:r>
            <a:endParaRPr lang="en-GB" dirty="0"/>
          </a:p>
        </p:txBody>
      </p:sp>
    </p:spTree>
    <p:extLst>
      <p:ext uri="{BB962C8B-B14F-4D97-AF65-F5344CB8AC3E}">
        <p14:creationId xmlns:p14="http://schemas.microsoft.com/office/powerpoint/2010/main" val="807392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47416-7B90-4E0E-8796-4BBB6DB4243A}"/>
              </a:ext>
            </a:extLst>
          </p:cNvPr>
          <p:cNvSpPr>
            <a:spLocks noGrp="1"/>
          </p:cNvSpPr>
          <p:nvPr>
            <p:ph type="title"/>
          </p:nvPr>
        </p:nvSpPr>
        <p:spPr>
          <a:xfrm>
            <a:off x="743373" y="731522"/>
            <a:ext cx="8277016" cy="1136227"/>
          </a:xfrm>
        </p:spPr>
        <p:txBody>
          <a:bodyPr/>
          <a:lstStyle/>
          <a:p>
            <a:r>
              <a:rPr lang="en-US" sz="3200" dirty="0"/>
              <a:t>Coexistence Assessment Documents</a:t>
            </a:r>
          </a:p>
        </p:txBody>
      </p:sp>
      <p:sp>
        <p:nvSpPr>
          <p:cNvPr id="3" name="Content Placeholder 2">
            <a:extLst>
              <a:ext uri="{FF2B5EF4-FFF2-40B4-BE49-F238E27FC236}">
                <a16:creationId xmlns:a16="http://schemas.microsoft.com/office/drawing/2014/main" id="{00ECBD66-7829-4FC5-A0DC-BB47AEB85123}"/>
              </a:ext>
            </a:extLst>
          </p:cNvPr>
          <p:cNvSpPr>
            <a:spLocks noGrp="1"/>
          </p:cNvSpPr>
          <p:nvPr>
            <p:ph idx="1"/>
          </p:nvPr>
        </p:nvSpPr>
        <p:spPr/>
        <p:txBody>
          <a:bodyPr/>
          <a:lstStyle/>
          <a:p>
            <a:pPr algn="l">
              <a:spcAft>
                <a:spcPts val="0"/>
              </a:spcAft>
            </a:pPr>
            <a:r>
              <a:rPr lang="en-US" sz="1600" b="0" i="0" dirty="0">
                <a:solidFill>
                  <a:srgbClr val="222222"/>
                </a:solidFill>
                <a:effectLst/>
                <a:highlight>
                  <a:srgbClr val="FFFFFF"/>
                </a:highlight>
                <a:latin typeface="Arial" panose="020B0604020202020204" pitchFamily="34" charset="0"/>
              </a:rPr>
              <a:t>       </a:t>
            </a:r>
            <a:r>
              <a:rPr lang="en-US" sz="2400" b="0" i="0" dirty="0">
                <a:solidFill>
                  <a:srgbClr val="222222"/>
                </a:solidFill>
                <a:effectLst/>
                <a:highlight>
                  <a:srgbClr val="FFFFFF"/>
                </a:highlight>
                <a:ea typeface="Calibri" panose="020F0502020204030204" pitchFamily="34" charset="0"/>
                <a:cs typeface="Calibri" panose="020F0502020204030204" pitchFamily="34" charset="0"/>
              </a:rPr>
              <a:t>No voting between November and January meetings</a:t>
            </a:r>
            <a:r>
              <a:rPr lang="en-US" sz="1600" b="0" i="0" dirty="0">
                <a:solidFill>
                  <a:srgbClr val="222222"/>
                </a:solidFill>
                <a:effectLst/>
                <a:highlight>
                  <a:srgbClr val="FFFFFF"/>
                </a:highlight>
                <a:latin typeface="Arial" panose="020B0604020202020204" pitchFamily="34" charset="0"/>
              </a:rPr>
              <a:t>.</a:t>
            </a:r>
          </a:p>
          <a:p>
            <a:endParaRPr lang="en-US" sz="2400" dirty="0"/>
          </a:p>
        </p:txBody>
      </p:sp>
      <p:sp>
        <p:nvSpPr>
          <p:cNvPr id="4" name="Slide Number Placeholder 3">
            <a:extLst>
              <a:ext uri="{FF2B5EF4-FFF2-40B4-BE49-F238E27FC236}">
                <a16:creationId xmlns:a16="http://schemas.microsoft.com/office/drawing/2014/main" id="{BA69075E-F14D-4E48-99BD-CD0110F986C7}"/>
              </a:ext>
            </a:extLst>
          </p:cNvPr>
          <p:cNvSpPr>
            <a:spLocks noGrp="1"/>
          </p:cNvSpPr>
          <p:nvPr>
            <p:ph type="sldNum" idx="12"/>
          </p:nvPr>
        </p:nvSpPr>
        <p:spPr/>
        <p:txBody>
          <a:bodyPr/>
          <a:lstStyle/>
          <a:p>
            <a:r>
              <a:rPr lang="en-GB" dirty="0"/>
              <a:t>Slide </a:t>
            </a:r>
            <a:fld id="{440F5867-744E-4AA6-B0ED-4C44D2DFBB7B}" type="slidenum">
              <a:rPr lang="en-GB" smtClean="0"/>
              <a:pPr/>
              <a:t>16</a:t>
            </a:fld>
            <a:endParaRPr lang="en-GB" dirty="0"/>
          </a:p>
        </p:txBody>
      </p:sp>
      <p:sp>
        <p:nvSpPr>
          <p:cNvPr id="5" name="Footer Placeholder 4">
            <a:extLst>
              <a:ext uri="{FF2B5EF4-FFF2-40B4-BE49-F238E27FC236}">
                <a16:creationId xmlns:a16="http://schemas.microsoft.com/office/drawing/2014/main" id="{C84029E5-777C-445A-BCEF-5958FC4E959C}"/>
              </a:ext>
            </a:extLst>
          </p:cNvPr>
          <p:cNvSpPr>
            <a:spLocks noGrp="1"/>
          </p:cNvSpPr>
          <p:nvPr>
            <p:ph type="ftr" idx="14"/>
          </p:nvPr>
        </p:nvSpPr>
        <p:spPr/>
        <p:txBody>
          <a:bodyPr/>
          <a:lstStyle/>
          <a:p>
            <a:r>
              <a:rPr lang="en-GB" dirty="0"/>
              <a:t>Tuncer Baykas, </a:t>
            </a:r>
            <a:r>
              <a:rPr lang="en-GB" dirty="0" err="1"/>
              <a:t>Ofinno</a:t>
            </a:r>
            <a:endParaRPr lang="en-GB" dirty="0"/>
          </a:p>
        </p:txBody>
      </p:sp>
      <p:sp>
        <p:nvSpPr>
          <p:cNvPr id="6" name="Date Placeholder 5">
            <a:extLst>
              <a:ext uri="{FF2B5EF4-FFF2-40B4-BE49-F238E27FC236}">
                <a16:creationId xmlns:a16="http://schemas.microsoft.com/office/drawing/2014/main" id="{E65E7056-66EE-434F-AEA3-6CA0731A57A3}"/>
              </a:ext>
            </a:extLst>
          </p:cNvPr>
          <p:cNvSpPr>
            <a:spLocks noGrp="1"/>
          </p:cNvSpPr>
          <p:nvPr>
            <p:ph type="dt" idx="15"/>
          </p:nvPr>
        </p:nvSpPr>
        <p:spPr/>
        <p:txBody>
          <a:bodyPr/>
          <a:lstStyle/>
          <a:p>
            <a:r>
              <a:rPr lang="en-US" dirty="0"/>
              <a:t>January 2025</a:t>
            </a:r>
            <a:endParaRPr lang="en-GB" dirty="0"/>
          </a:p>
        </p:txBody>
      </p:sp>
    </p:spTree>
    <p:extLst>
      <p:ext uri="{BB962C8B-B14F-4D97-AF65-F5344CB8AC3E}">
        <p14:creationId xmlns:p14="http://schemas.microsoft.com/office/powerpoint/2010/main" val="36856034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BA726-C346-1E44-CE24-5F94BCBFB508}"/>
              </a:ext>
            </a:extLst>
          </p:cNvPr>
          <p:cNvSpPr>
            <a:spLocks noGrp="1"/>
          </p:cNvSpPr>
          <p:nvPr>
            <p:ph type="title"/>
          </p:nvPr>
        </p:nvSpPr>
        <p:spPr/>
        <p:txBody>
          <a:bodyPr/>
          <a:lstStyle/>
          <a:p>
            <a:r>
              <a:rPr lang="en-US" dirty="0"/>
              <a:t>802.19.3a Task Group</a:t>
            </a:r>
          </a:p>
        </p:txBody>
      </p:sp>
      <p:sp>
        <p:nvSpPr>
          <p:cNvPr id="3" name="Content Placeholder 2">
            <a:extLst>
              <a:ext uri="{FF2B5EF4-FFF2-40B4-BE49-F238E27FC236}">
                <a16:creationId xmlns:a16="http://schemas.microsoft.com/office/drawing/2014/main" id="{DF95C1EA-954D-208B-E139-13379EABE68A}"/>
              </a:ext>
            </a:extLst>
          </p:cNvPr>
          <p:cNvSpPr>
            <a:spLocks noGrp="1"/>
          </p:cNvSpPr>
          <p:nvPr>
            <p:ph idx="1"/>
          </p:nvPr>
        </p:nvSpPr>
        <p:spPr>
          <a:xfrm>
            <a:off x="731520" y="2113282"/>
            <a:ext cx="8869680" cy="4387427"/>
          </a:xfrm>
        </p:spPr>
        <p:txBody>
          <a:bodyPr/>
          <a:lstStyle/>
          <a:p>
            <a:r>
              <a:rPr lang="en-US" sz="2400" dirty="0"/>
              <a:t>Scope of the project: This amendment updates and expands coexistence recommendations to address new market requirements, increasing data traffic, greater device density of devices, and increased potential for congestion based on both IEEE Std 802.11-2020 and IEEE Std 802.15.4 sub-1 GHz standards. </a:t>
            </a:r>
          </a:p>
          <a:p>
            <a:r>
              <a:rPr lang="en-US" sz="2400" dirty="0"/>
              <a:t>This amendment includes recommendations with respect to new devices, as well as compatibility with deployed legacy devices</a:t>
            </a:r>
          </a:p>
          <a:p>
            <a:endParaRPr lang="en-US" sz="2400" dirty="0"/>
          </a:p>
          <a:p>
            <a:r>
              <a:rPr lang="en-US" sz="2400" b="1" i="0" u="none" strike="noStrike" kern="1200" dirty="0">
                <a:solidFill>
                  <a:srgbClr val="000000"/>
                </a:solidFill>
                <a:effectLst/>
                <a:ea typeface="Calibri" panose="020F0502020204030204" pitchFamily="34" charset="0"/>
                <a:cs typeface="Calibri" panose="020F0502020204030204" pitchFamily="34" charset="0"/>
              </a:rPr>
              <a:t>IEEE 802.11ah and IEEE 802.15.4g SUN OFDM PHY Coexistence Simulation,</a:t>
            </a:r>
            <a:r>
              <a:rPr lang="en-US" sz="2400" b="0" dirty="0">
                <a:ea typeface="Calibri" panose="020F0502020204030204" pitchFamily="34" charset="0"/>
                <a:cs typeface="Calibri" panose="020F0502020204030204" pitchFamily="34" charset="0"/>
              </a:rPr>
              <a:t> </a:t>
            </a:r>
            <a:r>
              <a:rPr lang="en-US" sz="2400" i="0" u="none" strike="noStrike" kern="1200" dirty="0" err="1">
                <a:solidFill>
                  <a:srgbClr val="000000"/>
                </a:solidFill>
                <a:effectLst/>
                <a:ea typeface="Calibri" panose="020F0502020204030204" pitchFamily="34" charset="0"/>
                <a:cs typeface="Calibri" panose="020F0502020204030204" pitchFamily="34" charset="0"/>
              </a:rPr>
              <a:t>Takenori</a:t>
            </a:r>
            <a:r>
              <a:rPr lang="en-US" sz="2400" i="0" u="none" strike="noStrike" kern="1200" dirty="0">
                <a:solidFill>
                  <a:srgbClr val="000000"/>
                </a:solidFill>
                <a:effectLst/>
                <a:ea typeface="Calibri" panose="020F0502020204030204" pitchFamily="34" charset="0"/>
                <a:cs typeface="Calibri" panose="020F0502020204030204" pitchFamily="34" charset="0"/>
              </a:rPr>
              <a:t> Sumi</a:t>
            </a:r>
            <a:endParaRPr lang="en-US" sz="2400" i="0" u="none" strike="noStrike" dirty="0">
              <a:effectLst/>
              <a:ea typeface="Calibri" panose="020F0502020204030204" pitchFamily="34" charset="0"/>
              <a:cs typeface="Calibri" panose="020F0502020204030204" pitchFamily="34" charset="0"/>
            </a:endParaRPr>
          </a:p>
          <a:p>
            <a:endParaRPr lang="en-US" sz="2400" dirty="0"/>
          </a:p>
          <a:p>
            <a:endParaRPr lang="en-US" sz="2400" dirty="0"/>
          </a:p>
          <a:p>
            <a:endParaRPr lang="en-US" sz="2400" dirty="0"/>
          </a:p>
          <a:p>
            <a:endParaRPr lang="en-US" sz="2400" dirty="0"/>
          </a:p>
        </p:txBody>
      </p:sp>
      <p:sp>
        <p:nvSpPr>
          <p:cNvPr id="4" name="Slide Number Placeholder 3">
            <a:extLst>
              <a:ext uri="{FF2B5EF4-FFF2-40B4-BE49-F238E27FC236}">
                <a16:creationId xmlns:a16="http://schemas.microsoft.com/office/drawing/2014/main" id="{CDF45B08-C00E-CACB-D1D1-1F346EE1D705}"/>
              </a:ext>
            </a:extLst>
          </p:cNvPr>
          <p:cNvSpPr>
            <a:spLocks noGrp="1"/>
          </p:cNvSpPr>
          <p:nvPr>
            <p:ph type="sldNum" idx="12"/>
          </p:nvPr>
        </p:nvSpPr>
        <p:spPr/>
        <p:txBody>
          <a:bodyPr/>
          <a:lstStyle/>
          <a:p>
            <a:r>
              <a:rPr lang="en-GB" dirty="0"/>
              <a:t>Slide </a:t>
            </a:r>
            <a:fld id="{440F5867-744E-4AA6-B0ED-4C44D2DFBB7B}" type="slidenum">
              <a:rPr lang="en-GB" smtClean="0"/>
              <a:pPr/>
              <a:t>17</a:t>
            </a:fld>
            <a:endParaRPr lang="en-GB" dirty="0"/>
          </a:p>
        </p:txBody>
      </p:sp>
      <p:sp>
        <p:nvSpPr>
          <p:cNvPr id="5" name="Footer Placeholder 4">
            <a:extLst>
              <a:ext uri="{FF2B5EF4-FFF2-40B4-BE49-F238E27FC236}">
                <a16:creationId xmlns:a16="http://schemas.microsoft.com/office/drawing/2014/main" id="{53344716-9975-A61A-BA49-3D8A3325E956}"/>
              </a:ext>
            </a:extLst>
          </p:cNvPr>
          <p:cNvSpPr>
            <a:spLocks noGrp="1"/>
          </p:cNvSpPr>
          <p:nvPr>
            <p:ph type="ftr" idx="14"/>
          </p:nvPr>
        </p:nvSpPr>
        <p:spPr/>
        <p:txBody>
          <a:bodyPr/>
          <a:lstStyle/>
          <a:p>
            <a:r>
              <a:rPr lang="en-GB"/>
              <a:t>Tuncer Baykas, Ofinno</a:t>
            </a:r>
            <a:endParaRPr lang="en-GB" dirty="0"/>
          </a:p>
        </p:txBody>
      </p:sp>
      <p:sp>
        <p:nvSpPr>
          <p:cNvPr id="6" name="Date Placeholder 5">
            <a:extLst>
              <a:ext uri="{FF2B5EF4-FFF2-40B4-BE49-F238E27FC236}">
                <a16:creationId xmlns:a16="http://schemas.microsoft.com/office/drawing/2014/main" id="{4B924F09-BA14-B325-89A1-B80DA83402F5}"/>
              </a:ext>
            </a:extLst>
          </p:cNvPr>
          <p:cNvSpPr>
            <a:spLocks noGrp="1"/>
          </p:cNvSpPr>
          <p:nvPr>
            <p:ph type="dt" idx="15"/>
          </p:nvPr>
        </p:nvSpPr>
        <p:spPr/>
        <p:txBody>
          <a:bodyPr/>
          <a:lstStyle/>
          <a:p>
            <a:r>
              <a:rPr lang="en-US" dirty="0"/>
              <a:t>January 2025</a:t>
            </a:r>
            <a:endParaRPr lang="en-GB" dirty="0"/>
          </a:p>
        </p:txBody>
      </p:sp>
    </p:spTree>
    <p:extLst>
      <p:ext uri="{BB962C8B-B14F-4D97-AF65-F5344CB8AC3E}">
        <p14:creationId xmlns:p14="http://schemas.microsoft.com/office/powerpoint/2010/main" val="1880318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5E43D-F4B2-7DC8-477A-6488912A7EE7}"/>
              </a:ext>
            </a:extLst>
          </p:cNvPr>
          <p:cNvSpPr>
            <a:spLocks noGrp="1"/>
          </p:cNvSpPr>
          <p:nvPr>
            <p:ph type="title"/>
          </p:nvPr>
        </p:nvSpPr>
        <p:spPr/>
        <p:txBody>
          <a:bodyPr/>
          <a:lstStyle/>
          <a:p>
            <a:r>
              <a:rPr lang="en-US" dirty="0"/>
              <a:t>Coexistence Meetings</a:t>
            </a:r>
          </a:p>
        </p:txBody>
      </p:sp>
      <p:sp>
        <p:nvSpPr>
          <p:cNvPr id="3" name="Content Placeholder 2">
            <a:extLst>
              <a:ext uri="{FF2B5EF4-FFF2-40B4-BE49-F238E27FC236}">
                <a16:creationId xmlns:a16="http://schemas.microsoft.com/office/drawing/2014/main" id="{B94B127E-ADAA-8BA8-1F79-B398D26D464A}"/>
              </a:ext>
            </a:extLst>
          </p:cNvPr>
          <p:cNvSpPr>
            <a:spLocks noGrp="1"/>
          </p:cNvSpPr>
          <p:nvPr>
            <p:ph idx="1"/>
          </p:nvPr>
        </p:nvSpPr>
        <p:spPr/>
        <p:txBody>
          <a:bodyPr/>
          <a:lstStyle/>
          <a:p>
            <a:r>
              <a:rPr lang="en-US" sz="2400" dirty="0"/>
              <a:t>This week there are several coexistence related meetings</a:t>
            </a:r>
          </a:p>
          <a:p>
            <a:pPr lvl="1"/>
            <a:r>
              <a:rPr lang="en-US" sz="2200" b="1" dirty="0"/>
              <a:t>802.11 </a:t>
            </a:r>
            <a:r>
              <a:rPr lang="en-US" sz="2200" b="1" dirty="0" err="1"/>
              <a:t>Coex</a:t>
            </a:r>
            <a:r>
              <a:rPr lang="en-US" sz="2200" b="1" dirty="0"/>
              <a:t> (Wednesday PM2)</a:t>
            </a:r>
          </a:p>
        </p:txBody>
      </p:sp>
      <p:sp>
        <p:nvSpPr>
          <p:cNvPr id="4" name="Slide Number Placeholder 3">
            <a:extLst>
              <a:ext uri="{FF2B5EF4-FFF2-40B4-BE49-F238E27FC236}">
                <a16:creationId xmlns:a16="http://schemas.microsoft.com/office/drawing/2014/main" id="{75DDEC10-1912-710A-F28B-B5041DB7E986}"/>
              </a:ext>
            </a:extLst>
          </p:cNvPr>
          <p:cNvSpPr>
            <a:spLocks noGrp="1"/>
          </p:cNvSpPr>
          <p:nvPr>
            <p:ph type="sldNum" idx="12"/>
          </p:nvPr>
        </p:nvSpPr>
        <p:spPr/>
        <p:txBody>
          <a:bodyPr/>
          <a:lstStyle/>
          <a:p>
            <a:r>
              <a:rPr lang="en-GB" dirty="0"/>
              <a:t>Slide </a:t>
            </a:r>
            <a:fld id="{440F5867-744E-4AA6-B0ED-4C44D2DFBB7B}" type="slidenum">
              <a:rPr lang="en-GB" smtClean="0"/>
              <a:pPr/>
              <a:t>18</a:t>
            </a:fld>
            <a:endParaRPr lang="en-GB" dirty="0"/>
          </a:p>
        </p:txBody>
      </p:sp>
      <p:sp>
        <p:nvSpPr>
          <p:cNvPr id="5" name="Footer Placeholder 4">
            <a:extLst>
              <a:ext uri="{FF2B5EF4-FFF2-40B4-BE49-F238E27FC236}">
                <a16:creationId xmlns:a16="http://schemas.microsoft.com/office/drawing/2014/main" id="{B2E87AEF-1FCF-567C-B639-25E800BFEF7E}"/>
              </a:ext>
            </a:extLst>
          </p:cNvPr>
          <p:cNvSpPr>
            <a:spLocks noGrp="1"/>
          </p:cNvSpPr>
          <p:nvPr>
            <p:ph type="ftr" idx="14"/>
          </p:nvPr>
        </p:nvSpPr>
        <p:spPr/>
        <p:txBody>
          <a:bodyPr/>
          <a:lstStyle/>
          <a:p>
            <a:r>
              <a:rPr lang="en-GB"/>
              <a:t>Tuncer Baykas, Ofinno</a:t>
            </a:r>
            <a:endParaRPr lang="en-GB" dirty="0"/>
          </a:p>
        </p:txBody>
      </p:sp>
      <p:sp>
        <p:nvSpPr>
          <p:cNvPr id="6" name="Date Placeholder 5">
            <a:extLst>
              <a:ext uri="{FF2B5EF4-FFF2-40B4-BE49-F238E27FC236}">
                <a16:creationId xmlns:a16="http://schemas.microsoft.com/office/drawing/2014/main" id="{70F37425-8D69-32F4-12F2-75C8ACD3B870}"/>
              </a:ext>
            </a:extLst>
          </p:cNvPr>
          <p:cNvSpPr>
            <a:spLocks noGrp="1"/>
          </p:cNvSpPr>
          <p:nvPr>
            <p:ph type="dt" idx="15"/>
          </p:nvPr>
        </p:nvSpPr>
        <p:spPr/>
        <p:txBody>
          <a:bodyPr/>
          <a:lstStyle/>
          <a:p>
            <a:r>
              <a:rPr lang="en-US" dirty="0"/>
              <a:t>January 2025</a:t>
            </a:r>
            <a:endParaRPr lang="en-GB" dirty="0"/>
          </a:p>
        </p:txBody>
      </p:sp>
    </p:spTree>
    <p:extLst>
      <p:ext uri="{BB962C8B-B14F-4D97-AF65-F5344CB8AC3E}">
        <p14:creationId xmlns:p14="http://schemas.microsoft.com/office/powerpoint/2010/main" val="24138154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15B67-333F-4136-B413-8BB853474209}"/>
              </a:ext>
            </a:extLst>
          </p:cNvPr>
          <p:cNvSpPr>
            <a:spLocks noGrp="1"/>
          </p:cNvSpPr>
          <p:nvPr>
            <p:ph type="title"/>
          </p:nvPr>
        </p:nvSpPr>
        <p:spPr>
          <a:xfrm>
            <a:off x="731520" y="731522"/>
            <a:ext cx="8288868" cy="927947"/>
          </a:xfrm>
        </p:spPr>
        <p:txBody>
          <a:bodyPr/>
          <a:lstStyle/>
          <a:p>
            <a:r>
              <a:rPr lang="en-US" dirty="0"/>
              <a:t>Schedule</a:t>
            </a:r>
          </a:p>
        </p:txBody>
      </p:sp>
      <p:sp>
        <p:nvSpPr>
          <p:cNvPr id="4" name="Slide Number Placeholder 3">
            <a:extLst>
              <a:ext uri="{FF2B5EF4-FFF2-40B4-BE49-F238E27FC236}">
                <a16:creationId xmlns:a16="http://schemas.microsoft.com/office/drawing/2014/main" id="{8516BF85-703F-4D99-BFAC-8C17C72B17FE}"/>
              </a:ext>
            </a:extLst>
          </p:cNvPr>
          <p:cNvSpPr>
            <a:spLocks noGrp="1"/>
          </p:cNvSpPr>
          <p:nvPr>
            <p:ph type="sldNum" idx="12"/>
          </p:nvPr>
        </p:nvSpPr>
        <p:spPr/>
        <p:txBody>
          <a:bodyPr/>
          <a:lstStyle/>
          <a:p>
            <a:r>
              <a:rPr lang="en-GB" dirty="0"/>
              <a:t>Slide </a:t>
            </a:r>
            <a:fld id="{440F5867-744E-4AA6-B0ED-4C44D2DFBB7B}" type="slidenum">
              <a:rPr lang="en-GB" smtClean="0"/>
              <a:pPr/>
              <a:t>19</a:t>
            </a:fld>
            <a:endParaRPr lang="en-GB" dirty="0"/>
          </a:p>
        </p:txBody>
      </p:sp>
      <p:sp>
        <p:nvSpPr>
          <p:cNvPr id="5" name="Footer Placeholder 4">
            <a:extLst>
              <a:ext uri="{FF2B5EF4-FFF2-40B4-BE49-F238E27FC236}">
                <a16:creationId xmlns:a16="http://schemas.microsoft.com/office/drawing/2014/main" id="{A75A814C-D46D-4A36-981C-071708DE9501}"/>
              </a:ext>
            </a:extLst>
          </p:cNvPr>
          <p:cNvSpPr>
            <a:spLocks noGrp="1"/>
          </p:cNvSpPr>
          <p:nvPr>
            <p:ph type="ftr" idx="14"/>
          </p:nvPr>
        </p:nvSpPr>
        <p:spPr/>
        <p:txBody>
          <a:bodyPr/>
          <a:lstStyle/>
          <a:p>
            <a:r>
              <a:rPr lang="en-GB" dirty="0"/>
              <a:t>Tuncer Baykas, </a:t>
            </a:r>
            <a:r>
              <a:rPr lang="en-GB" dirty="0" err="1"/>
              <a:t>Ofinno</a:t>
            </a:r>
            <a:endParaRPr lang="en-GB" dirty="0"/>
          </a:p>
        </p:txBody>
      </p:sp>
      <p:sp>
        <p:nvSpPr>
          <p:cNvPr id="6" name="Date Placeholder 5">
            <a:extLst>
              <a:ext uri="{FF2B5EF4-FFF2-40B4-BE49-F238E27FC236}">
                <a16:creationId xmlns:a16="http://schemas.microsoft.com/office/drawing/2014/main" id="{EFFDB710-5A2A-49E4-A93C-63257E73EF25}"/>
              </a:ext>
            </a:extLst>
          </p:cNvPr>
          <p:cNvSpPr>
            <a:spLocks noGrp="1"/>
          </p:cNvSpPr>
          <p:nvPr>
            <p:ph type="dt" idx="15"/>
          </p:nvPr>
        </p:nvSpPr>
        <p:spPr/>
        <p:txBody>
          <a:bodyPr/>
          <a:lstStyle/>
          <a:p>
            <a:r>
              <a:rPr lang="en-US" dirty="0"/>
              <a:t>January 2025</a:t>
            </a:r>
            <a:endParaRPr lang="en-GB" dirty="0"/>
          </a:p>
        </p:txBody>
      </p:sp>
      <p:pic>
        <p:nvPicPr>
          <p:cNvPr id="3" name="Picture 2">
            <a:extLst>
              <a:ext uri="{FF2B5EF4-FFF2-40B4-BE49-F238E27FC236}">
                <a16:creationId xmlns:a16="http://schemas.microsoft.com/office/drawing/2014/main" id="{5B0B1D10-4D35-D45E-BC80-C7B5B1B34B4B}"/>
              </a:ext>
            </a:extLst>
          </p:cNvPr>
          <p:cNvPicPr>
            <a:picLocks noChangeAspect="1"/>
          </p:cNvPicPr>
          <p:nvPr/>
        </p:nvPicPr>
        <p:blipFill>
          <a:blip r:embed="rId2"/>
          <a:stretch>
            <a:fillRect/>
          </a:stretch>
        </p:blipFill>
        <p:spPr>
          <a:xfrm>
            <a:off x="1524000" y="2443059"/>
            <a:ext cx="6111240" cy="1226820"/>
          </a:xfrm>
          <a:prstGeom prst="rect">
            <a:avLst/>
          </a:prstGeom>
        </p:spPr>
      </p:pic>
    </p:spTree>
    <p:extLst>
      <p:ext uri="{BB962C8B-B14F-4D97-AF65-F5344CB8AC3E}">
        <p14:creationId xmlns:p14="http://schemas.microsoft.com/office/powerpoint/2010/main" val="693098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0C6A9-20C4-440F-BC51-97DC4C9B7E71}"/>
              </a:ext>
            </a:extLst>
          </p:cNvPr>
          <p:cNvSpPr>
            <a:spLocks noGrp="1"/>
          </p:cNvSpPr>
          <p:nvPr>
            <p:ph type="title"/>
          </p:nvPr>
        </p:nvSpPr>
        <p:spPr/>
        <p:txBody>
          <a:bodyPr/>
          <a:lstStyle/>
          <a:p>
            <a:r>
              <a:rPr lang="en-US" sz="2560" dirty="0">
                <a:solidFill>
                  <a:schemeClr val="tx1"/>
                </a:solidFill>
              </a:rPr>
              <a:t>Registration Information</a:t>
            </a:r>
          </a:p>
        </p:txBody>
      </p:sp>
      <p:sp>
        <p:nvSpPr>
          <p:cNvPr id="3" name="Content Placeholder 2">
            <a:extLst>
              <a:ext uri="{FF2B5EF4-FFF2-40B4-BE49-F238E27FC236}">
                <a16:creationId xmlns:a16="http://schemas.microsoft.com/office/drawing/2014/main" id="{918D7AE7-F661-4AD4-9210-88B6E5699ED9}"/>
              </a:ext>
            </a:extLst>
          </p:cNvPr>
          <p:cNvSpPr>
            <a:spLocks noGrp="1"/>
          </p:cNvSpPr>
          <p:nvPr>
            <p:ph idx="1"/>
          </p:nvPr>
        </p:nvSpPr>
        <p:spPr>
          <a:xfrm>
            <a:off x="731521" y="2113281"/>
            <a:ext cx="8288867" cy="4793827"/>
          </a:xfrm>
        </p:spPr>
        <p:txBody>
          <a:bodyPr/>
          <a:lstStyle/>
          <a:p>
            <a:pPr>
              <a:buFont typeface="Arial" panose="020B0604020202020204" pitchFamily="34" charset="0"/>
              <a:buChar char="•"/>
            </a:pPr>
            <a:r>
              <a:rPr lang="en-US" sz="2133" dirty="0"/>
              <a:t>This meeting is part of the January IEEE 802 interim session</a:t>
            </a:r>
          </a:p>
          <a:p>
            <a:pPr>
              <a:buFont typeface="Arial" panose="020B0604020202020204" pitchFamily="34" charset="0"/>
              <a:buChar char="•"/>
            </a:pPr>
            <a:endParaRPr lang="en-US" sz="2133" dirty="0"/>
          </a:p>
          <a:p>
            <a:pPr>
              <a:buFont typeface="Arial" panose="020B0604020202020204" pitchFamily="34" charset="0"/>
              <a:buChar char="•"/>
            </a:pPr>
            <a:r>
              <a:rPr lang="en-US" sz="2133" dirty="0"/>
              <a:t>You must pay the registration fee whether attending in-person or remotely</a:t>
            </a:r>
          </a:p>
          <a:p>
            <a:pPr>
              <a:buFont typeface="Arial" panose="020B0604020202020204" pitchFamily="34" charset="0"/>
              <a:buChar char="•"/>
            </a:pPr>
            <a:endParaRPr lang="en-US" sz="2133" dirty="0"/>
          </a:p>
          <a:p>
            <a:pPr>
              <a:buFont typeface="Arial" panose="020B0604020202020204" pitchFamily="34" charset="0"/>
              <a:buChar char="•"/>
            </a:pPr>
            <a:r>
              <a:rPr lang="en-US" sz="2133" dirty="0"/>
              <a:t>If you have not already done so, you can register here: </a:t>
            </a:r>
            <a:r>
              <a:rPr lang="en-US" sz="2133" dirty="0">
                <a:hlinkClick r:id="rId2"/>
              </a:rPr>
              <a:t>https://touchpoint.eventsair.com/2025-jan-ieee-802-wireless-interim-session/registration</a:t>
            </a:r>
            <a:endParaRPr lang="en-US" sz="2133" dirty="0"/>
          </a:p>
          <a:p>
            <a:pPr>
              <a:buFont typeface="Arial" panose="020B0604020202020204" pitchFamily="34" charset="0"/>
              <a:buChar char="•"/>
            </a:pPr>
            <a:endParaRPr lang="en-US" sz="2133" dirty="0"/>
          </a:p>
          <a:p>
            <a:pPr>
              <a:buFont typeface="Arial" panose="020B0604020202020204" pitchFamily="34" charset="0"/>
              <a:buChar char="•"/>
            </a:pPr>
            <a:r>
              <a:rPr lang="en-US" sz="2133" dirty="0"/>
              <a:t>If you do not intend to register for this session you must leave this meeting and, if you have logged attendance on IMAT, email the 802.19 chair or vice chair to have your attendance cancelled</a:t>
            </a:r>
          </a:p>
        </p:txBody>
      </p:sp>
      <p:sp>
        <p:nvSpPr>
          <p:cNvPr id="4" name="Slide Number Placeholder 3">
            <a:extLst>
              <a:ext uri="{FF2B5EF4-FFF2-40B4-BE49-F238E27FC236}">
                <a16:creationId xmlns:a16="http://schemas.microsoft.com/office/drawing/2014/main" id="{7ECDDC63-61E8-46BF-8AB2-D49AECFC17F0}"/>
              </a:ext>
            </a:extLst>
          </p:cNvPr>
          <p:cNvSpPr>
            <a:spLocks noGrp="1"/>
          </p:cNvSpPr>
          <p:nvPr>
            <p:ph type="sldNum" idx="12"/>
          </p:nvPr>
        </p:nvSpPr>
        <p:spPr/>
        <p:txBody>
          <a:bodyPr/>
          <a:lstStyle/>
          <a:p>
            <a:r>
              <a:rPr lang="en-GB"/>
              <a:t>Slide </a:t>
            </a:r>
            <a:fld id="{440F5867-744E-4AA6-B0ED-4C44D2DFBB7B}" type="slidenum">
              <a:rPr lang="en-GB" smtClean="0"/>
              <a:pPr/>
              <a:t>2</a:t>
            </a:fld>
            <a:endParaRPr lang="en-GB" dirty="0"/>
          </a:p>
        </p:txBody>
      </p:sp>
      <p:sp>
        <p:nvSpPr>
          <p:cNvPr id="5" name="Footer Placeholder 4">
            <a:extLst>
              <a:ext uri="{FF2B5EF4-FFF2-40B4-BE49-F238E27FC236}">
                <a16:creationId xmlns:a16="http://schemas.microsoft.com/office/drawing/2014/main" id="{E787A685-947C-4807-9649-FFA5DB763112}"/>
              </a:ext>
            </a:extLst>
          </p:cNvPr>
          <p:cNvSpPr>
            <a:spLocks noGrp="1"/>
          </p:cNvSpPr>
          <p:nvPr>
            <p:ph type="ftr" idx="14"/>
          </p:nvPr>
        </p:nvSpPr>
        <p:spPr>
          <a:xfrm>
            <a:off x="5943600" y="6907108"/>
            <a:ext cx="3396821" cy="245533"/>
          </a:xfrm>
        </p:spPr>
        <p:txBody>
          <a:bodyPr/>
          <a:lstStyle/>
          <a:p>
            <a:r>
              <a:rPr lang="en-GB"/>
              <a:t>Tuncer Baykas, Ofinno</a:t>
            </a:r>
            <a:endParaRPr lang="en-GB" dirty="0"/>
          </a:p>
        </p:txBody>
      </p:sp>
      <p:sp>
        <p:nvSpPr>
          <p:cNvPr id="6" name="Date Placeholder 5">
            <a:extLst>
              <a:ext uri="{FF2B5EF4-FFF2-40B4-BE49-F238E27FC236}">
                <a16:creationId xmlns:a16="http://schemas.microsoft.com/office/drawing/2014/main" id="{A8221584-6364-48AC-B1C3-833137C81726}"/>
              </a:ext>
            </a:extLst>
          </p:cNvPr>
          <p:cNvSpPr>
            <a:spLocks noGrp="1"/>
          </p:cNvSpPr>
          <p:nvPr>
            <p:ph type="dt" idx="15"/>
          </p:nvPr>
        </p:nvSpPr>
        <p:spPr/>
        <p:txBody>
          <a:bodyPr/>
          <a:lstStyle/>
          <a:p>
            <a:r>
              <a:rPr lang="en-US" dirty="0"/>
              <a:t>January 2025</a:t>
            </a:r>
            <a:endParaRPr lang="en-GB" dirty="0"/>
          </a:p>
        </p:txBody>
      </p:sp>
    </p:spTree>
    <p:extLst>
      <p:ext uri="{BB962C8B-B14F-4D97-AF65-F5344CB8AC3E}">
        <p14:creationId xmlns:p14="http://schemas.microsoft.com/office/powerpoint/2010/main" val="38432084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5D49884-6FCD-CF84-FEBB-18F9B51EA3F9}"/>
              </a:ext>
            </a:extLst>
          </p:cNvPr>
          <p:cNvSpPr>
            <a:spLocks noGrp="1"/>
          </p:cNvSpPr>
          <p:nvPr>
            <p:ph type="sldNum" idx="12"/>
          </p:nvPr>
        </p:nvSpPr>
        <p:spPr/>
        <p:txBody>
          <a:bodyPr/>
          <a:lstStyle/>
          <a:p>
            <a:r>
              <a:rPr lang="en-GB"/>
              <a:t>Slide </a:t>
            </a:r>
            <a:fld id="{440F5867-744E-4AA6-B0ED-4C44D2DFBB7B}" type="slidenum">
              <a:rPr lang="en-GB" smtClean="0"/>
              <a:pPr/>
              <a:t>20</a:t>
            </a:fld>
            <a:endParaRPr lang="en-GB" dirty="0"/>
          </a:p>
        </p:txBody>
      </p:sp>
      <p:sp>
        <p:nvSpPr>
          <p:cNvPr id="5" name="Footer Placeholder 4">
            <a:extLst>
              <a:ext uri="{FF2B5EF4-FFF2-40B4-BE49-F238E27FC236}">
                <a16:creationId xmlns:a16="http://schemas.microsoft.com/office/drawing/2014/main" id="{2B8E2157-4A4D-73BA-5D5A-C55033F88C0D}"/>
              </a:ext>
            </a:extLst>
          </p:cNvPr>
          <p:cNvSpPr>
            <a:spLocks noGrp="1"/>
          </p:cNvSpPr>
          <p:nvPr>
            <p:ph type="ftr" idx="14"/>
          </p:nvPr>
        </p:nvSpPr>
        <p:spPr/>
        <p:txBody>
          <a:bodyPr/>
          <a:lstStyle/>
          <a:p>
            <a:r>
              <a:rPr lang="en-GB"/>
              <a:t>Tuncer Baykas, Ofinno</a:t>
            </a:r>
            <a:endParaRPr lang="en-GB" dirty="0"/>
          </a:p>
        </p:txBody>
      </p:sp>
      <p:sp>
        <p:nvSpPr>
          <p:cNvPr id="6" name="Date Placeholder 5">
            <a:extLst>
              <a:ext uri="{FF2B5EF4-FFF2-40B4-BE49-F238E27FC236}">
                <a16:creationId xmlns:a16="http://schemas.microsoft.com/office/drawing/2014/main" id="{E829DB68-D4AD-6FFF-83C4-E1CFBEE5E906}"/>
              </a:ext>
            </a:extLst>
          </p:cNvPr>
          <p:cNvSpPr>
            <a:spLocks noGrp="1"/>
          </p:cNvSpPr>
          <p:nvPr>
            <p:ph type="dt" idx="15"/>
          </p:nvPr>
        </p:nvSpPr>
        <p:spPr/>
        <p:txBody>
          <a:bodyPr/>
          <a:lstStyle/>
          <a:p>
            <a:r>
              <a:rPr lang="en-US"/>
              <a:t>January 2025</a:t>
            </a:r>
            <a:endParaRPr lang="en-GB" dirty="0"/>
          </a:p>
        </p:txBody>
      </p:sp>
      <p:sp>
        <p:nvSpPr>
          <p:cNvPr id="7" name="Title 1">
            <a:extLst>
              <a:ext uri="{FF2B5EF4-FFF2-40B4-BE49-F238E27FC236}">
                <a16:creationId xmlns:a16="http://schemas.microsoft.com/office/drawing/2014/main" id="{EC2B0192-9C4D-CB33-2276-B39015817156}"/>
              </a:ext>
            </a:extLst>
          </p:cNvPr>
          <p:cNvSpPr>
            <a:spLocks noGrp="1"/>
          </p:cNvSpPr>
          <p:nvPr>
            <p:ph type="title"/>
          </p:nvPr>
        </p:nvSpPr>
        <p:spPr>
          <a:xfrm>
            <a:off x="914400" y="609600"/>
            <a:ext cx="8197427" cy="1143000"/>
          </a:xfrm>
        </p:spPr>
        <p:txBody>
          <a:bodyPr/>
          <a:lstStyle/>
          <a:p>
            <a:r>
              <a:rPr lang="en-US" dirty="0"/>
              <a:t>Public Visibility Report </a:t>
            </a:r>
          </a:p>
        </p:txBody>
      </p:sp>
      <p:pic>
        <p:nvPicPr>
          <p:cNvPr id="9" name="Picture 8">
            <a:extLst>
              <a:ext uri="{FF2B5EF4-FFF2-40B4-BE49-F238E27FC236}">
                <a16:creationId xmlns:a16="http://schemas.microsoft.com/office/drawing/2014/main" id="{9A91B150-A8BE-44BA-264A-8B30B9851AFF}"/>
              </a:ext>
            </a:extLst>
          </p:cNvPr>
          <p:cNvPicPr>
            <a:picLocks noChangeAspect="1"/>
          </p:cNvPicPr>
          <p:nvPr/>
        </p:nvPicPr>
        <p:blipFill>
          <a:blip r:embed="rId2"/>
          <a:stretch>
            <a:fillRect/>
          </a:stretch>
        </p:blipFill>
        <p:spPr>
          <a:xfrm>
            <a:off x="1087360" y="2743200"/>
            <a:ext cx="7851505" cy="3612903"/>
          </a:xfrm>
          <a:prstGeom prst="rect">
            <a:avLst/>
          </a:prstGeom>
        </p:spPr>
      </p:pic>
      <p:sp>
        <p:nvSpPr>
          <p:cNvPr id="12" name="Content Placeholder 11">
            <a:extLst>
              <a:ext uri="{FF2B5EF4-FFF2-40B4-BE49-F238E27FC236}">
                <a16:creationId xmlns:a16="http://schemas.microsoft.com/office/drawing/2014/main" id="{D54D5876-DC2E-7F97-87F2-355D26964743}"/>
              </a:ext>
            </a:extLst>
          </p:cNvPr>
          <p:cNvSpPr txBox="1">
            <a:spLocks noGrp="1"/>
          </p:cNvSpPr>
          <p:nvPr>
            <p:ph idx="1"/>
          </p:nvPr>
        </p:nvSpPr>
        <p:spPr>
          <a:xfrm>
            <a:off x="731838" y="2112963"/>
            <a:ext cx="8288337" cy="4387850"/>
          </a:xfrm>
          <a:prstGeom prst="rect">
            <a:avLst/>
          </a:prstGeom>
          <a:noFill/>
        </p:spPr>
        <p:txBody>
          <a:bodyPr wrap="square">
            <a:spAutoFit/>
          </a:bodyPr>
          <a:lstStyle/>
          <a:p>
            <a:pPr marL="457200" lvl="1" indent="0">
              <a:buNone/>
            </a:pPr>
            <a:r>
              <a:rPr lang="en-US" altLang="en-US" sz="1800" b="1" dirty="0">
                <a:solidFill>
                  <a:schemeClr val="tx1"/>
                </a:solidFill>
                <a:cs typeface="Calibri" panose="020F0502020204030204" pitchFamily="34" charset="0"/>
                <a:hlinkClick r:id="rId3">
                  <a:extLst>
                    <a:ext uri="{A12FA001-AC4F-418D-AE19-62706E023703}">
                      <ahyp:hlinkClr xmlns:ahyp="http://schemas.microsoft.com/office/drawing/2018/hyperlinkcolor" val="tx"/>
                    </a:ext>
                  </a:extLst>
                </a:hlinkClick>
              </a:rPr>
              <a:t>https://www.linkedin.com/company/ieee802</a:t>
            </a:r>
            <a:r>
              <a:rPr lang="en-US" altLang="en-US" sz="1800" b="1" dirty="0">
                <a:solidFill>
                  <a:schemeClr val="tx1"/>
                </a:solidFill>
                <a:cs typeface="Calibri" panose="020F0502020204030204" pitchFamily="34" charset="0"/>
              </a:rPr>
              <a:t> </a:t>
            </a:r>
          </a:p>
        </p:txBody>
      </p:sp>
    </p:spTree>
    <p:extLst>
      <p:ext uri="{BB962C8B-B14F-4D97-AF65-F5344CB8AC3E}">
        <p14:creationId xmlns:p14="http://schemas.microsoft.com/office/powerpoint/2010/main" val="15154736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D5802-06F7-6ED9-7FB0-6E7486635A42}"/>
              </a:ext>
            </a:extLst>
          </p:cNvPr>
          <p:cNvSpPr>
            <a:spLocks noGrp="1"/>
          </p:cNvSpPr>
          <p:nvPr>
            <p:ph type="title"/>
          </p:nvPr>
        </p:nvSpPr>
        <p:spPr>
          <a:xfrm>
            <a:off x="731520" y="731523"/>
            <a:ext cx="8288868" cy="640078"/>
          </a:xfrm>
        </p:spPr>
        <p:txBody>
          <a:bodyPr/>
          <a:lstStyle/>
          <a:p>
            <a:r>
              <a:rPr lang="en-US" dirty="0"/>
              <a:t>IEICE Conference in Kyoto</a:t>
            </a:r>
          </a:p>
        </p:txBody>
      </p:sp>
      <p:sp>
        <p:nvSpPr>
          <p:cNvPr id="4" name="Slide Number Placeholder 3">
            <a:extLst>
              <a:ext uri="{FF2B5EF4-FFF2-40B4-BE49-F238E27FC236}">
                <a16:creationId xmlns:a16="http://schemas.microsoft.com/office/drawing/2014/main" id="{AEC37C81-E8D0-AEC1-3131-83E321DD1CAA}"/>
              </a:ext>
            </a:extLst>
          </p:cNvPr>
          <p:cNvSpPr>
            <a:spLocks noGrp="1"/>
          </p:cNvSpPr>
          <p:nvPr>
            <p:ph type="sldNum" idx="12"/>
          </p:nvPr>
        </p:nvSpPr>
        <p:spPr/>
        <p:txBody>
          <a:bodyPr/>
          <a:lstStyle/>
          <a:p>
            <a:r>
              <a:rPr lang="en-GB"/>
              <a:t>Slide </a:t>
            </a:r>
            <a:fld id="{440F5867-744E-4AA6-B0ED-4C44D2DFBB7B}" type="slidenum">
              <a:rPr lang="en-GB" smtClean="0"/>
              <a:pPr/>
              <a:t>21</a:t>
            </a:fld>
            <a:endParaRPr lang="en-GB" dirty="0"/>
          </a:p>
        </p:txBody>
      </p:sp>
      <p:sp>
        <p:nvSpPr>
          <p:cNvPr id="5" name="Footer Placeholder 4">
            <a:extLst>
              <a:ext uri="{FF2B5EF4-FFF2-40B4-BE49-F238E27FC236}">
                <a16:creationId xmlns:a16="http://schemas.microsoft.com/office/drawing/2014/main" id="{D35A9E49-3F9E-AC25-1704-AD063B72A51F}"/>
              </a:ext>
            </a:extLst>
          </p:cNvPr>
          <p:cNvSpPr>
            <a:spLocks noGrp="1"/>
          </p:cNvSpPr>
          <p:nvPr>
            <p:ph type="ftr" idx="14"/>
          </p:nvPr>
        </p:nvSpPr>
        <p:spPr/>
        <p:txBody>
          <a:bodyPr/>
          <a:lstStyle/>
          <a:p>
            <a:r>
              <a:rPr lang="en-GB"/>
              <a:t>Tuncer Baykas, Ofinno</a:t>
            </a:r>
            <a:endParaRPr lang="en-GB" dirty="0"/>
          </a:p>
        </p:txBody>
      </p:sp>
      <p:sp>
        <p:nvSpPr>
          <p:cNvPr id="6" name="Date Placeholder 5">
            <a:extLst>
              <a:ext uri="{FF2B5EF4-FFF2-40B4-BE49-F238E27FC236}">
                <a16:creationId xmlns:a16="http://schemas.microsoft.com/office/drawing/2014/main" id="{597E2B7B-21C9-D7AE-12EA-3D293592671A}"/>
              </a:ext>
            </a:extLst>
          </p:cNvPr>
          <p:cNvSpPr>
            <a:spLocks noGrp="1"/>
          </p:cNvSpPr>
          <p:nvPr>
            <p:ph type="dt" idx="15"/>
          </p:nvPr>
        </p:nvSpPr>
        <p:spPr/>
        <p:txBody>
          <a:bodyPr/>
          <a:lstStyle/>
          <a:p>
            <a:r>
              <a:rPr lang="en-US"/>
              <a:t>January 2025</a:t>
            </a:r>
            <a:endParaRPr lang="en-GB" dirty="0"/>
          </a:p>
        </p:txBody>
      </p:sp>
      <p:graphicFrame>
        <p:nvGraphicFramePr>
          <p:cNvPr id="7" name="Table 6">
            <a:extLst>
              <a:ext uri="{FF2B5EF4-FFF2-40B4-BE49-F238E27FC236}">
                <a16:creationId xmlns:a16="http://schemas.microsoft.com/office/drawing/2014/main" id="{BF8D721F-5FBD-26C1-952F-BC42AC2C26BF}"/>
              </a:ext>
            </a:extLst>
          </p:cNvPr>
          <p:cNvGraphicFramePr>
            <a:graphicFrameLocks noGrp="1"/>
          </p:cNvGraphicFramePr>
          <p:nvPr>
            <p:extLst>
              <p:ext uri="{D42A27DB-BD31-4B8C-83A1-F6EECF244321}">
                <p14:modId xmlns:p14="http://schemas.microsoft.com/office/powerpoint/2010/main" val="2870950068"/>
              </p:ext>
            </p:extLst>
          </p:nvPr>
        </p:nvGraphicFramePr>
        <p:xfrm>
          <a:off x="632460" y="1371601"/>
          <a:ext cx="8486988" cy="4346138"/>
        </p:xfrm>
        <a:graphic>
          <a:graphicData uri="http://schemas.openxmlformats.org/drawingml/2006/table">
            <a:tbl>
              <a:tblPr/>
              <a:tblGrid>
                <a:gridCol w="663715">
                  <a:extLst>
                    <a:ext uri="{9D8B030D-6E8A-4147-A177-3AD203B41FA5}">
                      <a16:colId xmlns:a16="http://schemas.microsoft.com/office/drawing/2014/main" val="3451783588"/>
                    </a:ext>
                  </a:extLst>
                </a:gridCol>
                <a:gridCol w="862829">
                  <a:extLst>
                    <a:ext uri="{9D8B030D-6E8A-4147-A177-3AD203B41FA5}">
                      <a16:colId xmlns:a16="http://schemas.microsoft.com/office/drawing/2014/main" val="216226079"/>
                    </a:ext>
                  </a:extLst>
                </a:gridCol>
                <a:gridCol w="4838697">
                  <a:extLst>
                    <a:ext uri="{9D8B030D-6E8A-4147-A177-3AD203B41FA5}">
                      <a16:colId xmlns:a16="http://schemas.microsoft.com/office/drawing/2014/main" val="3316198348"/>
                    </a:ext>
                  </a:extLst>
                </a:gridCol>
                <a:gridCol w="2121747">
                  <a:extLst>
                    <a:ext uri="{9D8B030D-6E8A-4147-A177-3AD203B41FA5}">
                      <a16:colId xmlns:a16="http://schemas.microsoft.com/office/drawing/2014/main" val="970259893"/>
                    </a:ext>
                  </a:extLst>
                </a:gridCol>
              </a:tblGrid>
              <a:tr h="310243">
                <a:tc gridSpan="4">
                  <a:txBody>
                    <a:bodyPr/>
                    <a:lstStyle/>
                    <a:p>
                      <a:r>
                        <a:rPr lang="en-US" sz="1200" b="1" dirty="0">
                          <a:effectLst/>
                          <a:latin typeface="MS PGothic" panose="020B0600070205080204" pitchFamily="34" charset="-128"/>
                          <a:ea typeface="MS PGothic" panose="020B0600070205080204" pitchFamily="34" charset="-128"/>
                        </a:rPr>
                        <a:t>Fri, Jan 17 AM  Special Session on IEEE 802 Standardization (</a:t>
                      </a:r>
                      <a:r>
                        <a:rPr lang="en-US" sz="1200" b="1" dirty="0" err="1">
                          <a:effectLst/>
                          <a:latin typeface="MS PGothic" panose="020B0600070205080204" pitchFamily="34" charset="-128"/>
                          <a:ea typeface="MS PGothic" panose="020B0600070205080204" pitchFamily="34" charset="-128"/>
                        </a:rPr>
                        <a:t>Maskawa</a:t>
                      </a:r>
                      <a:r>
                        <a:rPr lang="en-US" sz="1200" b="1" dirty="0">
                          <a:effectLst/>
                          <a:latin typeface="MS PGothic" panose="020B0600070205080204" pitchFamily="34" charset="-128"/>
                          <a:ea typeface="MS PGothic" panose="020B0600070205080204" pitchFamily="34" charset="-128"/>
                        </a:rPr>
                        <a:t> Hall, Kyoto University) 11:00 - 17:30</a:t>
                      </a:r>
                    </a:p>
                  </a:txBody>
                  <a:tcPr marL="8164" marR="8164" marT="8164" marB="8164" anchor="ctr">
                    <a:lnL>
                      <a:noFill/>
                    </a:lnL>
                    <a:lnR>
                      <a:noFill/>
                    </a:lnR>
                    <a:lnT>
                      <a:noFill/>
                    </a:lnT>
                    <a:lnB>
                      <a:noFill/>
                    </a:lnB>
                    <a:solidFill>
                      <a:srgbClr val="FFEFDE"/>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18554161"/>
                  </a:ext>
                </a:extLst>
              </a:tr>
              <a:tr h="604157">
                <a:tc>
                  <a:txBody>
                    <a:bodyPr/>
                    <a:lstStyle/>
                    <a:p>
                      <a:pPr algn="ctr"/>
                      <a:r>
                        <a:rPr lang="en-US" sz="1200" b="1" dirty="0">
                          <a:solidFill>
                            <a:schemeClr val="tx1"/>
                          </a:solidFill>
                          <a:effectLst/>
                          <a:latin typeface="MS PGothic" panose="020B0600070205080204" pitchFamily="34" charset="-128"/>
                          <a:ea typeface="MS PGothic" panose="020B0600070205080204" pitchFamily="34" charset="-128"/>
                        </a:rPr>
                        <a:t>(1)</a:t>
                      </a:r>
                    </a:p>
                  </a:txBody>
                  <a:tcPr marL="8164" marR="8164" marT="8164" marB="8164" anchor="ctr">
                    <a:lnL>
                      <a:noFill/>
                    </a:lnL>
                    <a:lnR>
                      <a:noFill/>
                    </a:lnR>
                    <a:lnT>
                      <a:noFill/>
                    </a:lnT>
                    <a:lnB>
                      <a:noFill/>
                    </a:lnB>
                    <a:solidFill>
                      <a:srgbClr val="FFFFFF"/>
                    </a:solidFill>
                  </a:tcPr>
                </a:tc>
                <a:tc>
                  <a:txBody>
                    <a:bodyPr/>
                    <a:lstStyle/>
                    <a:p>
                      <a:r>
                        <a:rPr lang="en-US" sz="1200" b="1" dirty="0">
                          <a:solidFill>
                            <a:schemeClr val="tx1"/>
                          </a:solidFill>
                          <a:effectLst/>
                          <a:latin typeface="MS PGothic" panose="020B0600070205080204" pitchFamily="34" charset="-128"/>
                          <a:ea typeface="MS PGothic" panose="020B0600070205080204" pitchFamily="34" charset="-128"/>
                        </a:rPr>
                        <a:t>11:00-11:50</a:t>
                      </a:r>
                    </a:p>
                  </a:txBody>
                  <a:tcPr marL="8164" marR="8164" marT="8164" marB="8164" anchor="ctr">
                    <a:lnL>
                      <a:noFill/>
                    </a:lnL>
                    <a:lnR>
                      <a:noFill/>
                    </a:lnR>
                    <a:lnT>
                      <a:noFill/>
                    </a:lnT>
                    <a:lnB>
                      <a:noFill/>
                    </a:lnB>
                    <a:solidFill>
                      <a:srgbClr val="FFFFFF"/>
                    </a:solidFill>
                  </a:tcPr>
                </a:tc>
                <a:tc>
                  <a:txBody>
                    <a:bodyPr/>
                    <a:lstStyle/>
                    <a:p>
                      <a:r>
                        <a:rPr lang="en-US" sz="1200" b="1" dirty="0">
                          <a:solidFill>
                            <a:schemeClr val="tx1"/>
                          </a:solidFill>
                          <a:effectLst/>
                          <a:latin typeface="MS PGothic" panose="020B0600070205080204" pitchFamily="34" charset="-128"/>
                          <a:ea typeface="MS PGothic" panose="020B0600070205080204" pitchFamily="34" charset="-128"/>
                        </a:rPr>
                        <a:t>[Invited Talk]</a:t>
                      </a:r>
                      <a:br>
                        <a:rPr lang="en-US" sz="1200" b="1" dirty="0">
                          <a:solidFill>
                            <a:schemeClr val="tx1"/>
                          </a:solidFill>
                          <a:effectLst/>
                          <a:latin typeface="MS PGothic" panose="020B0600070205080204" pitchFamily="34" charset="-128"/>
                          <a:ea typeface="MS PGothic" panose="020B0600070205080204" pitchFamily="34" charset="-128"/>
                        </a:rPr>
                      </a:br>
                      <a:r>
                        <a:rPr lang="en-US" sz="1200" b="1" dirty="0">
                          <a:solidFill>
                            <a:schemeClr val="tx1"/>
                          </a:solidFill>
                          <a:effectLst/>
                          <a:latin typeface="MS PGothic" panose="020B0600070205080204" pitchFamily="34" charset="-128"/>
                          <a:ea typeface="MS PGothic" panose="020B0600070205080204" pitchFamily="34" charset="-128"/>
                          <a:hlinkClick r:id="rId2">
                            <a:extLst>
                              <a:ext uri="{A12FA001-AC4F-418D-AE19-62706E023703}">
                                <ahyp:hlinkClr xmlns:ahyp="http://schemas.microsoft.com/office/drawing/2018/hyperlinkcolor" val="tx"/>
                              </a:ext>
                            </a:extLst>
                          </a:hlinkClick>
                        </a:rPr>
                        <a:t>IEEE 802.19 Wireless Coexistence Working Group</a:t>
                      </a:r>
                      <a:r>
                        <a:rPr lang="en-US" sz="1200" b="1" dirty="0">
                          <a:solidFill>
                            <a:schemeClr val="tx1"/>
                          </a:solidFill>
                          <a:effectLst/>
                          <a:latin typeface="MS PGothic" panose="020B0600070205080204" pitchFamily="34" charset="-128"/>
                          <a:ea typeface="MS PGothic" panose="020B0600070205080204" pitchFamily="34" charset="-128"/>
                        </a:rPr>
                        <a:t> </a:t>
                      </a:r>
                    </a:p>
                  </a:txBody>
                  <a:tcPr marL="8164" marR="8164" marT="8164" marB="8164" anchor="ctr">
                    <a:lnL>
                      <a:noFill/>
                    </a:lnL>
                    <a:lnR>
                      <a:noFill/>
                    </a:lnR>
                    <a:lnT>
                      <a:noFill/>
                    </a:lnT>
                    <a:lnB>
                      <a:noFill/>
                    </a:lnB>
                    <a:solidFill>
                      <a:srgbClr val="FFFFFF"/>
                    </a:solidFill>
                  </a:tcPr>
                </a:tc>
                <a:tc>
                  <a:txBody>
                    <a:bodyPr/>
                    <a:lstStyle/>
                    <a:p>
                      <a:r>
                        <a:rPr lang="en-US" sz="1200" b="1">
                          <a:solidFill>
                            <a:schemeClr val="tx1"/>
                          </a:solidFill>
                          <a:effectLst/>
                          <a:latin typeface="MS PGothic" panose="020B0600070205080204" pitchFamily="34" charset="-128"/>
                          <a:ea typeface="MS PGothic" panose="020B0600070205080204" pitchFamily="34" charset="-128"/>
                          <a:hlinkClick r:id="rId3">
                            <a:extLst>
                              <a:ext uri="{A12FA001-AC4F-418D-AE19-62706E023703}">
                                <ahyp:hlinkClr xmlns:ahyp="http://schemas.microsoft.com/office/drawing/2018/hyperlinkcolor" val="tx"/>
                              </a:ext>
                            </a:extLst>
                          </a:hlinkClick>
                        </a:rPr>
                        <a:t>Tuncer Baykas</a:t>
                      </a:r>
                      <a:r>
                        <a:rPr lang="en-US" sz="1200" b="1">
                          <a:solidFill>
                            <a:schemeClr val="tx1"/>
                          </a:solidFill>
                          <a:effectLst/>
                          <a:latin typeface="MS PGothic" panose="020B0600070205080204" pitchFamily="34" charset="-128"/>
                          <a:ea typeface="MS PGothic" panose="020B0600070205080204" pitchFamily="34" charset="-128"/>
                        </a:rPr>
                        <a:t> (</a:t>
                      </a:r>
                      <a:r>
                        <a:rPr lang="en-US" sz="1200" b="1">
                          <a:solidFill>
                            <a:schemeClr val="tx1"/>
                          </a:solidFill>
                          <a:effectLst/>
                          <a:latin typeface="MS PGothic" panose="020B0600070205080204" pitchFamily="34" charset="-128"/>
                          <a:ea typeface="MS PGothic" panose="020B0600070205080204" pitchFamily="34" charset="-128"/>
                          <a:hlinkClick r:id="rId4">
                            <a:extLst>
                              <a:ext uri="{A12FA001-AC4F-418D-AE19-62706E023703}">
                                <ahyp:hlinkClr xmlns:ahyp="http://schemas.microsoft.com/office/drawing/2018/hyperlinkcolor" val="tx"/>
                              </a:ext>
                            </a:extLst>
                          </a:hlinkClick>
                        </a:rPr>
                        <a:t>Ofinno</a:t>
                      </a:r>
                      <a:r>
                        <a:rPr lang="en-US" sz="1200" b="1">
                          <a:solidFill>
                            <a:schemeClr val="tx1"/>
                          </a:solidFill>
                          <a:effectLst/>
                          <a:latin typeface="MS PGothic" panose="020B0600070205080204" pitchFamily="34" charset="-128"/>
                          <a:ea typeface="MS PGothic" panose="020B0600070205080204" pitchFamily="34" charset="-128"/>
                        </a:rPr>
                        <a:t>)</a:t>
                      </a:r>
                    </a:p>
                  </a:txBody>
                  <a:tcPr marL="8164" marR="8164" marT="8164" marB="8164" anchor="ctr">
                    <a:lnL>
                      <a:noFill/>
                    </a:lnL>
                    <a:lnR>
                      <a:noFill/>
                    </a:lnR>
                    <a:lnT>
                      <a:noFill/>
                    </a:lnT>
                    <a:lnB>
                      <a:noFill/>
                    </a:lnB>
                    <a:solidFill>
                      <a:srgbClr val="FFFFFF"/>
                    </a:solidFill>
                  </a:tcPr>
                </a:tc>
                <a:extLst>
                  <a:ext uri="{0D108BD9-81ED-4DB2-BD59-A6C34878D82A}">
                    <a16:rowId xmlns:a16="http://schemas.microsoft.com/office/drawing/2014/main" val="4047420154"/>
                  </a:ext>
                </a:extLst>
              </a:tr>
              <a:tr h="163286">
                <a:tc>
                  <a:txBody>
                    <a:bodyPr/>
                    <a:lstStyle/>
                    <a:p>
                      <a:r>
                        <a:rPr lang="en-US" sz="1200" b="1">
                          <a:solidFill>
                            <a:schemeClr val="tx1"/>
                          </a:solidFill>
                          <a:effectLst/>
                          <a:latin typeface="MS PGothic" panose="020B0600070205080204" pitchFamily="34" charset="-128"/>
                          <a:ea typeface="MS PGothic" panose="020B0600070205080204" pitchFamily="34" charset="-128"/>
                        </a:rPr>
                        <a:t> </a:t>
                      </a:r>
                    </a:p>
                  </a:txBody>
                  <a:tcPr marL="8164" marR="8164" marT="8164" marB="8164" anchor="ctr">
                    <a:lnL>
                      <a:noFill/>
                    </a:lnL>
                    <a:lnR>
                      <a:noFill/>
                    </a:lnR>
                    <a:lnT>
                      <a:noFill/>
                    </a:lnT>
                    <a:lnB>
                      <a:noFill/>
                    </a:lnB>
                    <a:solidFill>
                      <a:srgbClr val="FFFCE0"/>
                    </a:solidFill>
                  </a:tcPr>
                </a:tc>
                <a:tc>
                  <a:txBody>
                    <a:bodyPr/>
                    <a:lstStyle/>
                    <a:p>
                      <a:r>
                        <a:rPr lang="en-US" sz="1200" b="1" dirty="0">
                          <a:solidFill>
                            <a:schemeClr val="tx1"/>
                          </a:solidFill>
                          <a:effectLst/>
                          <a:latin typeface="MS PGothic" panose="020B0600070205080204" pitchFamily="34" charset="-128"/>
                          <a:ea typeface="MS PGothic" panose="020B0600070205080204" pitchFamily="34" charset="-128"/>
                        </a:rPr>
                        <a:t>11:50-13:00</a:t>
                      </a:r>
                    </a:p>
                  </a:txBody>
                  <a:tcPr marL="8164" marR="8164" marT="8164" marB="8164" anchor="ctr">
                    <a:lnL>
                      <a:noFill/>
                    </a:lnL>
                    <a:lnR>
                      <a:noFill/>
                    </a:lnR>
                    <a:lnT>
                      <a:noFill/>
                    </a:lnT>
                    <a:lnB>
                      <a:noFill/>
                    </a:lnB>
                    <a:solidFill>
                      <a:srgbClr val="FFFCE0"/>
                    </a:solidFill>
                  </a:tcPr>
                </a:tc>
                <a:tc gridSpan="2">
                  <a:txBody>
                    <a:bodyPr/>
                    <a:lstStyle/>
                    <a:p>
                      <a:r>
                        <a:rPr lang="en-US" sz="1200" b="1">
                          <a:solidFill>
                            <a:schemeClr val="tx1"/>
                          </a:solidFill>
                          <a:effectLst/>
                          <a:latin typeface="MS PGothic" panose="020B0600070205080204" pitchFamily="34" charset="-128"/>
                          <a:ea typeface="MS PGothic" panose="020B0600070205080204" pitchFamily="34" charset="-128"/>
                        </a:rPr>
                        <a:t>Lunch Break ( 70 min. )</a:t>
                      </a:r>
                    </a:p>
                  </a:txBody>
                  <a:tcPr marL="8164" marR="8164" marT="8164" marB="8164" anchor="ctr">
                    <a:lnL>
                      <a:noFill/>
                    </a:lnL>
                    <a:lnR>
                      <a:noFill/>
                    </a:lnR>
                    <a:lnT>
                      <a:noFill/>
                    </a:lnT>
                    <a:lnB>
                      <a:noFill/>
                    </a:lnB>
                    <a:solidFill>
                      <a:srgbClr val="FFFCE0"/>
                    </a:solidFill>
                  </a:tcPr>
                </a:tc>
                <a:tc hMerge="1">
                  <a:txBody>
                    <a:bodyPr/>
                    <a:lstStyle/>
                    <a:p>
                      <a:endParaRPr lang="en-US"/>
                    </a:p>
                  </a:txBody>
                  <a:tcPr/>
                </a:tc>
                <a:extLst>
                  <a:ext uri="{0D108BD9-81ED-4DB2-BD59-A6C34878D82A}">
                    <a16:rowId xmlns:a16="http://schemas.microsoft.com/office/drawing/2014/main" val="2513456664"/>
                  </a:ext>
                </a:extLst>
              </a:tr>
              <a:tr h="604157">
                <a:tc>
                  <a:txBody>
                    <a:bodyPr/>
                    <a:lstStyle/>
                    <a:p>
                      <a:pPr algn="ctr"/>
                      <a:r>
                        <a:rPr lang="en-US" sz="1200" b="1" dirty="0">
                          <a:solidFill>
                            <a:schemeClr val="tx1"/>
                          </a:solidFill>
                          <a:effectLst/>
                          <a:latin typeface="MS PGothic" panose="020B0600070205080204" pitchFamily="34" charset="-128"/>
                          <a:ea typeface="MS PGothic" panose="020B0600070205080204" pitchFamily="34" charset="-128"/>
                        </a:rPr>
                        <a:t>(2)</a:t>
                      </a:r>
                    </a:p>
                  </a:txBody>
                  <a:tcPr marL="8164" marR="8164" marT="8164" marB="8164" anchor="ctr">
                    <a:lnL>
                      <a:noFill/>
                    </a:lnL>
                    <a:lnR>
                      <a:noFill/>
                    </a:lnR>
                    <a:lnT>
                      <a:noFill/>
                    </a:lnT>
                    <a:lnB>
                      <a:noFill/>
                    </a:lnB>
                    <a:solidFill>
                      <a:srgbClr val="FFFFFF"/>
                    </a:solidFill>
                  </a:tcPr>
                </a:tc>
                <a:tc>
                  <a:txBody>
                    <a:bodyPr/>
                    <a:lstStyle/>
                    <a:p>
                      <a:r>
                        <a:rPr lang="en-US" sz="1200" b="1" dirty="0">
                          <a:solidFill>
                            <a:schemeClr val="tx1"/>
                          </a:solidFill>
                          <a:effectLst/>
                          <a:latin typeface="MS PGothic" panose="020B0600070205080204" pitchFamily="34" charset="-128"/>
                          <a:ea typeface="MS PGothic" panose="020B0600070205080204" pitchFamily="34" charset="-128"/>
                        </a:rPr>
                        <a:t>13:00-13:50</a:t>
                      </a:r>
                    </a:p>
                  </a:txBody>
                  <a:tcPr marL="8164" marR="8164" marT="8164" marB="8164" anchor="ctr">
                    <a:lnL>
                      <a:noFill/>
                    </a:lnL>
                    <a:lnR>
                      <a:noFill/>
                    </a:lnR>
                    <a:lnT>
                      <a:noFill/>
                    </a:lnT>
                    <a:lnB>
                      <a:noFill/>
                    </a:lnB>
                    <a:solidFill>
                      <a:srgbClr val="FFFFFF"/>
                    </a:solidFill>
                  </a:tcPr>
                </a:tc>
                <a:tc>
                  <a:txBody>
                    <a:bodyPr/>
                    <a:lstStyle/>
                    <a:p>
                      <a:r>
                        <a:rPr lang="en-US" sz="1200" b="1" dirty="0">
                          <a:solidFill>
                            <a:schemeClr val="tx1"/>
                          </a:solidFill>
                          <a:effectLst/>
                          <a:latin typeface="MS PGothic" panose="020B0600070205080204" pitchFamily="34" charset="-128"/>
                          <a:ea typeface="MS PGothic" panose="020B0600070205080204" pitchFamily="34" charset="-128"/>
                        </a:rPr>
                        <a:t>[Invited Talk]</a:t>
                      </a:r>
                      <a:br>
                        <a:rPr lang="en-US" sz="1200" b="1" dirty="0">
                          <a:solidFill>
                            <a:schemeClr val="tx1"/>
                          </a:solidFill>
                          <a:effectLst/>
                          <a:latin typeface="MS PGothic" panose="020B0600070205080204" pitchFamily="34" charset="-128"/>
                          <a:ea typeface="MS PGothic" panose="020B0600070205080204" pitchFamily="34" charset="-128"/>
                        </a:rPr>
                      </a:br>
                      <a:r>
                        <a:rPr lang="en-US" sz="1200" b="1" dirty="0">
                          <a:solidFill>
                            <a:schemeClr val="tx1"/>
                          </a:solidFill>
                          <a:effectLst/>
                          <a:latin typeface="MS PGothic" panose="020B0600070205080204" pitchFamily="34" charset="-128"/>
                          <a:ea typeface="MS PGothic" panose="020B0600070205080204" pitchFamily="34" charset="-128"/>
                          <a:hlinkClick r:id="rId5">
                            <a:extLst>
                              <a:ext uri="{A12FA001-AC4F-418D-AE19-62706E023703}">
                                <ahyp:hlinkClr xmlns:ahyp="http://schemas.microsoft.com/office/drawing/2018/hyperlinkcolor" val="tx"/>
                              </a:ext>
                            </a:extLst>
                          </a:hlinkClick>
                        </a:rPr>
                        <a:t>Latest Trends in IEEE 802.15 and Wi-SUN Alliance</a:t>
                      </a:r>
                      <a:r>
                        <a:rPr lang="en-US" sz="1200" b="1" dirty="0">
                          <a:solidFill>
                            <a:schemeClr val="tx1"/>
                          </a:solidFill>
                          <a:effectLst/>
                          <a:latin typeface="MS PGothic" panose="020B0600070205080204" pitchFamily="34" charset="-128"/>
                          <a:ea typeface="MS PGothic" panose="020B0600070205080204" pitchFamily="34" charset="-128"/>
                        </a:rPr>
                        <a:t> </a:t>
                      </a:r>
                    </a:p>
                  </a:txBody>
                  <a:tcPr marL="8164" marR="8164" marT="8164" marB="8164" anchor="ctr">
                    <a:lnL>
                      <a:noFill/>
                    </a:lnL>
                    <a:lnR>
                      <a:noFill/>
                    </a:lnR>
                    <a:lnT>
                      <a:noFill/>
                    </a:lnT>
                    <a:lnB>
                      <a:noFill/>
                    </a:lnB>
                    <a:solidFill>
                      <a:srgbClr val="FFFFFF"/>
                    </a:solidFill>
                  </a:tcPr>
                </a:tc>
                <a:tc>
                  <a:txBody>
                    <a:bodyPr/>
                    <a:lstStyle/>
                    <a:p>
                      <a:r>
                        <a:rPr lang="en-US" sz="1200" b="1">
                          <a:solidFill>
                            <a:schemeClr val="tx1"/>
                          </a:solidFill>
                          <a:effectLst/>
                          <a:latin typeface="MS PGothic" panose="020B0600070205080204" pitchFamily="34" charset="-128"/>
                          <a:ea typeface="MS PGothic" panose="020B0600070205080204" pitchFamily="34" charset="-128"/>
                          <a:hlinkClick r:id="rId6">
                            <a:extLst>
                              <a:ext uri="{A12FA001-AC4F-418D-AE19-62706E023703}">
                                <ahyp:hlinkClr xmlns:ahyp="http://schemas.microsoft.com/office/drawing/2018/hyperlinkcolor" val="tx"/>
                              </a:ext>
                            </a:extLst>
                          </a:hlinkClick>
                        </a:rPr>
                        <a:t>Phil Beecher</a:t>
                      </a:r>
                      <a:r>
                        <a:rPr lang="en-US" sz="1200" b="1">
                          <a:solidFill>
                            <a:schemeClr val="tx1"/>
                          </a:solidFill>
                          <a:effectLst/>
                          <a:latin typeface="MS PGothic" panose="020B0600070205080204" pitchFamily="34" charset="-128"/>
                          <a:ea typeface="MS PGothic" panose="020B0600070205080204" pitchFamily="34" charset="-128"/>
                        </a:rPr>
                        <a:t> (</a:t>
                      </a:r>
                      <a:r>
                        <a:rPr lang="en-US" sz="1200" b="1">
                          <a:solidFill>
                            <a:schemeClr val="tx1"/>
                          </a:solidFill>
                          <a:effectLst/>
                          <a:latin typeface="MS PGothic" panose="020B0600070205080204" pitchFamily="34" charset="-128"/>
                          <a:ea typeface="MS PGothic" panose="020B0600070205080204" pitchFamily="34" charset="-128"/>
                          <a:hlinkClick r:id="rId7">
                            <a:extLst>
                              <a:ext uri="{A12FA001-AC4F-418D-AE19-62706E023703}">
                                <ahyp:hlinkClr xmlns:ahyp="http://schemas.microsoft.com/office/drawing/2018/hyperlinkcolor" val="tx"/>
                              </a:ext>
                            </a:extLst>
                          </a:hlinkClick>
                        </a:rPr>
                        <a:t>Wi-SUN Alliance</a:t>
                      </a:r>
                      <a:r>
                        <a:rPr lang="en-US" sz="1200" b="1">
                          <a:solidFill>
                            <a:schemeClr val="tx1"/>
                          </a:solidFill>
                          <a:effectLst/>
                          <a:latin typeface="MS PGothic" panose="020B0600070205080204" pitchFamily="34" charset="-128"/>
                          <a:ea typeface="MS PGothic" panose="020B0600070205080204" pitchFamily="34" charset="-128"/>
                        </a:rPr>
                        <a:t>)</a:t>
                      </a:r>
                    </a:p>
                  </a:txBody>
                  <a:tcPr marL="8164" marR="8164" marT="8164" marB="8164" anchor="ctr">
                    <a:lnL>
                      <a:noFill/>
                    </a:lnL>
                    <a:lnR>
                      <a:noFill/>
                    </a:lnR>
                    <a:lnT>
                      <a:noFill/>
                    </a:lnT>
                    <a:lnB>
                      <a:noFill/>
                    </a:lnB>
                    <a:solidFill>
                      <a:srgbClr val="FFFFFF"/>
                    </a:solidFill>
                  </a:tcPr>
                </a:tc>
                <a:extLst>
                  <a:ext uri="{0D108BD9-81ED-4DB2-BD59-A6C34878D82A}">
                    <a16:rowId xmlns:a16="http://schemas.microsoft.com/office/drawing/2014/main" val="250063195"/>
                  </a:ext>
                </a:extLst>
              </a:tr>
              <a:tr h="163286">
                <a:tc>
                  <a:txBody>
                    <a:bodyPr/>
                    <a:lstStyle/>
                    <a:p>
                      <a:r>
                        <a:rPr lang="en-US" sz="1200" b="1">
                          <a:solidFill>
                            <a:schemeClr val="tx1"/>
                          </a:solidFill>
                          <a:effectLst/>
                          <a:latin typeface="MS PGothic" panose="020B0600070205080204" pitchFamily="34" charset="-128"/>
                          <a:ea typeface="MS PGothic" panose="020B0600070205080204" pitchFamily="34" charset="-128"/>
                        </a:rPr>
                        <a:t> </a:t>
                      </a:r>
                    </a:p>
                  </a:txBody>
                  <a:tcPr marL="8164" marR="8164" marT="8164" marB="8164" anchor="ctr">
                    <a:lnL>
                      <a:noFill/>
                    </a:lnL>
                    <a:lnR>
                      <a:noFill/>
                    </a:lnR>
                    <a:lnT>
                      <a:noFill/>
                    </a:lnT>
                    <a:lnB>
                      <a:noFill/>
                    </a:lnB>
                    <a:solidFill>
                      <a:srgbClr val="FFFCE0"/>
                    </a:solidFill>
                  </a:tcPr>
                </a:tc>
                <a:tc>
                  <a:txBody>
                    <a:bodyPr/>
                    <a:lstStyle/>
                    <a:p>
                      <a:r>
                        <a:rPr lang="en-US" sz="1200" b="1" dirty="0">
                          <a:solidFill>
                            <a:schemeClr val="tx1"/>
                          </a:solidFill>
                          <a:effectLst/>
                          <a:latin typeface="MS PGothic" panose="020B0600070205080204" pitchFamily="34" charset="-128"/>
                          <a:ea typeface="MS PGothic" panose="020B0600070205080204" pitchFamily="34" charset="-128"/>
                        </a:rPr>
                        <a:t>13:50-13:55</a:t>
                      </a:r>
                    </a:p>
                  </a:txBody>
                  <a:tcPr marL="8164" marR="8164" marT="8164" marB="8164" anchor="ctr">
                    <a:lnL>
                      <a:noFill/>
                    </a:lnL>
                    <a:lnR>
                      <a:noFill/>
                    </a:lnR>
                    <a:lnT>
                      <a:noFill/>
                    </a:lnT>
                    <a:lnB>
                      <a:noFill/>
                    </a:lnB>
                    <a:solidFill>
                      <a:srgbClr val="FFFCE0"/>
                    </a:solidFill>
                  </a:tcPr>
                </a:tc>
                <a:tc gridSpan="2">
                  <a:txBody>
                    <a:bodyPr/>
                    <a:lstStyle/>
                    <a:p>
                      <a:r>
                        <a:rPr lang="en-US" sz="1200" b="1" dirty="0">
                          <a:solidFill>
                            <a:schemeClr val="tx1"/>
                          </a:solidFill>
                          <a:effectLst/>
                          <a:latin typeface="MS PGothic" panose="020B0600070205080204" pitchFamily="34" charset="-128"/>
                          <a:ea typeface="MS PGothic" panose="020B0600070205080204" pitchFamily="34" charset="-128"/>
                        </a:rPr>
                        <a:t>Break ( 5 min. )</a:t>
                      </a:r>
                    </a:p>
                  </a:txBody>
                  <a:tcPr marL="8164" marR="8164" marT="8164" marB="8164" anchor="ctr">
                    <a:lnL>
                      <a:noFill/>
                    </a:lnL>
                    <a:lnR>
                      <a:noFill/>
                    </a:lnR>
                    <a:lnT>
                      <a:noFill/>
                    </a:lnT>
                    <a:lnB>
                      <a:noFill/>
                    </a:lnB>
                    <a:solidFill>
                      <a:srgbClr val="FFFCE0"/>
                    </a:solidFill>
                  </a:tcPr>
                </a:tc>
                <a:tc hMerge="1">
                  <a:txBody>
                    <a:bodyPr/>
                    <a:lstStyle/>
                    <a:p>
                      <a:endParaRPr lang="en-US"/>
                    </a:p>
                  </a:txBody>
                  <a:tcPr/>
                </a:tc>
                <a:extLst>
                  <a:ext uri="{0D108BD9-81ED-4DB2-BD59-A6C34878D82A}">
                    <a16:rowId xmlns:a16="http://schemas.microsoft.com/office/drawing/2014/main" val="3950733442"/>
                  </a:ext>
                </a:extLst>
              </a:tr>
              <a:tr h="731257">
                <a:tc>
                  <a:txBody>
                    <a:bodyPr/>
                    <a:lstStyle/>
                    <a:p>
                      <a:pPr algn="ctr"/>
                      <a:r>
                        <a:rPr lang="en-US" sz="1200" b="1">
                          <a:solidFill>
                            <a:schemeClr val="tx1"/>
                          </a:solidFill>
                          <a:effectLst/>
                          <a:latin typeface="MS PGothic" panose="020B0600070205080204" pitchFamily="34" charset="-128"/>
                          <a:ea typeface="MS PGothic" panose="020B0600070205080204" pitchFamily="34" charset="-128"/>
                        </a:rPr>
                        <a:t>(3)</a:t>
                      </a:r>
                    </a:p>
                  </a:txBody>
                  <a:tcPr marL="8164" marR="8164" marT="8164" marB="8164" anchor="ctr">
                    <a:lnL>
                      <a:noFill/>
                    </a:lnL>
                    <a:lnR>
                      <a:noFill/>
                    </a:lnR>
                    <a:lnT>
                      <a:noFill/>
                    </a:lnT>
                    <a:lnB>
                      <a:noFill/>
                    </a:lnB>
                    <a:solidFill>
                      <a:srgbClr val="FFFFFF"/>
                    </a:solidFill>
                  </a:tcPr>
                </a:tc>
                <a:tc>
                  <a:txBody>
                    <a:bodyPr/>
                    <a:lstStyle/>
                    <a:p>
                      <a:r>
                        <a:rPr lang="en-US" sz="1200" b="1" dirty="0">
                          <a:solidFill>
                            <a:schemeClr val="tx1"/>
                          </a:solidFill>
                          <a:effectLst/>
                          <a:latin typeface="MS PGothic" panose="020B0600070205080204" pitchFamily="34" charset="-128"/>
                          <a:ea typeface="MS PGothic" panose="020B0600070205080204" pitchFamily="34" charset="-128"/>
                        </a:rPr>
                        <a:t>13:55-14:45</a:t>
                      </a:r>
                    </a:p>
                  </a:txBody>
                  <a:tcPr marL="8164" marR="8164" marT="8164" marB="8164" anchor="ctr">
                    <a:lnL>
                      <a:noFill/>
                    </a:lnL>
                    <a:lnR>
                      <a:noFill/>
                    </a:lnR>
                    <a:lnT>
                      <a:noFill/>
                    </a:lnT>
                    <a:lnB>
                      <a:noFill/>
                    </a:lnB>
                    <a:solidFill>
                      <a:srgbClr val="FFFFFF"/>
                    </a:solidFill>
                  </a:tcPr>
                </a:tc>
                <a:tc>
                  <a:txBody>
                    <a:bodyPr/>
                    <a:lstStyle/>
                    <a:p>
                      <a:r>
                        <a:rPr lang="en-US" sz="1200" b="1" dirty="0">
                          <a:solidFill>
                            <a:schemeClr val="tx1"/>
                          </a:solidFill>
                          <a:effectLst/>
                          <a:latin typeface="MS PGothic" panose="020B0600070205080204" pitchFamily="34" charset="-128"/>
                          <a:ea typeface="MS PGothic" panose="020B0600070205080204" pitchFamily="34" charset="-128"/>
                        </a:rPr>
                        <a:t>[Invited Talk]</a:t>
                      </a:r>
                      <a:br>
                        <a:rPr lang="en-US" sz="1200" b="1" dirty="0">
                          <a:solidFill>
                            <a:schemeClr val="tx1"/>
                          </a:solidFill>
                          <a:effectLst/>
                          <a:latin typeface="MS PGothic" panose="020B0600070205080204" pitchFamily="34" charset="-128"/>
                          <a:ea typeface="MS PGothic" panose="020B0600070205080204" pitchFamily="34" charset="-128"/>
                        </a:rPr>
                      </a:br>
                      <a:r>
                        <a:rPr lang="en-US" sz="1200" b="1" dirty="0">
                          <a:solidFill>
                            <a:schemeClr val="tx1"/>
                          </a:solidFill>
                          <a:effectLst/>
                          <a:latin typeface="MS PGothic" panose="020B0600070205080204" pitchFamily="34" charset="-128"/>
                          <a:ea typeface="MS PGothic" panose="020B0600070205080204" pitchFamily="34" charset="-128"/>
                          <a:hlinkClick r:id="rId8">
                            <a:extLst>
                              <a:ext uri="{A12FA001-AC4F-418D-AE19-62706E023703}">
                                <ahyp:hlinkClr xmlns:ahyp="http://schemas.microsoft.com/office/drawing/2018/hyperlinkcolor" val="tx"/>
                              </a:ext>
                            </a:extLst>
                          </a:hlinkClick>
                        </a:rPr>
                        <a:t>Latest Trends in In-Body CA Localization and IEEE 802.15.6ma</a:t>
                      </a:r>
                      <a:r>
                        <a:rPr lang="en-US" sz="1200" b="1" dirty="0">
                          <a:solidFill>
                            <a:schemeClr val="tx1"/>
                          </a:solidFill>
                          <a:effectLst/>
                          <a:latin typeface="MS PGothic" panose="020B0600070205080204" pitchFamily="34" charset="-128"/>
                          <a:ea typeface="MS PGothic" panose="020B0600070205080204" pitchFamily="34" charset="-128"/>
                        </a:rPr>
                        <a:t> </a:t>
                      </a:r>
                    </a:p>
                  </a:txBody>
                  <a:tcPr marL="8164" marR="8164" marT="8164" marB="8164" anchor="ctr">
                    <a:lnL>
                      <a:noFill/>
                    </a:lnL>
                    <a:lnR>
                      <a:noFill/>
                    </a:lnR>
                    <a:lnT>
                      <a:noFill/>
                    </a:lnT>
                    <a:lnB>
                      <a:noFill/>
                    </a:lnB>
                    <a:solidFill>
                      <a:srgbClr val="FFFFFF"/>
                    </a:solidFill>
                  </a:tcPr>
                </a:tc>
                <a:tc>
                  <a:txBody>
                    <a:bodyPr/>
                    <a:lstStyle/>
                    <a:p>
                      <a:r>
                        <a:rPr lang="en-US" sz="1200" b="1">
                          <a:solidFill>
                            <a:schemeClr val="tx1"/>
                          </a:solidFill>
                          <a:effectLst/>
                          <a:latin typeface="MS PGothic" panose="020B0600070205080204" pitchFamily="34" charset="-128"/>
                          <a:ea typeface="MS PGothic" panose="020B0600070205080204" pitchFamily="34" charset="-128"/>
                          <a:hlinkClick r:id="rId9">
                            <a:extLst>
                              <a:ext uri="{A12FA001-AC4F-418D-AE19-62706E023703}">
                                <ahyp:hlinkClr xmlns:ahyp="http://schemas.microsoft.com/office/drawing/2018/hyperlinkcolor" val="tx"/>
                              </a:ext>
                            </a:extLst>
                          </a:hlinkClick>
                        </a:rPr>
                        <a:t>Daisuke Anzai</a:t>
                      </a:r>
                      <a:r>
                        <a:rPr lang="en-US" sz="1200" b="1">
                          <a:solidFill>
                            <a:schemeClr val="tx1"/>
                          </a:solidFill>
                          <a:effectLst/>
                          <a:latin typeface="MS PGothic" panose="020B0600070205080204" pitchFamily="34" charset="-128"/>
                          <a:ea typeface="MS PGothic" panose="020B0600070205080204" pitchFamily="34" charset="-128"/>
                        </a:rPr>
                        <a:t> (</a:t>
                      </a:r>
                      <a:r>
                        <a:rPr lang="en-US" sz="1200" b="1">
                          <a:solidFill>
                            <a:schemeClr val="tx1"/>
                          </a:solidFill>
                          <a:effectLst/>
                          <a:latin typeface="MS PGothic" panose="020B0600070205080204" pitchFamily="34" charset="-128"/>
                          <a:ea typeface="MS PGothic" panose="020B0600070205080204" pitchFamily="34" charset="-128"/>
                          <a:hlinkClick r:id="rId10">
                            <a:extLst>
                              <a:ext uri="{A12FA001-AC4F-418D-AE19-62706E023703}">
                                <ahyp:hlinkClr xmlns:ahyp="http://schemas.microsoft.com/office/drawing/2018/hyperlinkcolor" val="tx"/>
                              </a:ext>
                            </a:extLst>
                          </a:hlinkClick>
                        </a:rPr>
                        <a:t>Nagoya Inst. of Tech.</a:t>
                      </a:r>
                      <a:r>
                        <a:rPr lang="en-US" sz="1200" b="1">
                          <a:solidFill>
                            <a:schemeClr val="tx1"/>
                          </a:solidFill>
                          <a:effectLst/>
                          <a:latin typeface="MS PGothic" panose="020B0600070205080204" pitchFamily="34" charset="-128"/>
                          <a:ea typeface="MS PGothic" panose="020B0600070205080204" pitchFamily="34" charset="-128"/>
                        </a:rPr>
                        <a:t>)</a:t>
                      </a:r>
                    </a:p>
                  </a:txBody>
                  <a:tcPr marL="8164" marR="8164" marT="8164" marB="8164" anchor="ctr">
                    <a:lnL>
                      <a:noFill/>
                    </a:lnL>
                    <a:lnR>
                      <a:noFill/>
                    </a:lnR>
                    <a:lnT>
                      <a:noFill/>
                    </a:lnT>
                    <a:lnB>
                      <a:noFill/>
                    </a:lnB>
                    <a:solidFill>
                      <a:srgbClr val="FFFFFF"/>
                    </a:solidFill>
                  </a:tcPr>
                </a:tc>
                <a:extLst>
                  <a:ext uri="{0D108BD9-81ED-4DB2-BD59-A6C34878D82A}">
                    <a16:rowId xmlns:a16="http://schemas.microsoft.com/office/drawing/2014/main" val="2969089815"/>
                  </a:ext>
                </a:extLst>
              </a:tr>
              <a:tr h="163286">
                <a:tc>
                  <a:txBody>
                    <a:bodyPr/>
                    <a:lstStyle/>
                    <a:p>
                      <a:r>
                        <a:rPr lang="en-US" sz="1200" b="1" dirty="0">
                          <a:solidFill>
                            <a:schemeClr val="tx1"/>
                          </a:solidFill>
                          <a:effectLst/>
                          <a:latin typeface="MS PGothic" panose="020B0600070205080204" pitchFamily="34" charset="-128"/>
                          <a:ea typeface="MS PGothic" panose="020B0600070205080204" pitchFamily="34" charset="-128"/>
                        </a:rPr>
                        <a:t> </a:t>
                      </a:r>
                    </a:p>
                  </a:txBody>
                  <a:tcPr marL="8164" marR="8164" marT="8164" marB="8164" anchor="ctr">
                    <a:lnL>
                      <a:noFill/>
                    </a:lnL>
                    <a:lnR>
                      <a:noFill/>
                    </a:lnR>
                    <a:lnT>
                      <a:noFill/>
                    </a:lnT>
                    <a:lnB>
                      <a:noFill/>
                    </a:lnB>
                    <a:solidFill>
                      <a:srgbClr val="FFFCE0"/>
                    </a:solidFill>
                  </a:tcPr>
                </a:tc>
                <a:tc>
                  <a:txBody>
                    <a:bodyPr/>
                    <a:lstStyle/>
                    <a:p>
                      <a:r>
                        <a:rPr lang="en-US" sz="1200" b="1" dirty="0">
                          <a:solidFill>
                            <a:schemeClr val="tx1"/>
                          </a:solidFill>
                          <a:effectLst/>
                          <a:latin typeface="MS PGothic" panose="020B0600070205080204" pitchFamily="34" charset="-128"/>
                          <a:ea typeface="MS PGothic" panose="020B0600070205080204" pitchFamily="34" charset="-128"/>
                        </a:rPr>
                        <a:t>14:45-15:00</a:t>
                      </a:r>
                    </a:p>
                  </a:txBody>
                  <a:tcPr marL="8164" marR="8164" marT="8164" marB="8164" anchor="ctr">
                    <a:lnL>
                      <a:noFill/>
                    </a:lnL>
                    <a:lnR>
                      <a:noFill/>
                    </a:lnR>
                    <a:lnT>
                      <a:noFill/>
                    </a:lnT>
                    <a:lnB>
                      <a:noFill/>
                    </a:lnB>
                    <a:solidFill>
                      <a:srgbClr val="FFFCE0"/>
                    </a:solidFill>
                  </a:tcPr>
                </a:tc>
                <a:tc gridSpan="2">
                  <a:txBody>
                    <a:bodyPr/>
                    <a:lstStyle/>
                    <a:p>
                      <a:r>
                        <a:rPr lang="en-US" sz="1200" b="1" dirty="0">
                          <a:solidFill>
                            <a:schemeClr val="tx1"/>
                          </a:solidFill>
                          <a:effectLst/>
                          <a:latin typeface="MS PGothic" panose="020B0600070205080204" pitchFamily="34" charset="-128"/>
                          <a:ea typeface="MS PGothic" panose="020B0600070205080204" pitchFamily="34" charset="-128"/>
                        </a:rPr>
                        <a:t>Break ( 15 min. )</a:t>
                      </a:r>
                    </a:p>
                  </a:txBody>
                  <a:tcPr marL="8164" marR="8164" marT="8164" marB="8164" anchor="ctr">
                    <a:lnL>
                      <a:noFill/>
                    </a:lnL>
                    <a:lnR>
                      <a:noFill/>
                    </a:lnR>
                    <a:lnT>
                      <a:noFill/>
                    </a:lnT>
                    <a:lnB>
                      <a:noFill/>
                    </a:lnB>
                    <a:solidFill>
                      <a:srgbClr val="FFFCE0"/>
                    </a:solidFill>
                  </a:tcPr>
                </a:tc>
                <a:tc hMerge="1">
                  <a:txBody>
                    <a:bodyPr/>
                    <a:lstStyle/>
                    <a:p>
                      <a:endParaRPr lang="en-US"/>
                    </a:p>
                  </a:txBody>
                  <a:tcPr/>
                </a:tc>
                <a:extLst>
                  <a:ext uri="{0D108BD9-81ED-4DB2-BD59-A6C34878D82A}">
                    <a16:rowId xmlns:a16="http://schemas.microsoft.com/office/drawing/2014/main" val="1987728312"/>
                  </a:ext>
                </a:extLst>
              </a:tr>
              <a:tr h="1299492">
                <a:tc>
                  <a:txBody>
                    <a:bodyPr/>
                    <a:lstStyle/>
                    <a:p>
                      <a:pPr algn="ctr"/>
                      <a:r>
                        <a:rPr lang="en-US" sz="1200" b="1">
                          <a:solidFill>
                            <a:schemeClr val="tx1"/>
                          </a:solidFill>
                          <a:effectLst/>
                          <a:latin typeface="MS PGothic" panose="020B0600070205080204" pitchFamily="34" charset="-128"/>
                          <a:ea typeface="MS PGothic" panose="020B0600070205080204" pitchFamily="34" charset="-128"/>
                        </a:rPr>
                        <a:t>(4)</a:t>
                      </a:r>
                    </a:p>
                  </a:txBody>
                  <a:tcPr marL="8164" marR="8164" marT="8164" marB="8164" anchor="ctr">
                    <a:lnL>
                      <a:noFill/>
                    </a:lnL>
                    <a:lnR>
                      <a:noFill/>
                    </a:lnR>
                    <a:lnT>
                      <a:noFill/>
                    </a:lnT>
                    <a:lnB>
                      <a:noFill/>
                    </a:lnB>
                    <a:solidFill>
                      <a:srgbClr val="FFFFFF"/>
                    </a:solidFill>
                  </a:tcPr>
                </a:tc>
                <a:tc>
                  <a:txBody>
                    <a:bodyPr/>
                    <a:lstStyle/>
                    <a:p>
                      <a:r>
                        <a:rPr lang="en-US" sz="1200" b="1" dirty="0">
                          <a:solidFill>
                            <a:schemeClr val="tx1"/>
                          </a:solidFill>
                          <a:effectLst/>
                          <a:latin typeface="MS PGothic" panose="020B0600070205080204" pitchFamily="34" charset="-128"/>
                          <a:ea typeface="MS PGothic" panose="020B0600070205080204" pitchFamily="34" charset="-128"/>
                        </a:rPr>
                        <a:t>15:00-15:50</a:t>
                      </a:r>
                    </a:p>
                  </a:txBody>
                  <a:tcPr marL="8164" marR="8164" marT="8164" marB="8164" anchor="ctr">
                    <a:lnL>
                      <a:noFill/>
                    </a:lnL>
                    <a:lnR>
                      <a:noFill/>
                    </a:lnR>
                    <a:lnT>
                      <a:noFill/>
                    </a:lnT>
                    <a:lnB>
                      <a:noFill/>
                    </a:lnB>
                    <a:solidFill>
                      <a:srgbClr val="FFFFFF"/>
                    </a:solidFill>
                  </a:tcPr>
                </a:tc>
                <a:tc>
                  <a:txBody>
                    <a:bodyPr/>
                    <a:lstStyle/>
                    <a:p>
                      <a:r>
                        <a:rPr lang="en-US" sz="1200" b="1" dirty="0">
                          <a:solidFill>
                            <a:schemeClr val="tx1"/>
                          </a:solidFill>
                          <a:effectLst/>
                          <a:latin typeface="MS PGothic" panose="020B0600070205080204" pitchFamily="34" charset="-128"/>
                          <a:ea typeface="MS PGothic" panose="020B0600070205080204" pitchFamily="34" charset="-128"/>
                        </a:rPr>
                        <a:t>[Invited Talk]</a:t>
                      </a:r>
                      <a:br>
                        <a:rPr lang="en-US" sz="1200" b="1" dirty="0">
                          <a:solidFill>
                            <a:schemeClr val="tx1"/>
                          </a:solidFill>
                          <a:effectLst/>
                          <a:latin typeface="MS PGothic" panose="020B0600070205080204" pitchFamily="34" charset="-128"/>
                          <a:ea typeface="MS PGothic" panose="020B0600070205080204" pitchFamily="34" charset="-128"/>
                        </a:rPr>
                      </a:br>
                      <a:r>
                        <a:rPr lang="en-US" sz="1200" b="1" dirty="0">
                          <a:solidFill>
                            <a:schemeClr val="tx1"/>
                          </a:solidFill>
                          <a:effectLst/>
                          <a:latin typeface="MS PGothic" panose="020B0600070205080204" pitchFamily="34" charset="-128"/>
                          <a:ea typeface="MS PGothic" panose="020B0600070205080204" pitchFamily="34" charset="-128"/>
                          <a:hlinkClick r:id="rId11">
                            <a:extLst>
                              <a:ext uri="{A12FA001-AC4F-418D-AE19-62706E023703}">
                                <ahyp:hlinkClr xmlns:ahyp="http://schemas.microsoft.com/office/drawing/2018/hyperlinkcolor" val="tx"/>
                              </a:ext>
                            </a:extLst>
                          </a:hlinkClick>
                        </a:rPr>
                        <a:t>Latest trend of wireless LAN standardization in IEEE 802.11, and development of system-level simulator for evaluating reliability of cybernetic avatar operation</a:t>
                      </a:r>
                      <a:r>
                        <a:rPr lang="en-US" sz="1200" b="1" dirty="0">
                          <a:solidFill>
                            <a:schemeClr val="tx1"/>
                          </a:solidFill>
                          <a:effectLst/>
                          <a:latin typeface="MS PGothic" panose="020B0600070205080204" pitchFamily="34" charset="-128"/>
                          <a:ea typeface="MS PGothic" panose="020B0600070205080204" pitchFamily="34" charset="-128"/>
                        </a:rPr>
                        <a:t> </a:t>
                      </a:r>
                    </a:p>
                  </a:txBody>
                  <a:tcPr marL="8164" marR="8164" marT="8164" marB="8164" anchor="ctr">
                    <a:lnL>
                      <a:noFill/>
                    </a:lnL>
                    <a:lnR>
                      <a:noFill/>
                    </a:lnR>
                    <a:lnT>
                      <a:noFill/>
                    </a:lnT>
                    <a:lnB>
                      <a:noFill/>
                    </a:lnB>
                    <a:solidFill>
                      <a:srgbClr val="FFFFFF"/>
                    </a:solidFill>
                  </a:tcPr>
                </a:tc>
                <a:tc>
                  <a:txBody>
                    <a:bodyPr/>
                    <a:lstStyle/>
                    <a:p>
                      <a:r>
                        <a:rPr lang="en-US" sz="1200" b="1" dirty="0">
                          <a:solidFill>
                            <a:schemeClr val="tx1"/>
                          </a:solidFill>
                          <a:effectLst/>
                          <a:latin typeface="MS PGothic" panose="020B0600070205080204" pitchFamily="34" charset="-128"/>
                          <a:ea typeface="MS PGothic" panose="020B0600070205080204" pitchFamily="34" charset="-128"/>
                          <a:hlinkClick r:id="rId12">
                            <a:extLst>
                              <a:ext uri="{A12FA001-AC4F-418D-AE19-62706E023703}">
                                <ahyp:hlinkClr xmlns:ahyp="http://schemas.microsoft.com/office/drawing/2018/hyperlinkcolor" val="tx"/>
                              </a:ext>
                            </a:extLst>
                          </a:hlinkClick>
                        </a:rPr>
                        <a:t>Kazuto Yano</a:t>
                      </a:r>
                      <a:r>
                        <a:rPr lang="en-US" sz="1200" b="1" dirty="0">
                          <a:solidFill>
                            <a:schemeClr val="tx1"/>
                          </a:solidFill>
                          <a:effectLst/>
                          <a:latin typeface="MS PGothic" panose="020B0600070205080204" pitchFamily="34" charset="-128"/>
                          <a:ea typeface="MS PGothic" panose="020B0600070205080204" pitchFamily="34" charset="-128"/>
                        </a:rPr>
                        <a:t> (</a:t>
                      </a:r>
                      <a:r>
                        <a:rPr lang="en-US" sz="1200" b="1" dirty="0">
                          <a:solidFill>
                            <a:schemeClr val="tx1"/>
                          </a:solidFill>
                          <a:effectLst/>
                          <a:latin typeface="MS PGothic" panose="020B0600070205080204" pitchFamily="34" charset="-128"/>
                          <a:ea typeface="MS PGothic" panose="020B0600070205080204" pitchFamily="34" charset="-128"/>
                          <a:hlinkClick r:id="rId13">
                            <a:extLst>
                              <a:ext uri="{A12FA001-AC4F-418D-AE19-62706E023703}">
                                <ahyp:hlinkClr xmlns:ahyp="http://schemas.microsoft.com/office/drawing/2018/hyperlinkcolor" val="tx"/>
                              </a:ext>
                            </a:extLst>
                          </a:hlinkClick>
                        </a:rPr>
                        <a:t>ATR</a:t>
                      </a:r>
                      <a:r>
                        <a:rPr lang="en-US" sz="1200" b="1" dirty="0">
                          <a:solidFill>
                            <a:schemeClr val="tx1"/>
                          </a:solidFill>
                          <a:effectLst/>
                          <a:latin typeface="MS PGothic" panose="020B0600070205080204" pitchFamily="34" charset="-128"/>
                          <a:ea typeface="MS PGothic" panose="020B0600070205080204" pitchFamily="34" charset="-128"/>
                        </a:rPr>
                        <a:t>)</a:t>
                      </a:r>
                    </a:p>
                  </a:txBody>
                  <a:tcPr marL="8164" marR="8164" marT="8164" marB="8164" anchor="ctr">
                    <a:lnL>
                      <a:noFill/>
                    </a:lnL>
                    <a:lnR>
                      <a:noFill/>
                    </a:lnR>
                    <a:lnT>
                      <a:noFill/>
                    </a:lnT>
                    <a:lnB>
                      <a:noFill/>
                    </a:lnB>
                    <a:solidFill>
                      <a:srgbClr val="FFFFFF"/>
                    </a:solidFill>
                  </a:tcPr>
                </a:tc>
                <a:extLst>
                  <a:ext uri="{0D108BD9-81ED-4DB2-BD59-A6C34878D82A}">
                    <a16:rowId xmlns:a16="http://schemas.microsoft.com/office/drawing/2014/main" val="394484192"/>
                  </a:ext>
                </a:extLst>
              </a:tr>
              <a:tr h="163286">
                <a:tc>
                  <a:txBody>
                    <a:bodyPr/>
                    <a:lstStyle/>
                    <a:p>
                      <a:pPr algn="ctr"/>
                      <a:r>
                        <a:rPr lang="en-US" sz="1200" b="1">
                          <a:solidFill>
                            <a:schemeClr val="tx1"/>
                          </a:solidFill>
                          <a:effectLst/>
                          <a:latin typeface="MS PGothic" panose="020B0600070205080204" pitchFamily="34" charset="-128"/>
                          <a:ea typeface="MS PGothic" panose="020B0600070205080204" pitchFamily="34" charset="-128"/>
                        </a:rPr>
                        <a:t>(5)</a:t>
                      </a:r>
                    </a:p>
                  </a:txBody>
                  <a:tcPr marL="8164" marR="8164" marT="8164" marB="8164" anchor="ctr">
                    <a:lnL>
                      <a:noFill/>
                    </a:lnL>
                    <a:lnR>
                      <a:noFill/>
                    </a:lnR>
                    <a:lnT>
                      <a:noFill/>
                    </a:lnT>
                    <a:lnB>
                      <a:noFill/>
                    </a:lnB>
                    <a:solidFill>
                      <a:srgbClr val="FFFFFF"/>
                    </a:solidFill>
                  </a:tcPr>
                </a:tc>
                <a:tc>
                  <a:txBody>
                    <a:bodyPr/>
                    <a:lstStyle/>
                    <a:p>
                      <a:r>
                        <a:rPr lang="en-US" sz="1200" b="1" dirty="0">
                          <a:solidFill>
                            <a:schemeClr val="tx1"/>
                          </a:solidFill>
                          <a:effectLst/>
                          <a:latin typeface="MS PGothic" panose="020B0600070205080204" pitchFamily="34" charset="-128"/>
                          <a:ea typeface="MS PGothic" panose="020B0600070205080204" pitchFamily="34" charset="-128"/>
                        </a:rPr>
                        <a:t>16:00-17:30</a:t>
                      </a:r>
                    </a:p>
                  </a:txBody>
                  <a:tcPr marL="8164" marR="8164" marT="8164" marB="8164" anchor="ctr">
                    <a:lnL>
                      <a:noFill/>
                    </a:lnL>
                    <a:lnR>
                      <a:noFill/>
                    </a:lnR>
                    <a:lnT>
                      <a:noFill/>
                    </a:lnT>
                    <a:lnB>
                      <a:noFill/>
                    </a:lnB>
                    <a:solidFill>
                      <a:srgbClr val="FFFFFF"/>
                    </a:solidFill>
                  </a:tcPr>
                </a:tc>
                <a:tc gridSpan="2">
                  <a:txBody>
                    <a:bodyPr/>
                    <a:lstStyle/>
                    <a:p>
                      <a:r>
                        <a:rPr lang="en-US" sz="1200" b="1" dirty="0">
                          <a:solidFill>
                            <a:schemeClr val="tx1"/>
                          </a:solidFill>
                          <a:effectLst/>
                          <a:latin typeface="MS PGothic" panose="020B0600070205080204" pitchFamily="34" charset="-128"/>
                          <a:ea typeface="MS PGothic" panose="020B0600070205080204" pitchFamily="34" charset="-128"/>
                        </a:rPr>
                        <a:t>Discussion session</a:t>
                      </a:r>
                    </a:p>
                  </a:txBody>
                  <a:tcPr marL="8164" marR="8164" marT="8164" marB="8164" anchor="ctr">
                    <a:lnL>
                      <a:noFill/>
                    </a:lnL>
                    <a:lnR>
                      <a:noFill/>
                    </a:lnR>
                    <a:lnT>
                      <a:noFill/>
                    </a:lnT>
                    <a:lnB>
                      <a:noFill/>
                    </a:lnB>
                    <a:solidFill>
                      <a:srgbClr val="FFFFFF"/>
                    </a:solidFill>
                  </a:tcPr>
                </a:tc>
                <a:tc hMerge="1">
                  <a:txBody>
                    <a:bodyPr/>
                    <a:lstStyle/>
                    <a:p>
                      <a:endParaRPr lang="en-US"/>
                    </a:p>
                  </a:txBody>
                  <a:tcPr/>
                </a:tc>
                <a:extLst>
                  <a:ext uri="{0D108BD9-81ED-4DB2-BD59-A6C34878D82A}">
                    <a16:rowId xmlns:a16="http://schemas.microsoft.com/office/drawing/2014/main" val="2802032223"/>
                  </a:ext>
                </a:extLst>
              </a:tr>
            </a:tbl>
          </a:graphicData>
        </a:graphic>
      </p:graphicFrame>
      <p:sp>
        <p:nvSpPr>
          <p:cNvPr id="8" name="TextBox 7">
            <a:extLst>
              <a:ext uri="{FF2B5EF4-FFF2-40B4-BE49-F238E27FC236}">
                <a16:creationId xmlns:a16="http://schemas.microsoft.com/office/drawing/2014/main" id="{BA34C2A8-0881-8110-6FDE-40126AC17B00}"/>
              </a:ext>
            </a:extLst>
          </p:cNvPr>
          <p:cNvSpPr txBox="1"/>
          <p:nvPr/>
        </p:nvSpPr>
        <p:spPr>
          <a:xfrm>
            <a:off x="517634" y="5870425"/>
            <a:ext cx="8594193" cy="1015663"/>
          </a:xfrm>
          <a:prstGeom prst="rect">
            <a:avLst/>
          </a:prstGeom>
          <a:noFill/>
        </p:spPr>
        <p:txBody>
          <a:bodyPr wrap="square">
            <a:spAutoFit/>
          </a:bodyPr>
          <a:lstStyle/>
          <a:p>
            <a:r>
              <a:rPr lang="en-US" sz="2000" dirty="0">
                <a:solidFill>
                  <a:schemeClr val="tx1"/>
                </a:solidFill>
              </a:rPr>
              <a:t>For more info: https://ken.ieice.org/ken/program/index.php?tgs_regid=58056984cfac617843301b8c7cd5c46dd6c281f7addbd8c4f4245a7de3ec65e9&amp;tgid=IEICE-SRW&amp;lang=eng</a:t>
            </a:r>
          </a:p>
        </p:txBody>
      </p:sp>
    </p:spTree>
    <p:extLst>
      <p:ext uri="{BB962C8B-B14F-4D97-AF65-F5344CB8AC3E}">
        <p14:creationId xmlns:p14="http://schemas.microsoft.com/office/powerpoint/2010/main" val="30233705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D4BA4-1D4F-689B-400D-28D8ECD327BE}"/>
              </a:ext>
            </a:extLst>
          </p:cNvPr>
          <p:cNvSpPr>
            <a:spLocks noGrp="1"/>
          </p:cNvSpPr>
          <p:nvPr>
            <p:ph type="title"/>
          </p:nvPr>
        </p:nvSpPr>
        <p:spPr/>
        <p:txBody>
          <a:bodyPr/>
          <a:lstStyle/>
          <a:p>
            <a:r>
              <a:rPr lang="en-US" dirty="0"/>
              <a:t>Motion</a:t>
            </a:r>
          </a:p>
        </p:txBody>
      </p:sp>
      <p:sp>
        <p:nvSpPr>
          <p:cNvPr id="3" name="Content Placeholder 2">
            <a:extLst>
              <a:ext uri="{FF2B5EF4-FFF2-40B4-BE49-F238E27FC236}">
                <a16:creationId xmlns:a16="http://schemas.microsoft.com/office/drawing/2014/main" id="{C8389C03-E097-EE88-EC35-BB7443A6658B}"/>
              </a:ext>
            </a:extLst>
          </p:cNvPr>
          <p:cNvSpPr>
            <a:spLocks noGrp="1"/>
          </p:cNvSpPr>
          <p:nvPr>
            <p:ph idx="1"/>
          </p:nvPr>
        </p:nvSpPr>
        <p:spPr/>
        <p:txBody>
          <a:bodyPr/>
          <a:lstStyle/>
          <a:p>
            <a:r>
              <a:rPr lang="en-US" sz="2800" dirty="0">
                <a:ea typeface="Calibri" panose="020F0502020204030204" pitchFamily="34" charset="0"/>
                <a:cs typeface="Calibri" panose="020F0502020204030204" pitchFamily="34" charset="0"/>
              </a:rPr>
              <a:t>To approve meeting minutes January 2025 WG Minutes (24/043r0) </a:t>
            </a:r>
          </a:p>
          <a:p>
            <a:endParaRPr lang="en-US" sz="2800" dirty="0">
              <a:ea typeface="Calibri" panose="020F0502020204030204" pitchFamily="34" charset="0"/>
              <a:cs typeface="Calibri" panose="020F0502020204030204" pitchFamily="34" charset="0"/>
            </a:endParaRPr>
          </a:p>
          <a:p>
            <a:r>
              <a:rPr lang="en-US" sz="2800" dirty="0">
                <a:ea typeface="Calibri" panose="020F0502020204030204" pitchFamily="34" charset="0"/>
                <a:cs typeface="Calibri" panose="020F0502020204030204" pitchFamily="34" charset="0"/>
              </a:rPr>
              <a:t>Moved by:</a:t>
            </a:r>
          </a:p>
          <a:p>
            <a:r>
              <a:rPr lang="en-US" sz="2800" dirty="0">
                <a:ea typeface="Calibri" panose="020F0502020204030204" pitchFamily="34" charset="0"/>
                <a:cs typeface="Calibri" panose="020F0502020204030204" pitchFamily="34" charset="0"/>
              </a:rPr>
              <a:t>Seconded by:</a:t>
            </a:r>
          </a:p>
          <a:p>
            <a:endParaRPr lang="en-US" sz="2800" dirty="0">
              <a:ea typeface="Calibri" panose="020F0502020204030204" pitchFamily="34" charset="0"/>
              <a:cs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D6537D69-5235-78FF-5722-4E8C4737840F}"/>
              </a:ext>
            </a:extLst>
          </p:cNvPr>
          <p:cNvSpPr>
            <a:spLocks noGrp="1"/>
          </p:cNvSpPr>
          <p:nvPr>
            <p:ph type="sldNum" idx="12"/>
          </p:nvPr>
        </p:nvSpPr>
        <p:spPr/>
        <p:txBody>
          <a:bodyPr/>
          <a:lstStyle/>
          <a:p>
            <a:r>
              <a:rPr lang="en-GB"/>
              <a:t>Slide </a:t>
            </a:r>
            <a:fld id="{440F5867-744E-4AA6-B0ED-4C44D2DFBB7B}" type="slidenum">
              <a:rPr lang="en-GB" smtClean="0"/>
              <a:pPr/>
              <a:t>22</a:t>
            </a:fld>
            <a:endParaRPr lang="en-GB" dirty="0"/>
          </a:p>
        </p:txBody>
      </p:sp>
      <p:sp>
        <p:nvSpPr>
          <p:cNvPr id="5" name="Footer Placeholder 4">
            <a:extLst>
              <a:ext uri="{FF2B5EF4-FFF2-40B4-BE49-F238E27FC236}">
                <a16:creationId xmlns:a16="http://schemas.microsoft.com/office/drawing/2014/main" id="{928A8F91-A8E1-89D6-DBC8-2E88E16CF41F}"/>
              </a:ext>
            </a:extLst>
          </p:cNvPr>
          <p:cNvSpPr>
            <a:spLocks noGrp="1"/>
          </p:cNvSpPr>
          <p:nvPr>
            <p:ph type="ftr" idx="14"/>
          </p:nvPr>
        </p:nvSpPr>
        <p:spPr/>
        <p:txBody>
          <a:bodyPr/>
          <a:lstStyle/>
          <a:p>
            <a:r>
              <a:rPr lang="en-GB"/>
              <a:t>Tuncer Baykas, Ofinno</a:t>
            </a:r>
            <a:endParaRPr lang="en-GB" dirty="0"/>
          </a:p>
        </p:txBody>
      </p:sp>
      <p:sp>
        <p:nvSpPr>
          <p:cNvPr id="6" name="Date Placeholder 5">
            <a:extLst>
              <a:ext uri="{FF2B5EF4-FFF2-40B4-BE49-F238E27FC236}">
                <a16:creationId xmlns:a16="http://schemas.microsoft.com/office/drawing/2014/main" id="{EC6F8A59-075F-FB30-383E-8EC021B1C073}"/>
              </a:ext>
            </a:extLst>
          </p:cNvPr>
          <p:cNvSpPr>
            <a:spLocks noGrp="1"/>
          </p:cNvSpPr>
          <p:nvPr>
            <p:ph type="dt" idx="15"/>
          </p:nvPr>
        </p:nvSpPr>
        <p:spPr/>
        <p:txBody>
          <a:bodyPr/>
          <a:lstStyle/>
          <a:p>
            <a:r>
              <a:rPr lang="en-US" dirty="0"/>
              <a:t>January 2025</a:t>
            </a:r>
            <a:endParaRPr lang="en-GB" dirty="0"/>
          </a:p>
        </p:txBody>
      </p:sp>
    </p:spTree>
    <p:extLst>
      <p:ext uri="{BB962C8B-B14F-4D97-AF65-F5344CB8AC3E}">
        <p14:creationId xmlns:p14="http://schemas.microsoft.com/office/powerpoint/2010/main" val="876674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Meeting Protocol</a:t>
            </a:r>
          </a:p>
        </p:txBody>
      </p:sp>
      <p:sp>
        <p:nvSpPr>
          <p:cNvPr id="3" name="Content Placeholder 2"/>
          <p:cNvSpPr>
            <a:spLocks noGrp="1"/>
          </p:cNvSpPr>
          <p:nvPr>
            <p:ph idx="1"/>
          </p:nvPr>
        </p:nvSpPr>
        <p:spPr>
          <a:xfrm>
            <a:off x="731521" y="2438400"/>
            <a:ext cx="8288867" cy="894080"/>
          </a:xfrm>
        </p:spPr>
        <p:txBody>
          <a:bodyPr/>
          <a:lstStyle/>
          <a:p>
            <a:r>
              <a:rPr lang="en-US" altLang="en-US" sz="2987" dirty="0"/>
              <a:t>Please announce your affiliation when you first address the group during a meeting slot</a:t>
            </a:r>
          </a:p>
          <a:p>
            <a:endParaRPr lang="en-US" sz="2987" dirty="0"/>
          </a:p>
          <a:p>
            <a:endParaRPr lang="en-US" sz="2987" dirty="0"/>
          </a:p>
          <a:p>
            <a:endParaRPr lang="en-US" sz="2987"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3</a:t>
            </a:fld>
            <a:endParaRPr lang="en-GB" dirty="0"/>
          </a:p>
        </p:txBody>
      </p:sp>
      <p:sp>
        <p:nvSpPr>
          <p:cNvPr id="5" name="Footer Placeholder 4"/>
          <p:cNvSpPr>
            <a:spLocks noGrp="1"/>
          </p:cNvSpPr>
          <p:nvPr>
            <p:ph type="ftr" idx="14"/>
          </p:nvPr>
        </p:nvSpPr>
        <p:spPr/>
        <p:txBody>
          <a:bodyPr/>
          <a:lstStyle/>
          <a:p>
            <a:r>
              <a:rPr lang="en-GB"/>
              <a:t>Tuncer Baykas, Ofinno</a:t>
            </a:r>
            <a:endParaRPr lang="en-GB" dirty="0"/>
          </a:p>
        </p:txBody>
      </p:sp>
      <p:sp>
        <p:nvSpPr>
          <p:cNvPr id="7" name="Date Placeholder 3">
            <a:extLst>
              <a:ext uri="{FF2B5EF4-FFF2-40B4-BE49-F238E27FC236}">
                <a16:creationId xmlns:a16="http://schemas.microsoft.com/office/drawing/2014/main" id="{4F62ADF5-BC8B-4EF4-B4E8-C355611EECFF}"/>
              </a:ext>
            </a:extLst>
          </p:cNvPr>
          <p:cNvSpPr>
            <a:spLocks noGrp="1"/>
          </p:cNvSpPr>
          <p:nvPr>
            <p:ph type="dt" idx="15"/>
          </p:nvPr>
        </p:nvSpPr>
        <p:spPr>
          <a:xfrm>
            <a:off x="743374" y="355600"/>
            <a:ext cx="2457014" cy="291253"/>
          </a:xfrm>
        </p:spPr>
        <p:txBody>
          <a:bodyPr/>
          <a:lstStyle/>
          <a:p>
            <a:r>
              <a:rPr lang="en-US" dirty="0"/>
              <a:t>January 2025</a:t>
            </a:r>
            <a:endParaRPr lang="en-GB" dirty="0"/>
          </a:p>
        </p:txBody>
      </p:sp>
    </p:spTree>
    <p:extLst>
      <p:ext uri="{BB962C8B-B14F-4D97-AF65-F5344CB8AC3E}">
        <p14:creationId xmlns:p14="http://schemas.microsoft.com/office/powerpoint/2010/main" val="3254182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0E36B-9876-4793-A1AC-FCEC4B9BD81A}"/>
              </a:ext>
            </a:extLst>
          </p:cNvPr>
          <p:cNvSpPr>
            <a:spLocks noGrp="1"/>
          </p:cNvSpPr>
          <p:nvPr>
            <p:ph type="title"/>
          </p:nvPr>
        </p:nvSpPr>
        <p:spPr/>
        <p:txBody>
          <a:bodyPr/>
          <a:lstStyle/>
          <a:p>
            <a:r>
              <a:rPr lang="en-GB" dirty="0"/>
              <a:t>Meeting Decorum</a:t>
            </a:r>
            <a:endParaRPr lang="en-US" dirty="0"/>
          </a:p>
        </p:txBody>
      </p:sp>
      <p:sp>
        <p:nvSpPr>
          <p:cNvPr id="3" name="Content Placeholder 2">
            <a:extLst>
              <a:ext uri="{FF2B5EF4-FFF2-40B4-BE49-F238E27FC236}">
                <a16:creationId xmlns:a16="http://schemas.microsoft.com/office/drawing/2014/main" id="{A9E37B08-08B3-422C-984D-09D98FCD646B}"/>
              </a:ext>
            </a:extLst>
          </p:cNvPr>
          <p:cNvSpPr>
            <a:spLocks noGrp="1"/>
          </p:cNvSpPr>
          <p:nvPr>
            <p:ph idx="1"/>
          </p:nvPr>
        </p:nvSpPr>
        <p:spPr>
          <a:xfrm>
            <a:off x="731521" y="3495523"/>
            <a:ext cx="8288867" cy="3005184"/>
          </a:xfrm>
        </p:spPr>
        <p:txBody>
          <a:bodyPr/>
          <a:lstStyle/>
          <a:p>
            <a:pPr lvl="0">
              <a:buFont typeface="Arial" panose="020B0604020202020204" pitchFamily="34" charset="0"/>
              <a:buChar char="•"/>
            </a:pPr>
            <a:r>
              <a:rPr lang="en-GB" sz="1707" dirty="0"/>
              <a:t>Please observe proper decorum in meetings; No Photography or recording </a:t>
            </a:r>
          </a:p>
          <a:p>
            <a:pPr lvl="0">
              <a:buFont typeface="Arial" panose="020B0604020202020204" pitchFamily="34" charset="0"/>
              <a:buChar char="•"/>
            </a:pPr>
            <a:r>
              <a:rPr lang="en-GB" sz="1707" dirty="0"/>
              <a:t>Press (i.e., anyone reporting publicly on this meeting) are to announce their presence (Jan 2019 IEEE-SA Standards Board Ops Manual 5.3.3.2)</a:t>
            </a:r>
            <a:endParaRPr lang="en-GB" sz="1120" dirty="0"/>
          </a:p>
          <a:p>
            <a:pPr lvl="0">
              <a:buFont typeface="Arial" panose="020B0604020202020204" pitchFamily="34" charset="0"/>
              <a:buChar char="•"/>
            </a:pPr>
            <a:r>
              <a:rPr lang="en-GB" sz="1707" dirty="0"/>
              <a:t>Laptop speakers, cell phone / tablet ringers off</a:t>
            </a:r>
          </a:p>
          <a:p>
            <a:pPr lvl="0">
              <a:buFont typeface="Arial" panose="020B0604020202020204" pitchFamily="34" charset="0"/>
              <a:buChar char="•"/>
            </a:pPr>
            <a:r>
              <a:rPr lang="en-GB" sz="1707" dirty="0"/>
              <a:t>Mute when not speaking (teleconference)</a:t>
            </a:r>
          </a:p>
          <a:p>
            <a:pPr>
              <a:buFont typeface="Arial" panose="020B0604020202020204" pitchFamily="34" charset="0"/>
              <a:buChar char="•"/>
            </a:pPr>
            <a:r>
              <a:rPr lang="en-US" sz="1707" dirty="0"/>
              <a:t>Use chat window to enter the queue </a:t>
            </a:r>
            <a:r>
              <a:rPr lang="en-GB" sz="1707" dirty="0"/>
              <a:t>(teleconference)</a:t>
            </a:r>
          </a:p>
          <a:p>
            <a:pPr lvl="0">
              <a:buFont typeface="Arial" panose="020B0604020202020204" pitchFamily="34" charset="0"/>
              <a:buChar char="•"/>
            </a:pPr>
            <a:r>
              <a:rPr lang="en-GB" sz="1707" dirty="0"/>
              <a:t>Wear badges at all times in meeting areas (face to face meetings)</a:t>
            </a:r>
            <a:endParaRPr lang="en-GB" sz="1120" dirty="0"/>
          </a:p>
          <a:p>
            <a:pPr lvl="1">
              <a:buFont typeface="Arial" panose="020B0604020202020204" pitchFamily="34" charset="0"/>
              <a:buChar char="•"/>
            </a:pPr>
            <a:r>
              <a:rPr lang="en-GB" sz="1493" dirty="0"/>
              <a:t>Help the hotel security staff improve the general security of the meeting rooms</a:t>
            </a:r>
          </a:p>
          <a:p>
            <a:pPr>
              <a:buFont typeface="Arial" panose="020B0604020202020204" pitchFamily="34" charset="0"/>
              <a:buChar char="•"/>
            </a:pPr>
            <a:endParaRPr lang="en-US" sz="1707" dirty="0"/>
          </a:p>
        </p:txBody>
      </p:sp>
      <p:sp>
        <p:nvSpPr>
          <p:cNvPr id="4" name="Slide Number Placeholder 3">
            <a:extLst>
              <a:ext uri="{FF2B5EF4-FFF2-40B4-BE49-F238E27FC236}">
                <a16:creationId xmlns:a16="http://schemas.microsoft.com/office/drawing/2014/main" id="{80AC7088-49BD-4CA9-8328-CF9B0A7DC430}"/>
              </a:ext>
            </a:extLst>
          </p:cNvPr>
          <p:cNvSpPr>
            <a:spLocks noGrp="1"/>
          </p:cNvSpPr>
          <p:nvPr>
            <p:ph type="sldNum" idx="12"/>
          </p:nvPr>
        </p:nvSpPr>
        <p:spPr/>
        <p:txBody>
          <a:bodyPr/>
          <a:lstStyle/>
          <a:p>
            <a:r>
              <a:rPr lang="en-GB"/>
              <a:t>Slide </a:t>
            </a:r>
            <a:fld id="{440F5867-744E-4AA6-B0ED-4C44D2DFBB7B}" type="slidenum">
              <a:rPr lang="en-GB" smtClean="0"/>
              <a:pPr/>
              <a:t>4</a:t>
            </a:fld>
            <a:endParaRPr lang="en-GB" dirty="0"/>
          </a:p>
        </p:txBody>
      </p:sp>
      <p:sp>
        <p:nvSpPr>
          <p:cNvPr id="5" name="Footer Placeholder 4">
            <a:extLst>
              <a:ext uri="{FF2B5EF4-FFF2-40B4-BE49-F238E27FC236}">
                <a16:creationId xmlns:a16="http://schemas.microsoft.com/office/drawing/2014/main" id="{8A364289-E041-4B41-9D21-CA52958B93A8}"/>
              </a:ext>
            </a:extLst>
          </p:cNvPr>
          <p:cNvSpPr>
            <a:spLocks noGrp="1"/>
          </p:cNvSpPr>
          <p:nvPr>
            <p:ph type="ftr" idx="14"/>
          </p:nvPr>
        </p:nvSpPr>
        <p:spPr/>
        <p:txBody>
          <a:bodyPr/>
          <a:lstStyle/>
          <a:p>
            <a:r>
              <a:rPr lang="en-GB"/>
              <a:t>Tuncer Baykas, Ofinno</a:t>
            </a:r>
            <a:endParaRPr lang="en-GB" dirty="0"/>
          </a:p>
        </p:txBody>
      </p:sp>
      <p:sp>
        <p:nvSpPr>
          <p:cNvPr id="6" name="Date Placeholder 5">
            <a:extLst>
              <a:ext uri="{FF2B5EF4-FFF2-40B4-BE49-F238E27FC236}">
                <a16:creationId xmlns:a16="http://schemas.microsoft.com/office/drawing/2014/main" id="{BC264D22-EE96-4B0F-90AA-B4358FF19246}"/>
              </a:ext>
            </a:extLst>
          </p:cNvPr>
          <p:cNvSpPr>
            <a:spLocks noGrp="1"/>
          </p:cNvSpPr>
          <p:nvPr>
            <p:ph type="dt" idx="15"/>
          </p:nvPr>
        </p:nvSpPr>
        <p:spPr/>
        <p:txBody>
          <a:bodyPr/>
          <a:lstStyle/>
          <a:p>
            <a:r>
              <a:rPr lang="en-US" dirty="0"/>
              <a:t>January 2025</a:t>
            </a:r>
            <a:endParaRPr lang="en-GB" dirty="0"/>
          </a:p>
        </p:txBody>
      </p:sp>
      <p:grpSp>
        <p:nvGrpSpPr>
          <p:cNvPr id="139" name="Group 138">
            <a:extLst>
              <a:ext uri="{FF2B5EF4-FFF2-40B4-BE49-F238E27FC236}">
                <a16:creationId xmlns:a16="http://schemas.microsoft.com/office/drawing/2014/main" id="{9B28E7B4-577B-43F3-9AF2-0ED0F2BE51AF}"/>
              </a:ext>
            </a:extLst>
          </p:cNvPr>
          <p:cNvGrpSpPr/>
          <p:nvPr/>
        </p:nvGrpSpPr>
        <p:grpSpPr>
          <a:xfrm>
            <a:off x="763389" y="1843856"/>
            <a:ext cx="3959590" cy="1298787"/>
            <a:chOff x="0" y="0"/>
            <a:chExt cx="8354569" cy="2740219"/>
          </a:xfrm>
        </p:grpSpPr>
        <p:sp>
          <p:nvSpPr>
            <p:cNvPr id="140" name="Shape 14">
              <a:extLst>
                <a:ext uri="{FF2B5EF4-FFF2-40B4-BE49-F238E27FC236}">
                  <a16:creationId xmlns:a16="http://schemas.microsoft.com/office/drawing/2014/main" id="{759F9D4A-8D05-42C4-AE39-6137EFBF1E6F}"/>
                </a:ext>
              </a:extLst>
            </p:cNvPr>
            <p:cNvSpPr/>
            <p:nvPr/>
          </p:nvSpPr>
          <p:spPr>
            <a:xfrm>
              <a:off x="0" y="0"/>
              <a:ext cx="8354569" cy="0"/>
            </a:xfrm>
            <a:custGeom>
              <a:avLst/>
              <a:gdLst/>
              <a:ahLst/>
              <a:cxnLst/>
              <a:rect l="0" t="0" r="0" b="0"/>
              <a:pathLst>
                <a:path w="8354569">
                  <a:moveTo>
                    <a:pt x="0" y="0"/>
                  </a:moveTo>
                  <a:lnTo>
                    <a:pt x="8354569" y="0"/>
                  </a:lnTo>
                </a:path>
              </a:pathLst>
            </a:custGeom>
            <a:ln w="9144" cap="flat">
              <a:round/>
            </a:ln>
          </p:spPr>
          <p:style>
            <a:lnRef idx="1">
              <a:srgbClr val="2EACDF"/>
            </a:lnRef>
            <a:fillRef idx="0">
              <a:srgbClr val="000000">
                <a:alpha val="0"/>
              </a:srgbClr>
            </a:fillRef>
            <a:effectRef idx="0">
              <a:scrgbClr r="0" g="0" b="0"/>
            </a:effectRef>
            <a:fontRef idx="none"/>
          </p:style>
          <p:txBody>
            <a:bodyPr/>
            <a:lstStyle/>
            <a:p>
              <a:endParaRPr lang="en-GB" sz="2706"/>
            </a:p>
          </p:txBody>
        </p:sp>
        <p:sp>
          <p:nvSpPr>
            <p:cNvPr id="141" name="Shape 36">
              <a:extLst>
                <a:ext uri="{FF2B5EF4-FFF2-40B4-BE49-F238E27FC236}">
                  <a16:creationId xmlns:a16="http://schemas.microsoft.com/office/drawing/2014/main" id="{AA810F84-3620-4B80-B1C6-E00148364CCB}"/>
                </a:ext>
              </a:extLst>
            </p:cNvPr>
            <p:cNvSpPr/>
            <p:nvPr/>
          </p:nvSpPr>
          <p:spPr>
            <a:xfrm>
              <a:off x="7042910" y="561434"/>
              <a:ext cx="637859" cy="617905"/>
            </a:xfrm>
            <a:custGeom>
              <a:avLst/>
              <a:gdLst/>
              <a:ahLst/>
              <a:cxnLst/>
              <a:rect l="0" t="0" r="0" b="0"/>
              <a:pathLst>
                <a:path w="637859" h="617905">
                  <a:moveTo>
                    <a:pt x="306112" y="0"/>
                  </a:moveTo>
                  <a:lnTo>
                    <a:pt x="315160" y="0"/>
                  </a:lnTo>
                  <a:lnTo>
                    <a:pt x="322700" y="0"/>
                  </a:lnTo>
                  <a:lnTo>
                    <a:pt x="331748" y="0"/>
                  </a:lnTo>
                  <a:lnTo>
                    <a:pt x="339286" y="0"/>
                  </a:lnTo>
                  <a:lnTo>
                    <a:pt x="346827" y="0"/>
                  </a:lnTo>
                  <a:lnTo>
                    <a:pt x="355874" y="1509"/>
                  </a:lnTo>
                  <a:lnTo>
                    <a:pt x="364923" y="3020"/>
                  </a:lnTo>
                  <a:lnTo>
                    <a:pt x="373970" y="3020"/>
                  </a:lnTo>
                  <a:lnTo>
                    <a:pt x="381509" y="6041"/>
                  </a:lnTo>
                  <a:lnTo>
                    <a:pt x="389049" y="7552"/>
                  </a:lnTo>
                  <a:lnTo>
                    <a:pt x="396589" y="7552"/>
                  </a:lnTo>
                  <a:lnTo>
                    <a:pt x="404129" y="10574"/>
                  </a:lnTo>
                  <a:lnTo>
                    <a:pt x="411669" y="12085"/>
                  </a:lnTo>
                  <a:lnTo>
                    <a:pt x="420715" y="15106"/>
                  </a:lnTo>
                  <a:lnTo>
                    <a:pt x="428256" y="18128"/>
                  </a:lnTo>
                  <a:lnTo>
                    <a:pt x="435794" y="21149"/>
                  </a:lnTo>
                  <a:lnTo>
                    <a:pt x="443336" y="24171"/>
                  </a:lnTo>
                  <a:lnTo>
                    <a:pt x="449366" y="27194"/>
                  </a:lnTo>
                  <a:lnTo>
                    <a:pt x="458415" y="30214"/>
                  </a:lnTo>
                  <a:lnTo>
                    <a:pt x="464447" y="33235"/>
                  </a:lnTo>
                  <a:lnTo>
                    <a:pt x="473494" y="37768"/>
                  </a:lnTo>
                  <a:lnTo>
                    <a:pt x="481034" y="40791"/>
                  </a:lnTo>
                  <a:lnTo>
                    <a:pt x="487066" y="45322"/>
                  </a:lnTo>
                  <a:lnTo>
                    <a:pt x="494605" y="49854"/>
                  </a:lnTo>
                  <a:lnTo>
                    <a:pt x="500638" y="54388"/>
                  </a:lnTo>
                  <a:lnTo>
                    <a:pt x="506669" y="58918"/>
                  </a:lnTo>
                  <a:lnTo>
                    <a:pt x="514209" y="63451"/>
                  </a:lnTo>
                  <a:lnTo>
                    <a:pt x="518733" y="67985"/>
                  </a:lnTo>
                  <a:lnTo>
                    <a:pt x="524765" y="72516"/>
                  </a:lnTo>
                  <a:lnTo>
                    <a:pt x="532304" y="78559"/>
                  </a:lnTo>
                  <a:lnTo>
                    <a:pt x="538336" y="83091"/>
                  </a:lnTo>
                  <a:lnTo>
                    <a:pt x="544368" y="87623"/>
                  </a:lnTo>
                  <a:lnTo>
                    <a:pt x="550400" y="93668"/>
                  </a:lnTo>
                  <a:lnTo>
                    <a:pt x="554924" y="99709"/>
                  </a:lnTo>
                  <a:lnTo>
                    <a:pt x="560955" y="105752"/>
                  </a:lnTo>
                  <a:lnTo>
                    <a:pt x="565479" y="111796"/>
                  </a:lnTo>
                  <a:lnTo>
                    <a:pt x="571511" y="117839"/>
                  </a:lnTo>
                  <a:lnTo>
                    <a:pt x="576035" y="123882"/>
                  </a:lnTo>
                  <a:lnTo>
                    <a:pt x="580558" y="128414"/>
                  </a:lnTo>
                  <a:lnTo>
                    <a:pt x="585082" y="135969"/>
                  </a:lnTo>
                  <a:lnTo>
                    <a:pt x="591114" y="142011"/>
                  </a:lnTo>
                  <a:lnTo>
                    <a:pt x="594130" y="148056"/>
                  </a:lnTo>
                  <a:lnTo>
                    <a:pt x="598654" y="154097"/>
                  </a:lnTo>
                  <a:lnTo>
                    <a:pt x="601670" y="163163"/>
                  </a:lnTo>
                  <a:lnTo>
                    <a:pt x="606193" y="169205"/>
                  </a:lnTo>
                  <a:lnTo>
                    <a:pt x="609209" y="175250"/>
                  </a:lnTo>
                  <a:lnTo>
                    <a:pt x="613733" y="182802"/>
                  </a:lnTo>
                  <a:lnTo>
                    <a:pt x="615242" y="190357"/>
                  </a:lnTo>
                  <a:lnTo>
                    <a:pt x="619765" y="196399"/>
                  </a:lnTo>
                  <a:lnTo>
                    <a:pt x="621273" y="203954"/>
                  </a:lnTo>
                  <a:lnTo>
                    <a:pt x="624288" y="211507"/>
                  </a:lnTo>
                  <a:lnTo>
                    <a:pt x="625797" y="217551"/>
                  </a:lnTo>
                  <a:lnTo>
                    <a:pt x="628813" y="225104"/>
                  </a:lnTo>
                  <a:lnTo>
                    <a:pt x="630320" y="232658"/>
                  </a:lnTo>
                  <a:lnTo>
                    <a:pt x="631829" y="240211"/>
                  </a:lnTo>
                  <a:lnTo>
                    <a:pt x="633337" y="246254"/>
                  </a:lnTo>
                  <a:lnTo>
                    <a:pt x="634844" y="255319"/>
                  </a:lnTo>
                  <a:lnTo>
                    <a:pt x="634844" y="261362"/>
                  </a:lnTo>
                  <a:lnTo>
                    <a:pt x="636353" y="268916"/>
                  </a:lnTo>
                  <a:lnTo>
                    <a:pt x="636353" y="277981"/>
                  </a:lnTo>
                  <a:lnTo>
                    <a:pt x="637859" y="284025"/>
                  </a:lnTo>
                  <a:lnTo>
                    <a:pt x="637859" y="291578"/>
                  </a:lnTo>
                  <a:lnTo>
                    <a:pt x="637859" y="297622"/>
                  </a:lnTo>
                  <a:lnTo>
                    <a:pt x="637859" y="306685"/>
                  </a:lnTo>
                  <a:lnTo>
                    <a:pt x="637859" y="312728"/>
                  </a:lnTo>
                  <a:lnTo>
                    <a:pt x="636353" y="320282"/>
                  </a:lnTo>
                  <a:lnTo>
                    <a:pt x="636353" y="327836"/>
                  </a:lnTo>
                  <a:lnTo>
                    <a:pt x="634844" y="335390"/>
                  </a:lnTo>
                  <a:lnTo>
                    <a:pt x="634844" y="342944"/>
                  </a:lnTo>
                  <a:lnTo>
                    <a:pt x="634844" y="348987"/>
                  </a:lnTo>
                  <a:lnTo>
                    <a:pt x="633337" y="356541"/>
                  </a:lnTo>
                  <a:lnTo>
                    <a:pt x="630320" y="364095"/>
                  </a:lnTo>
                  <a:lnTo>
                    <a:pt x="628813" y="371649"/>
                  </a:lnTo>
                  <a:lnTo>
                    <a:pt x="627305" y="379204"/>
                  </a:lnTo>
                  <a:lnTo>
                    <a:pt x="625797" y="385245"/>
                  </a:lnTo>
                  <a:lnTo>
                    <a:pt x="622781" y="394310"/>
                  </a:lnTo>
                  <a:lnTo>
                    <a:pt x="621273" y="400353"/>
                  </a:lnTo>
                  <a:lnTo>
                    <a:pt x="618257" y="407907"/>
                  </a:lnTo>
                  <a:lnTo>
                    <a:pt x="615242" y="413950"/>
                  </a:lnTo>
                  <a:lnTo>
                    <a:pt x="612225" y="421504"/>
                  </a:lnTo>
                  <a:lnTo>
                    <a:pt x="609209" y="427547"/>
                  </a:lnTo>
                  <a:lnTo>
                    <a:pt x="606193" y="435101"/>
                  </a:lnTo>
                  <a:lnTo>
                    <a:pt x="601670" y="441144"/>
                  </a:lnTo>
                  <a:lnTo>
                    <a:pt x="600162" y="447189"/>
                  </a:lnTo>
                  <a:lnTo>
                    <a:pt x="595638" y="454741"/>
                  </a:lnTo>
                  <a:lnTo>
                    <a:pt x="592622" y="460786"/>
                  </a:lnTo>
                  <a:lnTo>
                    <a:pt x="588098" y="466827"/>
                  </a:lnTo>
                  <a:lnTo>
                    <a:pt x="583573" y="472870"/>
                  </a:lnTo>
                  <a:lnTo>
                    <a:pt x="579051" y="478913"/>
                  </a:lnTo>
                  <a:lnTo>
                    <a:pt x="574527" y="486467"/>
                  </a:lnTo>
                  <a:lnTo>
                    <a:pt x="570002" y="492510"/>
                  </a:lnTo>
                  <a:lnTo>
                    <a:pt x="565479" y="497043"/>
                  </a:lnTo>
                  <a:lnTo>
                    <a:pt x="560955" y="501577"/>
                  </a:lnTo>
                  <a:lnTo>
                    <a:pt x="554924" y="509129"/>
                  </a:lnTo>
                  <a:lnTo>
                    <a:pt x="550400" y="515173"/>
                  </a:lnTo>
                  <a:lnTo>
                    <a:pt x="544368" y="519704"/>
                  </a:lnTo>
                  <a:lnTo>
                    <a:pt x="538336" y="525747"/>
                  </a:lnTo>
                  <a:lnTo>
                    <a:pt x="533812" y="530280"/>
                  </a:lnTo>
                  <a:lnTo>
                    <a:pt x="527780" y="534812"/>
                  </a:lnTo>
                  <a:lnTo>
                    <a:pt x="521749" y="540855"/>
                  </a:lnTo>
                  <a:lnTo>
                    <a:pt x="515715" y="545387"/>
                  </a:lnTo>
                  <a:lnTo>
                    <a:pt x="509685" y="549920"/>
                  </a:lnTo>
                  <a:lnTo>
                    <a:pt x="503651" y="554452"/>
                  </a:lnTo>
                  <a:lnTo>
                    <a:pt x="496114" y="558985"/>
                  </a:lnTo>
                  <a:lnTo>
                    <a:pt x="490080" y="563517"/>
                  </a:lnTo>
                  <a:lnTo>
                    <a:pt x="482542" y="569561"/>
                  </a:lnTo>
                  <a:lnTo>
                    <a:pt x="476509" y="572581"/>
                  </a:lnTo>
                  <a:lnTo>
                    <a:pt x="468971" y="575603"/>
                  </a:lnTo>
                  <a:lnTo>
                    <a:pt x="462938" y="580135"/>
                  </a:lnTo>
                  <a:lnTo>
                    <a:pt x="453891" y="584668"/>
                  </a:lnTo>
                  <a:lnTo>
                    <a:pt x="447858" y="586178"/>
                  </a:lnTo>
                  <a:lnTo>
                    <a:pt x="440320" y="590711"/>
                  </a:lnTo>
                  <a:lnTo>
                    <a:pt x="432780" y="593732"/>
                  </a:lnTo>
                  <a:lnTo>
                    <a:pt x="425240" y="598264"/>
                  </a:lnTo>
                  <a:lnTo>
                    <a:pt x="417700" y="599775"/>
                  </a:lnTo>
                  <a:lnTo>
                    <a:pt x="408651" y="602797"/>
                  </a:lnTo>
                  <a:lnTo>
                    <a:pt x="402621" y="604308"/>
                  </a:lnTo>
                  <a:lnTo>
                    <a:pt x="393572" y="605818"/>
                  </a:lnTo>
                  <a:lnTo>
                    <a:pt x="387541" y="607329"/>
                  </a:lnTo>
                  <a:lnTo>
                    <a:pt x="378494" y="608840"/>
                  </a:lnTo>
                  <a:lnTo>
                    <a:pt x="372462" y="610352"/>
                  </a:lnTo>
                  <a:lnTo>
                    <a:pt x="363414" y="613372"/>
                  </a:lnTo>
                  <a:lnTo>
                    <a:pt x="355874" y="613372"/>
                  </a:lnTo>
                  <a:lnTo>
                    <a:pt x="346827" y="613372"/>
                  </a:lnTo>
                  <a:lnTo>
                    <a:pt x="340794" y="614883"/>
                  </a:lnTo>
                  <a:lnTo>
                    <a:pt x="333256" y="616394"/>
                  </a:lnTo>
                  <a:lnTo>
                    <a:pt x="324208" y="616394"/>
                  </a:lnTo>
                  <a:lnTo>
                    <a:pt x="318176" y="616394"/>
                  </a:lnTo>
                  <a:lnTo>
                    <a:pt x="309128" y="616394"/>
                  </a:lnTo>
                  <a:lnTo>
                    <a:pt x="301589" y="617905"/>
                  </a:lnTo>
                  <a:lnTo>
                    <a:pt x="294049" y="616394"/>
                  </a:lnTo>
                  <a:lnTo>
                    <a:pt x="286508" y="616394"/>
                  </a:lnTo>
                  <a:lnTo>
                    <a:pt x="278970" y="614883"/>
                  </a:lnTo>
                  <a:lnTo>
                    <a:pt x="271430" y="613372"/>
                  </a:lnTo>
                  <a:lnTo>
                    <a:pt x="263890" y="613372"/>
                  </a:lnTo>
                  <a:lnTo>
                    <a:pt x="256350" y="611862"/>
                  </a:lnTo>
                  <a:lnTo>
                    <a:pt x="248810" y="610352"/>
                  </a:lnTo>
                  <a:lnTo>
                    <a:pt x="241271" y="608840"/>
                  </a:lnTo>
                  <a:lnTo>
                    <a:pt x="233731" y="607329"/>
                  </a:lnTo>
                  <a:lnTo>
                    <a:pt x="226192" y="605818"/>
                  </a:lnTo>
                  <a:lnTo>
                    <a:pt x="220159" y="604308"/>
                  </a:lnTo>
                  <a:lnTo>
                    <a:pt x="212620" y="602797"/>
                  </a:lnTo>
                  <a:lnTo>
                    <a:pt x="206588" y="599775"/>
                  </a:lnTo>
                  <a:lnTo>
                    <a:pt x="199048" y="598264"/>
                  </a:lnTo>
                  <a:lnTo>
                    <a:pt x="193017" y="595243"/>
                  </a:lnTo>
                  <a:lnTo>
                    <a:pt x="183969" y="593732"/>
                  </a:lnTo>
                  <a:lnTo>
                    <a:pt x="177936" y="589200"/>
                  </a:lnTo>
                  <a:lnTo>
                    <a:pt x="170397" y="586178"/>
                  </a:lnTo>
                  <a:lnTo>
                    <a:pt x="165874" y="584668"/>
                  </a:lnTo>
                  <a:lnTo>
                    <a:pt x="158334" y="580135"/>
                  </a:lnTo>
                  <a:lnTo>
                    <a:pt x="152302" y="577114"/>
                  </a:lnTo>
                  <a:lnTo>
                    <a:pt x="146270" y="572581"/>
                  </a:lnTo>
                  <a:lnTo>
                    <a:pt x="140239" y="569561"/>
                  </a:lnTo>
                  <a:lnTo>
                    <a:pt x="132699" y="565028"/>
                  </a:lnTo>
                  <a:lnTo>
                    <a:pt x="128175" y="562006"/>
                  </a:lnTo>
                  <a:lnTo>
                    <a:pt x="120635" y="557474"/>
                  </a:lnTo>
                  <a:lnTo>
                    <a:pt x="114604" y="552941"/>
                  </a:lnTo>
                  <a:lnTo>
                    <a:pt x="110079" y="548409"/>
                  </a:lnTo>
                  <a:lnTo>
                    <a:pt x="105556" y="543877"/>
                  </a:lnTo>
                  <a:lnTo>
                    <a:pt x="99524" y="539344"/>
                  </a:lnTo>
                  <a:lnTo>
                    <a:pt x="93492" y="534812"/>
                  </a:lnTo>
                  <a:lnTo>
                    <a:pt x="87461" y="530280"/>
                  </a:lnTo>
                  <a:lnTo>
                    <a:pt x="84444" y="524237"/>
                  </a:lnTo>
                  <a:lnTo>
                    <a:pt x="78413" y="519704"/>
                  </a:lnTo>
                  <a:lnTo>
                    <a:pt x="73889" y="515173"/>
                  </a:lnTo>
                  <a:lnTo>
                    <a:pt x="69364" y="510640"/>
                  </a:lnTo>
                  <a:lnTo>
                    <a:pt x="63333" y="503086"/>
                  </a:lnTo>
                  <a:lnTo>
                    <a:pt x="58810" y="497043"/>
                  </a:lnTo>
                  <a:lnTo>
                    <a:pt x="55792" y="492510"/>
                  </a:lnTo>
                  <a:lnTo>
                    <a:pt x="51270" y="486467"/>
                  </a:lnTo>
                  <a:lnTo>
                    <a:pt x="48254" y="480424"/>
                  </a:lnTo>
                  <a:lnTo>
                    <a:pt x="45238" y="472870"/>
                  </a:lnTo>
                  <a:lnTo>
                    <a:pt x="40715" y="468338"/>
                  </a:lnTo>
                  <a:lnTo>
                    <a:pt x="36191" y="462295"/>
                  </a:lnTo>
                  <a:lnTo>
                    <a:pt x="34682" y="454741"/>
                  </a:lnTo>
                  <a:lnTo>
                    <a:pt x="30159" y="448698"/>
                  </a:lnTo>
                  <a:lnTo>
                    <a:pt x="27143" y="441144"/>
                  </a:lnTo>
                  <a:lnTo>
                    <a:pt x="24127" y="435101"/>
                  </a:lnTo>
                  <a:lnTo>
                    <a:pt x="22619" y="427547"/>
                  </a:lnTo>
                  <a:lnTo>
                    <a:pt x="21111" y="421504"/>
                  </a:lnTo>
                  <a:lnTo>
                    <a:pt x="18095" y="413950"/>
                  </a:lnTo>
                  <a:lnTo>
                    <a:pt x="16587" y="407907"/>
                  </a:lnTo>
                  <a:lnTo>
                    <a:pt x="13571" y="400353"/>
                  </a:lnTo>
                  <a:lnTo>
                    <a:pt x="12064" y="394310"/>
                  </a:lnTo>
                  <a:lnTo>
                    <a:pt x="10555" y="385245"/>
                  </a:lnTo>
                  <a:lnTo>
                    <a:pt x="7540" y="379204"/>
                  </a:lnTo>
                  <a:lnTo>
                    <a:pt x="7540" y="371649"/>
                  </a:lnTo>
                  <a:lnTo>
                    <a:pt x="6031" y="364095"/>
                  </a:lnTo>
                  <a:lnTo>
                    <a:pt x="4524" y="356541"/>
                  </a:lnTo>
                  <a:lnTo>
                    <a:pt x="3015" y="352010"/>
                  </a:lnTo>
                  <a:lnTo>
                    <a:pt x="3015" y="342944"/>
                  </a:lnTo>
                  <a:lnTo>
                    <a:pt x="1506" y="336901"/>
                  </a:lnTo>
                  <a:lnTo>
                    <a:pt x="1506" y="329347"/>
                  </a:lnTo>
                  <a:lnTo>
                    <a:pt x="0" y="323304"/>
                  </a:lnTo>
                  <a:lnTo>
                    <a:pt x="1506" y="315750"/>
                  </a:lnTo>
                  <a:lnTo>
                    <a:pt x="1506" y="308196"/>
                  </a:lnTo>
                  <a:lnTo>
                    <a:pt x="1506" y="300642"/>
                  </a:lnTo>
                  <a:lnTo>
                    <a:pt x="1506" y="294599"/>
                  </a:lnTo>
                  <a:lnTo>
                    <a:pt x="1506" y="287045"/>
                  </a:lnTo>
                  <a:lnTo>
                    <a:pt x="3015" y="281002"/>
                  </a:lnTo>
                  <a:lnTo>
                    <a:pt x="3015" y="271939"/>
                  </a:lnTo>
                  <a:lnTo>
                    <a:pt x="3015" y="265894"/>
                  </a:lnTo>
                  <a:lnTo>
                    <a:pt x="4524" y="258342"/>
                  </a:lnTo>
                  <a:lnTo>
                    <a:pt x="6031" y="252297"/>
                  </a:lnTo>
                  <a:lnTo>
                    <a:pt x="9048" y="244745"/>
                  </a:lnTo>
                  <a:lnTo>
                    <a:pt x="10555" y="240211"/>
                  </a:lnTo>
                  <a:lnTo>
                    <a:pt x="12064" y="232658"/>
                  </a:lnTo>
                  <a:lnTo>
                    <a:pt x="13571" y="226614"/>
                  </a:lnTo>
                  <a:lnTo>
                    <a:pt x="16587" y="219060"/>
                  </a:lnTo>
                  <a:lnTo>
                    <a:pt x="16587" y="213017"/>
                  </a:lnTo>
                  <a:lnTo>
                    <a:pt x="21111" y="203954"/>
                  </a:lnTo>
                  <a:lnTo>
                    <a:pt x="24127" y="199420"/>
                  </a:lnTo>
                  <a:lnTo>
                    <a:pt x="27143" y="191867"/>
                  </a:lnTo>
                  <a:lnTo>
                    <a:pt x="30159" y="184313"/>
                  </a:lnTo>
                  <a:lnTo>
                    <a:pt x="31666" y="178270"/>
                  </a:lnTo>
                  <a:lnTo>
                    <a:pt x="34682" y="172227"/>
                  </a:lnTo>
                  <a:lnTo>
                    <a:pt x="39206" y="166183"/>
                  </a:lnTo>
                  <a:lnTo>
                    <a:pt x="42221" y="158629"/>
                  </a:lnTo>
                  <a:lnTo>
                    <a:pt x="46746" y="152586"/>
                  </a:lnTo>
                  <a:lnTo>
                    <a:pt x="49762" y="146543"/>
                  </a:lnTo>
                  <a:lnTo>
                    <a:pt x="54286" y="140500"/>
                  </a:lnTo>
                  <a:lnTo>
                    <a:pt x="58810" y="134459"/>
                  </a:lnTo>
                  <a:lnTo>
                    <a:pt x="63333" y="128414"/>
                  </a:lnTo>
                  <a:lnTo>
                    <a:pt x="69364" y="123882"/>
                  </a:lnTo>
                  <a:lnTo>
                    <a:pt x="73889" y="117839"/>
                  </a:lnTo>
                  <a:lnTo>
                    <a:pt x="78413" y="111796"/>
                  </a:lnTo>
                  <a:lnTo>
                    <a:pt x="85953" y="105752"/>
                  </a:lnTo>
                  <a:lnTo>
                    <a:pt x="90477" y="101220"/>
                  </a:lnTo>
                  <a:lnTo>
                    <a:pt x="96507" y="95179"/>
                  </a:lnTo>
                  <a:lnTo>
                    <a:pt x="101032" y="89134"/>
                  </a:lnTo>
                  <a:lnTo>
                    <a:pt x="108572" y="83091"/>
                  </a:lnTo>
                  <a:lnTo>
                    <a:pt x="114604" y="78559"/>
                  </a:lnTo>
                  <a:lnTo>
                    <a:pt x="120635" y="74026"/>
                  </a:lnTo>
                  <a:lnTo>
                    <a:pt x="128175" y="67985"/>
                  </a:lnTo>
                  <a:lnTo>
                    <a:pt x="135715" y="63451"/>
                  </a:lnTo>
                  <a:lnTo>
                    <a:pt x="141746" y="58918"/>
                  </a:lnTo>
                  <a:lnTo>
                    <a:pt x="149286" y="54388"/>
                  </a:lnTo>
                  <a:lnTo>
                    <a:pt x="156826" y="49854"/>
                  </a:lnTo>
                  <a:lnTo>
                    <a:pt x="164364" y="45322"/>
                  </a:lnTo>
                  <a:lnTo>
                    <a:pt x="170397" y="40791"/>
                  </a:lnTo>
                  <a:lnTo>
                    <a:pt x="179445" y="36257"/>
                  </a:lnTo>
                  <a:lnTo>
                    <a:pt x="188493" y="31725"/>
                  </a:lnTo>
                  <a:lnTo>
                    <a:pt x="197541" y="27194"/>
                  </a:lnTo>
                  <a:lnTo>
                    <a:pt x="205079" y="24171"/>
                  </a:lnTo>
                  <a:lnTo>
                    <a:pt x="212620" y="21149"/>
                  </a:lnTo>
                  <a:lnTo>
                    <a:pt x="221668" y="18128"/>
                  </a:lnTo>
                  <a:lnTo>
                    <a:pt x="230715" y="13597"/>
                  </a:lnTo>
                  <a:lnTo>
                    <a:pt x="238255" y="12085"/>
                  </a:lnTo>
                  <a:lnTo>
                    <a:pt x="248810" y="10574"/>
                  </a:lnTo>
                  <a:lnTo>
                    <a:pt x="254843" y="7552"/>
                  </a:lnTo>
                  <a:lnTo>
                    <a:pt x="263890" y="6041"/>
                  </a:lnTo>
                  <a:lnTo>
                    <a:pt x="272936" y="4531"/>
                  </a:lnTo>
                  <a:lnTo>
                    <a:pt x="281985" y="3020"/>
                  </a:lnTo>
                  <a:lnTo>
                    <a:pt x="289525" y="3020"/>
                  </a:lnTo>
                  <a:lnTo>
                    <a:pt x="298571" y="1509"/>
                  </a:lnTo>
                  <a:lnTo>
                    <a:pt x="306112" y="0"/>
                  </a:lnTo>
                  <a:close/>
                </a:path>
              </a:pathLst>
            </a:custGeom>
            <a:ln w="0" cap="flat">
              <a:round/>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142" name="Shape 38">
              <a:extLst>
                <a:ext uri="{FF2B5EF4-FFF2-40B4-BE49-F238E27FC236}">
                  <a16:creationId xmlns:a16="http://schemas.microsoft.com/office/drawing/2014/main" id="{D71541D5-4C65-4F51-A1AF-917D14805CFF}"/>
                </a:ext>
              </a:extLst>
            </p:cNvPr>
            <p:cNvSpPr/>
            <p:nvPr/>
          </p:nvSpPr>
          <p:spPr>
            <a:xfrm>
              <a:off x="6340211" y="911932"/>
              <a:ext cx="784131" cy="551431"/>
            </a:xfrm>
            <a:custGeom>
              <a:avLst/>
              <a:gdLst/>
              <a:ahLst/>
              <a:cxnLst/>
              <a:rect l="0" t="0" r="0" b="0"/>
              <a:pathLst>
                <a:path w="784131" h="551431">
                  <a:moveTo>
                    <a:pt x="645400" y="0"/>
                  </a:moveTo>
                  <a:lnTo>
                    <a:pt x="649924" y="1509"/>
                  </a:lnTo>
                  <a:lnTo>
                    <a:pt x="654446" y="1509"/>
                  </a:lnTo>
                  <a:lnTo>
                    <a:pt x="658971" y="1509"/>
                  </a:lnTo>
                  <a:lnTo>
                    <a:pt x="661988" y="3020"/>
                  </a:lnTo>
                  <a:lnTo>
                    <a:pt x="663495" y="6042"/>
                  </a:lnTo>
                  <a:lnTo>
                    <a:pt x="665004" y="9063"/>
                  </a:lnTo>
                  <a:lnTo>
                    <a:pt x="668017" y="12085"/>
                  </a:lnTo>
                  <a:lnTo>
                    <a:pt x="668017" y="16617"/>
                  </a:lnTo>
                  <a:lnTo>
                    <a:pt x="668017" y="21149"/>
                  </a:lnTo>
                  <a:lnTo>
                    <a:pt x="669527" y="25683"/>
                  </a:lnTo>
                  <a:lnTo>
                    <a:pt x="669527" y="31725"/>
                  </a:lnTo>
                  <a:lnTo>
                    <a:pt x="671035" y="37768"/>
                  </a:lnTo>
                  <a:lnTo>
                    <a:pt x="671035" y="43811"/>
                  </a:lnTo>
                  <a:lnTo>
                    <a:pt x="671035" y="48343"/>
                  </a:lnTo>
                  <a:lnTo>
                    <a:pt x="671035" y="51365"/>
                  </a:lnTo>
                  <a:lnTo>
                    <a:pt x="671035" y="54388"/>
                  </a:lnTo>
                  <a:lnTo>
                    <a:pt x="671035" y="57408"/>
                  </a:lnTo>
                  <a:lnTo>
                    <a:pt x="672543" y="61940"/>
                  </a:lnTo>
                  <a:lnTo>
                    <a:pt x="672543" y="66474"/>
                  </a:lnTo>
                  <a:lnTo>
                    <a:pt x="672543" y="69494"/>
                  </a:lnTo>
                  <a:lnTo>
                    <a:pt x="672543" y="74026"/>
                  </a:lnTo>
                  <a:lnTo>
                    <a:pt x="674051" y="77048"/>
                  </a:lnTo>
                  <a:lnTo>
                    <a:pt x="674051" y="81582"/>
                  </a:lnTo>
                  <a:lnTo>
                    <a:pt x="675559" y="86113"/>
                  </a:lnTo>
                  <a:lnTo>
                    <a:pt x="675559" y="89134"/>
                  </a:lnTo>
                  <a:lnTo>
                    <a:pt x="677067" y="93668"/>
                  </a:lnTo>
                  <a:lnTo>
                    <a:pt x="677067" y="98199"/>
                  </a:lnTo>
                  <a:lnTo>
                    <a:pt x="678575" y="102731"/>
                  </a:lnTo>
                  <a:lnTo>
                    <a:pt x="680081" y="108776"/>
                  </a:lnTo>
                  <a:lnTo>
                    <a:pt x="681589" y="111796"/>
                  </a:lnTo>
                  <a:lnTo>
                    <a:pt x="683099" y="116328"/>
                  </a:lnTo>
                  <a:lnTo>
                    <a:pt x="684606" y="120862"/>
                  </a:lnTo>
                  <a:lnTo>
                    <a:pt x="686115" y="126903"/>
                  </a:lnTo>
                  <a:lnTo>
                    <a:pt x="687622" y="129925"/>
                  </a:lnTo>
                  <a:lnTo>
                    <a:pt x="689131" y="135970"/>
                  </a:lnTo>
                  <a:lnTo>
                    <a:pt x="692146" y="140501"/>
                  </a:lnTo>
                  <a:lnTo>
                    <a:pt x="693653" y="145033"/>
                  </a:lnTo>
                  <a:lnTo>
                    <a:pt x="696670" y="151076"/>
                  </a:lnTo>
                  <a:lnTo>
                    <a:pt x="701194" y="160140"/>
                  </a:lnTo>
                  <a:lnTo>
                    <a:pt x="705718" y="164673"/>
                  </a:lnTo>
                  <a:lnTo>
                    <a:pt x="710242" y="170716"/>
                  </a:lnTo>
                  <a:lnTo>
                    <a:pt x="714766" y="176761"/>
                  </a:lnTo>
                  <a:lnTo>
                    <a:pt x="719289" y="182802"/>
                  </a:lnTo>
                  <a:lnTo>
                    <a:pt x="723813" y="185824"/>
                  </a:lnTo>
                  <a:lnTo>
                    <a:pt x="726829" y="191867"/>
                  </a:lnTo>
                  <a:lnTo>
                    <a:pt x="731353" y="194888"/>
                  </a:lnTo>
                  <a:lnTo>
                    <a:pt x="734368" y="197910"/>
                  </a:lnTo>
                  <a:lnTo>
                    <a:pt x="738893" y="202444"/>
                  </a:lnTo>
                  <a:lnTo>
                    <a:pt x="743417" y="206974"/>
                  </a:lnTo>
                  <a:lnTo>
                    <a:pt x="747939" y="209996"/>
                  </a:lnTo>
                  <a:lnTo>
                    <a:pt x="750957" y="211507"/>
                  </a:lnTo>
                  <a:lnTo>
                    <a:pt x="753972" y="216041"/>
                  </a:lnTo>
                  <a:lnTo>
                    <a:pt x="756988" y="220571"/>
                  </a:lnTo>
                  <a:lnTo>
                    <a:pt x="761510" y="220571"/>
                  </a:lnTo>
                  <a:lnTo>
                    <a:pt x="766035" y="225104"/>
                  </a:lnTo>
                  <a:lnTo>
                    <a:pt x="767544" y="225104"/>
                  </a:lnTo>
                  <a:lnTo>
                    <a:pt x="770559" y="228125"/>
                  </a:lnTo>
                  <a:lnTo>
                    <a:pt x="776590" y="232658"/>
                  </a:lnTo>
                  <a:lnTo>
                    <a:pt x="779607" y="235679"/>
                  </a:lnTo>
                  <a:lnTo>
                    <a:pt x="782623" y="238701"/>
                  </a:lnTo>
                  <a:lnTo>
                    <a:pt x="784131" y="243235"/>
                  </a:lnTo>
                  <a:lnTo>
                    <a:pt x="784131" y="246255"/>
                  </a:lnTo>
                  <a:lnTo>
                    <a:pt x="782623" y="249276"/>
                  </a:lnTo>
                  <a:lnTo>
                    <a:pt x="779607" y="252298"/>
                  </a:lnTo>
                  <a:lnTo>
                    <a:pt x="775082" y="255319"/>
                  </a:lnTo>
                  <a:lnTo>
                    <a:pt x="772068" y="258342"/>
                  </a:lnTo>
                  <a:lnTo>
                    <a:pt x="766035" y="261362"/>
                  </a:lnTo>
                  <a:lnTo>
                    <a:pt x="761510" y="262873"/>
                  </a:lnTo>
                  <a:lnTo>
                    <a:pt x="756988" y="267405"/>
                  </a:lnTo>
                  <a:lnTo>
                    <a:pt x="750957" y="271939"/>
                  </a:lnTo>
                  <a:lnTo>
                    <a:pt x="743417" y="276470"/>
                  </a:lnTo>
                  <a:lnTo>
                    <a:pt x="737384" y="281002"/>
                  </a:lnTo>
                  <a:lnTo>
                    <a:pt x="728337" y="285536"/>
                  </a:lnTo>
                  <a:lnTo>
                    <a:pt x="720796" y="290067"/>
                  </a:lnTo>
                  <a:lnTo>
                    <a:pt x="711750" y="294599"/>
                  </a:lnTo>
                  <a:lnTo>
                    <a:pt x="701194" y="299133"/>
                  </a:lnTo>
                  <a:lnTo>
                    <a:pt x="692146" y="305175"/>
                  </a:lnTo>
                  <a:lnTo>
                    <a:pt x="683099" y="309707"/>
                  </a:lnTo>
                  <a:lnTo>
                    <a:pt x="672543" y="315750"/>
                  </a:lnTo>
                  <a:lnTo>
                    <a:pt x="661988" y="323304"/>
                  </a:lnTo>
                  <a:lnTo>
                    <a:pt x="649924" y="327836"/>
                  </a:lnTo>
                  <a:lnTo>
                    <a:pt x="639368" y="335390"/>
                  </a:lnTo>
                  <a:lnTo>
                    <a:pt x="627304" y="341433"/>
                  </a:lnTo>
                  <a:lnTo>
                    <a:pt x="616749" y="347476"/>
                  </a:lnTo>
                  <a:lnTo>
                    <a:pt x="603178" y="355030"/>
                  </a:lnTo>
                  <a:lnTo>
                    <a:pt x="589606" y="359563"/>
                  </a:lnTo>
                  <a:lnTo>
                    <a:pt x="577542" y="367118"/>
                  </a:lnTo>
                  <a:lnTo>
                    <a:pt x="563971" y="374670"/>
                  </a:lnTo>
                  <a:lnTo>
                    <a:pt x="551907" y="380715"/>
                  </a:lnTo>
                  <a:lnTo>
                    <a:pt x="538336" y="388267"/>
                  </a:lnTo>
                  <a:lnTo>
                    <a:pt x="524765" y="395821"/>
                  </a:lnTo>
                  <a:lnTo>
                    <a:pt x="511193" y="401864"/>
                  </a:lnTo>
                  <a:lnTo>
                    <a:pt x="496114" y="409418"/>
                  </a:lnTo>
                  <a:lnTo>
                    <a:pt x="482542" y="415461"/>
                  </a:lnTo>
                  <a:lnTo>
                    <a:pt x="468971" y="423015"/>
                  </a:lnTo>
                  <a:lnTo>
                    <a:pt x="455399" y="429058"/>
                  </a:lnTo>
                  <a:lnTo>
                    <a:pt x="440320" y="435101"/>
                  </a:lnTo>
                  <a:lnTo>
                    <a:pt x="428256" y="442655"/>
                  </a:lnTo>
                  <a:lnTo>
                    <a:pt x="413176" y="448698"/>
                  </a:lnTo>
                  <a:lnTo>
                    <a:pt x="399605" y="456252"/>
                  </a:lnTo>
                  <a:lnTo>
                    <a:pt x="384525" y="462295"/>
                  </a:lnTo>
                  <a:lnTo>
                    <a:pt x="372462" y="468338"/>
                  </a:lnTo>
                  <a:lnTo>
                    <a:pt x="357383" y="474383"/>
                  </a:lnTo>
                  <a:lnTo>
                    <a:pt x="345319" y="480424"/>
                  </a:lnTo>
                  <a:lnTo>
                    <a:pt x="331747" y="486467"/>
                  </a:lnTo>
                  <a:lnTo>
                    <a:pt x="318176" y="491000"/>
                  </a:lnTo>
                  <a:lnTo>
                    <a:pt x="304605" y="497043"/>
                  </a:lnTo>
                  <a:lnTo>
                    <a:pt x="292541" y="501577"/>
                  </a:lnTo>
                  <a:lnTo>
                    <a:pt x="278970" y="509129"/>
                  </a:lnTo>
                  <a:lnTo>
                    <a:pt x="266906" y="513661"/>
                  </a:lnTo>
                  <a:lnTo>
                    <a:pt x="254843" y="518194"/>
                  </a:lnTo>
                  <a:lnTo>
                    <a:pt x="242779" y="521215"/>
                  </a:lnTo>
                  <a:lnTo>
                    <a:pt x="232223" y="525748"/>
                  </a:lnTo>
                  <a:lnTo>
                    <a:pt x="221668" y="528771"/>
                  </a:lnTo>
                  <a:lnTo>
                    <a:pt x="209604" y="531791"/>
                  </a:lnTo>
                  <a:lnTo>
                    <a:pt x="199048" y="536323"/>
                  </a:lnTo>
                  <a:lnTo>
                    <a:pt x="188493" y="539345"/>
                  </a:lnTo>
                  <a:lnTo>
                    <a:pt x="179443" y="542368"/>
                  </a:lnTo>
                  <a:lnTo>
                    <a:pt x="170397" y="543877"/>
                  </a:lnTo>
                  <a:lnTo>
                    <a:pt x="162858" y="546898"/>
                  </a:lnTo>
                  <a:lnTo>
                    <a:pt x="152301" y="546898"/>
                  </a:lnTo>
                  <a:lnTo>
                    <a:pt x="146270" y="548409"/>
                  </a:lnTo>
                  <a:lnTo>
                    <a:pt x="138730" y="549920"/>
                  </a:lnTo>
                  <a:lnTo>
                    <a:pt x="132699" y="549920"/>
                  </a:lnTo>
                  <a:lnTo>
                    <a:pt x="125157" y="551431"/>
                  </a:lnTo>
                  <a:lnTo>
                    <a:pt x="119128" y="549920"/>
                  </a:lnTo>
                  <a:lnTo>
                    <a:pt x="113095" y="549920"/>
                  </a:lnTo>
                  <a:lnTo>
                    <a:pt x="108572" y="548409"/>
                  </a:lnTo>
                  <a:lnTo>
                    <a:pt x="102540" y="546898"/>
                  </a:lnTo>
                  <a:lnTo>
                    <a:pt x="98015" y="546898"/>
                  </a:lnTo>
                  <a:lnTo>
                    <a:pt x="91984" y="545388"/>
                  </a:lnTo>
                  <a:lnTo>
                    <a:pt x="87461" y="543877"/>
                  </a:lnTo>
                  <a:lnTo>
                    <a:pt x="82937" y="542368"/>
                  </a:lnTo>
                  <a:lnTo>
                    <a:pt x="78413" y="540855"/>
                  </a:lnTo>
                  <a:lnTo>
                    <a:pt x="75397" y="537834"/>
                  </a:lnTo>
                  <a:lnTo>
                    <a:pt x="69366" y="537834"/>
                  </a:lnTo>
                  <a:lnTo>
                    <a:pt x="64841" y="534812"/>
                  </a:lnTo>
                  <a:lnTo>
                    <a:pt x="61826" y="531791"/>
                  </a:lnTo>
                  <a:lnTo>
                    <a:pt x="57300" y="530280"/>
                  </a:lnTo>
                  <a:lnTo>
                    <a:pt x="54286" y="527258"/>
                  </a:lnTo>
                  <a:lnTo>
                    <a:pt x="49762" y="525748"/>
                  </a:lnTo>
                  <a:lnTo>
                    <a:pt x="43728" y="518194"/>
                  </a:lnTo>
                  <a:lnTo>
                    <a:pt x="37698" y="513661"/>
                  </a:lnTo>
                  <a:lnTo>
                    <a:pt x="34682" y="509129"/>
                  </a:lnTo>
                  <a:lnTo>
                    <a:pt x="31666" y="504597"/>
                  </a:lnTo>
                  <a:lnTo>
                    <a:pt x="28651" y="500064"/>
                  </a:lnTo>
                  <a:lnTo>
                    <a:pt x="27143" y="498554"/>
                  </a:lnTo>
                  <a:lnTo>
                    <a:pt x="24127" y="495532"/>
                  </a:lnTo>
                  <a:lnTo>
                    <a:pt x="22619" y="491000"/>
                  </a:lnTo>
                  <a:lnTo>
                    <a:pt x="19603" y="486467"/>
                  </a:lnTo>
                  <a:lnTo>
                    <a:pt x="18095" y="483446"/>
                  </a:lnTo>
                  <a:lnTo>
                    <a:pt x="13571" y="478914"/>
                  </a:lnTo>
                  <a:lnTo>
                    <a:pt x="13571" y="475892"/>
                  </a:lnTo>
                  <a:lnTo>
                    <a:pt x="10555" y="471360"/>
                  </a:lnTo>
                  <a:lnTo>
                    <a:pt x="9048" y="466827"/>
                  </a:lnTo>
                  <a:lnTo>
                    <a:pt x="9048" y="462295"/>
                  </a:lnTo>
                  <a:lnTo>
                    <a:pt x="6031" y="457763"/>
                  </a:lnTo>
                  <a:lnTo>
                    <a:pt x="6031" y="454741"/>
                  </a:lnTo>
                  <a:lnTo>
                    <a:pt x="4524" y="450209"/>
                  </a:lnTo>
                  <a:lnTo>
                    <a:pt x="4524" y="445677"/>
                  </a:lnTo>
                  <a:lnTo>
                    <a:pt x="3014" y="441144"/>
                  </a:lnTo>
                  <a:lnTo>
                    <a:pt x="1508" y="436612"/>
                  </a:lnTo>
                  <a:lnTo>
                    <a:pt x="0" y="433592"/>
                  </a:lnTo>
                  <a:lnTo>
                    <a:pt x="0" y="429058"/>
                  </a:lnTo>
                  <a:lnTo>
                    <a:pt x="0" y="424526"/>
                  </a:lnTo>
                  <a:lnTo>
                    <a:pt x="0" y="419995"/>
                  </a:lnTo>
                  <a:lnTo>
                    <a:pt x="0" y="415461"/>
                  </a:lnTo>
                  <a:lnTo>
                    <a:pt x="0" y="410929"/>
                  </a:lnTo>
                  <a:lnTo>
                    <a:pt x="0" y="406398"/>
                  </a:lnTo>
                  <a:lnTo>
                    <a:pt x="0" y="403375"/>
                  </a:lnTo>
                  <a:lnTo>
                    <a:pt x="0" y="400353"/>
                  </a:lnTo>
                  <a:lnTo>
                    <a:pt x="0" y="395821"/>
                  </a:lnTo>
                  <a:lnTo>
                    <a:pt x="0" y="391289"/>
                  </a:lnTo>
                  <a:lnTo>
                    <a:pt x="1508" y="386756"/>
                  </a:lnTo>
                  <a:lnTo>
                    <a:pt x="1508" y="382224"/>
                  </a:lnTo>
                  <a:lnTo>
                    <a:pt x="3014" y="379204"/>
                  </a:lnTo>
                  <a:lnTo>
                    <a:pt x="4524" y="374670"/>
                  </a:lnTo>
                  <a:lnTo>
                    <a:pt x="4524" y="371649"/>
                  </a:lnTo>
                  <a:lnTo>
                    <a:pt x="4524" y="368627"/>
                  </a:lnTo>
                  <a:lnTo>
                    <a:pt x="6031" y="365607"/>
                  </a:lnTo>
                  <a:lnTo>
                    <a:pt x="7540" y="359563"/>
                  </a:lnTo>
                  <a:lnTo>
                    <a:pt x="9048" y="358052"/>
                  </a:lnTo>
                  <a:lnTo>
                    <a:pt x="10555" y="355030"/>
                  </a:lnTo>
                  <a:lnTo>
                    <a:pt x="13571" y="348987"/>
                  </a:lnTo>
                  <a:lnTo>
                    <a:pt x="18095" y="342944"/>
                  </a:lnTo>
                  <a:lnTo>
                    <a:pt x="21111" y="336901"/>
                  </a:lnTo>
                  <a:lnTo>
                    <a:pt x="27143" y="329347"/>
                  </a:lnTo>
                  <a:lnTo>
                    <a:pt x="28651" y="327836"/>
                  </a:lnTo>
                  <a:lnTo>
                    <a:pt x="31666" y="323304"/>
                  </a:lnTo>
                  <a:lnTo>
                    <a:pt x="36190" y="320282"/>
                  </a:lnTo>
                  <a:lnTo>
                    <a:pt x="39206" y="317261"/>
                  </a:lnTo>
                  <a:lnTo>
                    <a:pt x="43728" y="314239"/>
                  </a:lnTo>
                  <a:lnTo>
                    <a:pt x="46746" y="309707"/>
                  </a:lnTo>
                  <a:lnTo>
                    <a:pt x="51270" y="305175"/>
                  </a:lnTo>
                  <a:lnTo>
                    <a:pt x="55793" y="303664"/>
                  </a:lnTo>
                  <a:lnTo>
                    <a:pt x="60317" y="299133"/>
                  </a:lnTo>
                  <a:lnTo>
                    <a:pt x="64841" y="294599"/>
                  </a:lnTo>
                  <a:lnTo>
                    <a:pt x="69366" y="291578"/>
                  </a:lnTo>
                  <a:lnTo>
                    <a:pt x="75397" y="288556"/>
                  </a:lnTo>
                  <a:lnTo>
                    <a:pt x="82937" y="284026"/>
                  </a:lnTo>
                  <a:lnTo>
                    <a:pt x="87461" y="281002"/>
                  </a:lnTo>
                  <a:lnTo>
                    <a:pt x="93492" y="276470"/>
                  </a:lnTo>
                  <a:lnTo>
                    <a:pt x="99524" y="270428"/>
                  </a:lnTo>
                  <a:lnTo>
                    <a:pt x="107064" y="267405"/>
                  </a:lnTo>
                  <a:lnTo>
                    <a:pt x="113095" y="262873"/>
                  </a:lnTo>
                  <a:lnTo>
                    <a:pt x="120635" y="258342"/>
                  </a:lnTo>
                  <a:lnTo>
                    <a:pt x="125157" y="253808"/>
                  </a:lnTo>
                  <a:lnTo>
                    <a:pt x="134207" y="249276"/>
                  </a:lnTo>
                  <a:lnTo>
                    <a:pt x="143255" y="243235"/>
                  </a:lnTo>
                  <a:lnTo>
                    <a:pt x="149286" y="238701"/>
                  </a:lnTo>
                  <a:lnTo>
                    <a:pt x="156826" y="234168"/>
                  </a:lnTo>
                  <a:lnTo>
                    <a:pt x="167381" y="229638"/>
                  </a:lnTo>
                  <a:lnTo>
                    <a:pt x="174921" y="225104"/>
                  </a:lnTo>
                  <a:lnTo>
                    <a:pt x="182461" y="220571"/>
                  </a:lnTo>
                  <a:lnTo>
                    <a:pt x="191508" y="214528"/>
                  </a:lnTo>
                  <a:lnTo>
                    <a:pt x="200557" y="209996"/>
                  </a:lnTo>
                  <a:lnTo>
                    <a:pt x="209604" y="203954"/>
                  </a:lnTo>
                  <a:lnTo>
                    <a:pt x="218652" y="197910"/>
                  </a:lnTo>
                  <a:lnTo>
                    <a:pt x="229208" y="193378"/>
                  </a:lnTo>
                  <a:lnTo>
                    <a:pt x="239763" y="188847"/>
                  </a:lnTo>
                  <a:lnTo>
                    <a:pt x="250319" y="182802"/>
                  </a:lnTo>
                  <a:lnTo>
                    <a:pt x="259366" y="178270"/>
                  </a:lnTo>
                  <a:lnTo>
                    <a:pt x="269922" y="172227"/>
                  </a:lnTo>
                  <a:lnTo>
                    <a:pt x="281985" y="166184"/>
                  </a:lnTo>
                  <a:lnTo>
                    <a:pt x="292541" y="160140"/>
                  </a:lnTo>
                  <a:lnTo>
                    <a:pt x="303097" y="154097"/>
                  </a:lnTo>
                  <a:lnTo>
                    <a:pt x="315159" y="148056"/>
                  </a:lnTo>
                  <a:lnTo>
                    <a:pt x="327223" y="142011"/>
                  </a:lnTo>
                  <a:lnTo>
                    <a:pt x="339287" y="137479"/>
                  </a:lnTo>
                  <a:lnTo>
                    <a:pt x="349843" y="131436"/>
                  </a:lnTo>
                  <a:lnTo>
                    <a:pt x="361907" y="125393"/>
                  </a:lnTo>
                  <a:lnTo>
                    <a:pt x="375478" y="117839"/>
                  </a:lnTo>
                  <a:lnTo>
                    <a:pt x="389049" y="113306"/>
                  </a:lnTo>
                  <a:lnTo>
                    <a:pt x="401113" y="105753"/>
                  </a:lnTo>
                  <a:lnTo>
                    <a:pt x="413176" y="99710"/>
                  </a:lnTo>
                  <a:lnTo>
                    <a:pt x="428256" y="92156"/>
                  </a:lnTo>
                  <a:lnTo>
                    <a:pt x="441827" y="86113"/>
                  </a:lnTo>
                  <a:lnTo>
                    <a:pt x="455399" y="80071"/>
                  </a:lnTo>
                  <a:lnTo>
                    <a:pt x="468971" y="74026"/>
                  </a:lnTo>
                  <a:lnTo>
                    <a:pt x="484050" y="66474"/>
                  </a:lnTo>
                  <a:lnTo>
                    <a:pt x="497622" y="60429"/>
                  </a:lnTo>
                  <a:lnTo>
                    <a:pt x="512701" y="52877"/>
                  </a:lnTo>
                  <a:lnTo>
                    <a:pt x="526273" y="48343"/>
                  </a:lnTo>
                  <a:lnTo>
                    <a:pt x="542860" y="39280"/>
                  </a:lnTo>
                  <a:lnTo>
                    <a:pt x="556431" y="33236"/>
                  </a:lnTo>
                  <a:lnTo>
                    <a:pt x="571511" y="25683"/>
                  </a:lnTo>
                  <a:lnTo>
                    <a:pt x="586589" y="19639"/>
                  </a:lnTo>
                  <a:lnTo>
                    <a:pt x="592622" y="16617"/>
                  </a:lnTo>
                  <a:lnTo>
                    <a:pt x="598653" y="13597"/>
                  </a:lnTo>
                  <a:lnTo>
                    <a:pt x="604686" y="10574"/>
                  </a:lnTo>
                  <a:lnTo>
                    <a:pt x="609209" y="10574"/>
                  </a:lnTo>
                  <a:lnTo>
                    <a:pt x="613732" y="7552"/>
                  </a:lnTo>
                  <a:lnTo>
                    <a:pt x="618257" y="6042"/>
                  </a:lnTo>
                  <a:lnTo>
                    <a:pt x="621273" y="4531"/>
                  </a:lnTo>
                  <a:lnTo>
                    <a:pt x="627304" y="4531"/>
                  </a:lnTo>
                  <a:lnTo>
                    <a:pt x="630320" y="1509"/>
                  </a:lnTo>
                  <a:lnTo>
                    <a:pt x="633337" y="1509"/>
                  </a:lnTo>
                  <a:lnTo>
                    <a:pt x="636353" y="1509"/>
                  </a:lnTo>
                  <a:lnTo>
                    <a:pt x="640875" y="1509"/>
                  </a:lnTo>
                  <a:lnTo>
                    <a:pt x="645400" y="0"/>
                  </a:lnTo>
                  <a:close/>
                </a:path>
              </a:pathLst>
            </a:custGeom>
            <a:ln w="0" cap="flat">
              <a:round/>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143" name="Shape 40">
              <a:extLst>
                <a:ext uri="{FF2B5EF4-FFF2-40B4-BE49-F238E27FC236}">
                  <a16:creationId xmlns:a16="http://schemas.microsoft.com/office/drawing/2014/main" id="{E853CC12-FD9E-4B68-9DF1-90C45CDB0102}"/>
                </a:ext>
              </a:extLst>
            </p:cNvPr>
            <p:cNvSpPr/>
            <p:nvPr/>
          </p:nvSpPr>
          <p:spPr>
            <a:xfrm>
              <a:off x="7478708" y="881714"/>
              <a:ext cx="69366" cy="66474"/>
            </a:xfrm>
            <a:custGeom>
              <a:avLst/>
              <a:gdLst/>
              <a:ahLst/>
              <a:cxnLst/>
              <a:rect l="0" t="0" r="0" b="0"/>
              <a:pathLst>
                <a:path w="69366" h="66474">
                  <a:moveTo>
                    <a:pt x="27143" y="0"/>
                  </a:moveTo>
                  <a:lnTo>
                    <a:pt x="34685" y="0"/>
                  </a:lnTo>
                  <a:lnTo>
                    <a:pt x="39207" y="0"/>
                  </a:lnTo>
                  <a:lnTo>
                    <a:pt x="42223" y="0"/>
                  </a:lnTo>
                  <a:lnTo>
                    <a:pt x="45240" y="0"/>
                  </a:lnTo>
                  <a:lnTo>
                    <a:pt x="48256" y="3022"/>
                  </a:lnTo>
                  <a:lnTo>
                    <a:pt x="54287" y="4532"/>
                  </a:lnTo>
                  <a:lnTo>
                    <a:pt x="58812" y="9066"/>
                  </a:lnTo>
                  <a:lnTo>
                    <a:pt x="63336" y="13597"/>
                  </a:lnTo>
                  <a:lnTo>
                    <a:pt x="66350" y="21152"/>
                  </a:lnTo>
                  <a:lnTo>
                    <a:pt x="67858" y="22663"/>
                  </a:lnTo>
                  <a:lnTo>
                    <a:pt x="69366" y="27194"/>
                  </a:lnTo>
                  <a:lnTo>
                    <a:pt x="69366" y="30215"/>
                  </a:lnTo>
                  <a:lnTo>
                    <a:pt x="69366" y="33238"/>
                  </a:lnTo>
                  <a:lnTo>
                    <a:pt x="69366" y="40791"/>
                  </a:lnTo>
                  <a:lnTo>
                    <a:pt x="66350" y="46836"/>
                  </a:lnTo>
                  <a:lnTo>
                    <a:pt x="63336" y="51368"/>
                  </a:lnTo>
                  <a:lnTo>
                    <a:pt x="58812" y="55899"/>
                  </a:lnTo>
                  <a:lnTo>
                    <a:pt x="54287" y="60433"/>
                  </a:lnTo>
                  <a:lnTo>
                    <a:pt x="48256" y="63454"/>
                  </a:lnTo>
                  <a:lnTo>
                    <a:pt x="45240" y="64965"/>
                  </a:lnTo>
                  <a:lnTo>
                    <a:pt x="42223" y="64965"/>
                  </a:lnTo>
                  <a:lnTo>
                    <a:pt x="39207" y="66474"/>
                  </a:lnTo>
                  <a:lnTo>
                    <a:pt x="34685" y="66474"/>
                  </a:lnTo>
                  <a:lnTo>
                    <a:pt x="27143" y="64965"/>
                  </a:lnTo>
                  <a:lnTo>
                    <a:pt x="22621" y="63454"/>
                  </a:lnTo>
                  <a:lnTo>
                    <a:pt x="16587" y="60433"/>
                  </a:lnTo>
                  <a:lnTo>
                    <a:pt x="10557" y="55899"/>
                  </a:lnTo>
                  <a:lnTo>
                    <a:pt x="7541" y="51368"/>
                  </a:lnTo>
                  <a:lnTo>
                    <a:pt x="3016" y="46836"/>
                  </a:lnTo>
                  <a:lnTo>
                    <a:pt x="1508" y="40791"/>
                  </a:lnTo>
                  <a:lnTo>
                    <a:pt x="0" y="33238"/>
                  </a:lnTo>
                  <a:lnTo>
                    <a:pt x="1508" y="30215"/>
                  </a:lnTo>
                  <a:lnTo>
                    <a:pt x="1508" y="27194"/>
                  </a:lnTo>
                  <a:lnTo>
                    <a:pt x="3016" y="22663"/>
                  </a:lnTo>
                  <a:lnTo>
                    <a:pt x="3016" y="21152"/>
                  </a:lnTo>
                  <a:lnTo>
                    <a:pt x="7541" y="13597"/>
                  </a:lnTo>
                  <a:lnTo>
                    <a:pt x="10557" y="9066"/>
                  </a:lnTo>
                  <a:lnTo>
                    <a:pt x="16587" y="4532"/>
                  </a:lnTo>
                  <a:lnTo>
                    <a:pt x="22621" y="3022"/>
                  </a:lnTo>
                  <a:lnTo>
                    <a:pt x="27143"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sz="2706"/>
            </a:p>
          </p:txBody>
        </p:sp>
        <p:sp>
          <p:nvSpPr>
            <p:cNvPr id="144" name="Shape 42">
              <a:extLst>
                <a:ext uri="{FF2B5EF4-FFF2-40B4-BE49-F238E27FC236}">
                  <a16:creationId xmlns:a16="http://schemas.microsoft.com/office/drawing/2014/main" id="{13F6BADD-8107-4A39-B004-A1FCAFF7FC24}"/>
                </a:ext>
              </a:extLst>
            </p:cNvPr>
            <p:cNvSpPr/>
            <p:nvPr/>
          </p:nvSpPr>
          <p:spPr>
            <a:xfrm>
              <a:off x="7536014" y="727616"/>
              <a:ext cx="67857" cy="67985"/>
            </a:xfrm>
            <a:custGeom>
              <a:avLst/>
              <a:gdLst/>
              <a:ahLst/>
              <a:cxnLst/>
              <a:rect l="0" t="0" r="0" b="0"/>
              <a:pathLst>
                <a:path w="67857" h="67985">
                  <a:moveTo>
                    <a:pt x="27143" y="0"/>
                  </a:moveTo>
                  <a:lnTo>
                    <a:pt x="33176" y="0"/>
                  </a:lnTo>
                  <a:lnTo>
                    <a:pt x="37700" y="0"/>
                  </a:lnTo>
                  <a:lnTo>
                    <a:pt x="42222" y="0"/>
                  </a:lnTo>
                  <a:lnTo>
                    <a:pt x="43731" y="1511"/>
                  </a:lnTo>
                  <a:lnTo>
                    <a:pt x="48256" y="3022"/>
                  </a:lnTo>
                  <a:lnTo>
                    <a:pt x="52780" y="6042"/>
                  </a:lnTo>
                  <a:lnTo>
                    <a:pt x="57302" y="9065"/>
                  </a:lnTo>
                  <a:lnTo>
                    <a:pt x="61827" y="13597"/>
                  </a:lnTo>
                  <a:lnTo>
                    <a:pt x="64843" y="19639"/>
                  </a:lnTo>
                  <a:lnTo>
                    <a:pt x="66351" y="24172"/>
                  </a:lnTo>
                  <a:lnTo>
                    <a:pt x="67857" y="27194"/>
                  </a:lnTo>
                  <a:lnTo>
                    <a:pt x="67857" y="30215"/>
                  </a:lnTo>
                  <a:lnTo>
                    <a:pt x="67857" y="33236"/>
                  </a:lnTo>
                  <a:lnTo>
                    <a:pt x="67857" y="40791"/>
                  </a:lnTo>
                  <a:lnTo>
                    <a:pt x="64843" y="46832"/>
                  </a:lnTo>
                  <a:lnTo>
                    <a:pt x="61827" y="51366"/>
                  </a:lnTo>
                  <a:lnTo>
                    <a:pt x="57302" y="57409"/>
                  </a:lnTo>
                  <a:lnTo>
                    <a:pt x="52780" y="61940"/>
                  </a:lnTo>
                  <a:lnTo>
                    <a:pt x="48256" y="64963"/>
                  </a:lnTo>
                  <a:lnTo>
                    <a:pt x="43731" y="64963"/>
                  </a:lnTo>
                  <a:lnTo>
                    <a:pt x="42222" y="66474"/>
                  </a:lnTo>
                  <a:lnTo>
                    <a:pt x="37700" y="67985"/>
                  </a:lnTo>
                  <a:lnTo>
                    <a:pt x="33176" y="67985"/>
                  </a:lnTo>
                  <a:lnTo>
                    <a:pt x="27143" y="66474"/>
                  </a:lnTo>
                  <a:lnTo>
                    <a:pt x="21113" y="64963"/>
                  </a:lnTo>
                  <a:lnTo>
                    <a:pt x="15080" y="61940"/>
                  </a:lnTo>
                  <a:lnTo>
                    <a:pt x="10557" y="57409"/>
                  </a:lnTo>
                  <a:lnTo>
                    <a:pt x="6033" y="51366"/>
                  </a:lnTo>
                  <a:lnTo>
                    <a:pt x="3016" y="46832"/>
                  </a:lnTo>
                  <a:lnTo>
                    <a:pt x="1508" y="40791"/>
                  </a:lnTo>
                  <a:lnTo>
                    <a:pt x="0" y="33236"/>
                  </a:lnTo>
                  <a:lnTo>
                    <a:pt x="1508" y="30215"/>
                  </a:lnTo>
                  <a:lnTo>
                    <a:pt x="1508" y="27194"/>
                  </a:lnTo>
                  <a:lnTo>
                    <a:pt x="1508" y="24172"/>
                  </a:lnTo>
                  <a:lnTo>
                    <a:pt x="3016" y="19639"/>
                  </a:lnTo>
                  <a:lnTo>
                    <a:pt x="6033" y="13597"/>
                  </a:lnTo>
                  <a:lnTo>
                    <a:pt x="10557" y="9065"/>
                  </a:lnTo>
                  <a:lnTo>
                    <a:pt x="15080" y="6042"/>
                  </a:lnTo>
                  <a:lnTo>
                    <a:pt x="21113" y="3022"/>
                  </a:lnTo>
                  <a:lnTo>
                    <a:pt x="27143"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sz="2706"/>
            </a:p>
          </p:txBody>
        </p:sp>
        <p:sp>
          <p:nvSpPr>
            <p:cNvPr id="145" name="Shape 44">
              <a:extLst>
                <a:ext uri="{FF2B5EF4-FFF2-40B4-BE49-F238E27FC236}">
                  <a16:creationId xmlns:a16="http://schemas.microsoft.com/office/drawing/2014/main" id="{9522413C-EFA9-4BF9-A6F9-068BA3F5456A}"/>
                </a:ext>
              </a:extLst>
            </p:cNvPr>
            <p:cNvSpPr/>
            <p:nvPr/>
          </p:nvSpPr>
          <p:spPr>
            <a:xfrm>
              <a:off x="7309825" y="624881"/>
              <a:ext cx="66349" cy="67985"/>
            </a:xfrm>
            <a:custGeom>
              <a:avLst/>
              <a:gdLst/>
              <a:ahLst/>
              <a:cxnLst/>
              <a:rect l="0" t="0" r="0" b="0"/>
              <a:pathLst>
                <a:path w="66349" h="67985">
                  <a:moveTo>
                    <a:pt x="27143" y="0"/>
                  </a:moveTo>
                  <a:lnTo>
                    <a:pt x="34684" y="0"/>
                  </a:lnTo>
                  <a:lnTo>
                    <a:pt x="37700" y="0"/>
                  </a:lnTo>
                  <a:lnTo>
                    <a:pt x="42222" y="0"/>
                  </a:lnTo>
                  <a:lnTo>
                    <a:pt x="45238" y="0"/>
                  </a:lnTo>
                  <a:lnTo>
                    <a:pt x="46748" y="3022"/>
                  </a:lnTo>
                  <a:lnTo>
                    <a:pt x="52778" y="4534"/>
                  </a:lnTo>
                  <a:lnTo>
                    <a:pt x="57302" y="10576"/>
                  </a:lnTo>
                  <a:lnTo>
                    <a:pt x="61827" y="15108"/>
                  </a:lnTo>
                  <a:lnTo>
                    <a:pt x="64843" y="19642"/>
                  </a:lnTo>
                  <a:lnTo>
                    <a:pt x="66349" y="24172"/>
                  </a:lnTo>
                  <a:lnTo>
                    <a:pt x="66349" y="25683"/>
                  </a:lnTo>
                  <a:lnTo>
                    <a:pt x="66349" y="30215"/>
                  </a:lnTo>
                  <a:lnTo>
                    <a:pt x="66349" y="33238"/>
                  </a:lnTo>
                  <a:lnTo>
                    <a:pt x="66349" y="40791"/>
                  </a:lnTo>
                  <a:lnTo>
                    <a:pt x="64843" y="46836"/>
                  </a:lnTo>
                  <a:lnTo>
                    <a:pt x="61827" y="51366"/>
                  </a:lnTo>
                  <a:lnTo>
                    <a:pt x="57302" y="57409"/>
                  </a:lnTo>
                  <a:lnTo>
                    <a:pt x="52778" y="60433"/>
                  </a:lnTo>
                  <a:lnTo>
                    <a:pt x="46748" y="64963"/>
                  </a:lnTo>
                  <a:lnTo>
                    <a:pt x="45238" y="64963"/>
                  </a:lnTo>
                  <a:lnTo>
                    <a:pt x="42222" y="66474"/>
                  </a:lnTo>
                  <a:lnTo>
                    <a:pt x="37700" y="66474"/>
                  </a:lnTo>
                  <a:lnTo>
                    <a:pt x="34684" y="67985"/>
                  </a:lnTo>
                  <a:lnTo>
                    <a:pt x="27143" y="66474"/>
                  </a:lnTo>
                  <a:lnTo>
                    <a:pt x="19605" y="64963"/>
                  </a:lnTo>
                  <a:lnTo>
                    <a:pt x="15080" y="60433"/>
                  </a:lnTo>
                  <a:lnTo>
                    <a:pt x="10557" y="57409"/>
                  </a:lnTo>
                  <a:lnTo>
                    <a:pt x="6033" y="51366"/>
                  </a:lnTo>
                  <a:lnTo>
                    <a:pt x="3016" y="46836"/>
                  </a:lnTo>
                  <a:lnTo>
                    <a:pt x="0" y="40791"/>
                  </a:lnTo>
                  <a:lnTo>
                    <a:pt x="0" y="33238"/>
                  </a:lnTo>
                  <a:lnTo>
                    <a:pt x="0" y="30215"/>
                  </a:lnTo>
                  <a:lnTo>
                    <a:pt x="0" y="25683"/>
                  </a:lnTo>
                  <a:lnTo>
                    <a:pt x="1508" y="24172"/>
                  </a:lnTo>
                  <a:lnTo>
                    <a:pt x="3016" y="19642"/>
                  </a:lnTo>
                  <a:lnTo>
                    <a:pt x="6033" y="15108"/>
                  </a:lnTo>
                  <a:lnTo>
                    <a:pt x="10557" y="10576"/>
                  </a:lnTo>
                  <a:lnTo>
                    <a:pt x="15080" y="4534"/>
                  </a:lnTo>
                  <a:lnTo>
                    <a:pt x="19605" y="3022"/>
                  </a:lnTo>
                  <a:lnTo>
                    <a:pt x="27143"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sz="2706"/>
            </a:p>
          </p:txBody>
        </p:sp>
        <p:sp>
          <p:nvSpPr>
            <p:cNvPr id="146" name="Shape 46">
              <a:extLst>
                <a:ext uri="{FF2B5EF4-FFF2-40B4-BE49-F238E27FC236}">
                  <a16:creationId xmlns:a16="http://schemas.microsoft.com/office/drawing/2014/main" id="{CEB865B3-EAB3-4533-8804-8EABFB18742D}"/>
                </a:ext>
              </a:extLst>
            </p:cNvPr>
            <p:cNvSpPr/>
            <p:nvPr/>
          </p:nvSpPr>
          <p:spPr>
            <a:xfrm>
              <a:off x="7133397" y="895310"/>
              <a:ext cx="66349" cy="69496"/>
            </a:xfrm>
            <a:custGeom>
              <a:avLst/>
              <a:gdLst/>
              <a:ahLst/>
              <a:cxnLst/>
              <a:rect l="0" t="0" r="0" b="0"/>
              <a:pathLst>
                <a:path w="66349" h="69496">
                  <a:moveTo>
                    <a:pt x="27143" y="0"/>
                  </a:moveTo>
                  <a:lnTo>
                    <a:pt x="33176" y="0"/>
                  </a:lnTo>
                  <a:lnTo>
                    <a:pt x="37698" y="0"/>
                  </a:lnTo>
                  <a:lnTo>
                    <a:pt x="40715" y="0"/>
                  </a:lnTo>
                  <a:lnTo>
                    <a:pt x="43731" y="1511"/>
                  </a:lnTo>
                  <a:lnTo>
                    <a:pt x="46748" y="4532"/>
                  </a:lnTo>
                  <a:lnTo>
                    <a:pt x="52778" y="6042"/>
                  </a:lnTo>
                  <a:lnTo>
                    <a:pt x="57302" y="10576"/>
                  </a:lnTo>
                  <a:lnTo>
                    <a:pt x="60319" y="15108"/>
                  </a:lnTo>
                  <a:lnTo>
                    <a:pt x="64842" y="21151"/>
                  </a:lnTo>
                  <a:lnTo>
                    <a:pt x="66349" y="24172"/>
                  </a:lnTo>
                  <a:lnTo>
                    <a:pt x="66349" y="27194"/>
                  </a:lnTo>
                  <a:lnTo>
                    <a:pt x="66349" y="30215"/>
                  </a:lnTo>
                  <a:lnTo>
                    <a:pt x="66349" y="34748"/>
                  </a:lnTo>
                  <a:lnTo>
                    <a:pt x="66349" y="40791"/>
                  </a:lnTo>
                  <a:lnTo>
                    <a:pt x="64842" y="46832"/>
                  </a:lnTo>
                  <a:lnTo>
                    <a:pt x="60319" y="51366"/>
                  </a:lnTo>
                  <a:lnTo>
                    <a:pt x="57302" y="58920"/>
                  </a:lnTo>
                  <a:lnTo>
                    <a:pt x="52778" y="61942"/>
                  </a:lnTo>
                  <a:lnTo>
                    <a:pt x="46748" y="64963"/>
                  </a:lnTo>
                  <a:lnTo>
                    <a:pt x="43731" y="66474"/>
                  </a:lnTo>
                  <a:lnTo>
                    <a:pt x="40715" y="67985"/>
                  </a:lnTo>
                  <a:lnTo>
                    <a:pt x="37698" y="67985"/>
                  </a:lnTo>
                  <a:lnTo>
                    <a:pt x="33176" y="69496"/>
                  </a:lnTo>
                  <a:lnTo>
                    <a:pt x="27143" y="67985"/>
                  </a:lnTo>
                  <a:lnTo>
                    <a:pt x="19605" y="64963"/>
                  </a:lnTo>
                  <a:lnTo>
                    <a:pt x="15079" y="61942"/>
                  </a:lnTo>
                  <a:lnTo>
                    <a:pt x="10555" y="58920"/>
                  </a:lnTo>
                  <a:lnTo>
                    <a:pt x="6033" y="51366"/>
                  </a:lnTo>
                  <a:lnTo>
                    <a:pt x="3017" y="46832"/>
                  </a:lnTo>
                  <a:lnTo>
                    <a:pt x="0" y="40791"/>
                  </a:lnTo>
                  <a:lnTo>
                    <a:pt x="0" y="34748"/>
                  </a:lnTo>
                  <a:lnTo>
                    <a:pt x="0" y="30215"/>
                  </a:lnTo>
                  <a:lnTo>
                    <a:pt x="0" y="27194"/>
                  </a:lnTo>
                  <a:lnTo>
                    <a:pt x="1508" y="24172"/>
                  </a:lnTo>
                  <a:lnTo>
                    <a:pt x="3017" y="21151"/>
                  </a:lnTo>
                  <a:lnTo>
                    <a:pt x="6033" y="15108"/>
                  </a:lnTo>
                  <a:lnTo>
                    <a:pt x="10555" y="10576"/>
                  </a:lnTo>
                  <a:lnTo>
                    <a:pt x="15079" y="6042"/>
                  </a:lnTo>
                  <a:lnTo>
                    <a:pt x="19605" y="4532"/>
                  </a:lnTo>
                  <a:lnTo>
                    <a:pt x="27143"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sz="2706"/>
            </a:p>
          </p:txBody>
        </p:sp>
        <p:sp>
          <p:nvSpPr>
            <p:cNvPr id="147" name="Shape 48">
              <a:extLst>
                <a:ext uri="{FF2B5EF4-FFF2-40B4-BE49-F238E27FC236}">
                  <a16:creationId xmlns:a16="http://schemas.microsoft.com/office/drawing/2014/main" id="{2600F9E2-F3A5-41C8-A4EC-124942801919}"/>
                </a:ext>
              </a:extLst>
            </p:cNvPr>
            <p:cNvSpPr/>
            <p:nvPr/>
          </p:nvSpPr>
          <p:spPr>
            <a:xfrm>
              <a:off x="7270622" y="916460"/>
              <a:ext cx="67857" cy="67985"/>
            </a:xfrm>
            <a:custGeom>
              <a:avLst/>
              <a:gdLst/>
              <a:ahLst/>
              <a:cxnLst/>
              <a:rect l="0" t="0" r="0" b="0"/>
              <a:pathLst>
                <a:path w="67857" h="67985">
                  <a:moveTo>
                    <a:pt x="28653" y="0"/>
                  </a:moveTo>
                  <a:lnTo>
                    <a:pt x="34684" y="0"/>
                  </a:lnTo>
                  <a:lnTo>
                    <a:pt x="39206" y="0"/>
                  </a:lnTo>
                  <a:lnTo>
                    <a:pt x="42224" y="0"/>
                  </a:lnTo>
                  <a:lnTo>
                    <a:pt x="45240" y="0"/>
                  </a:lnTo>
                  <a:lnTo>
                    <a:pt x="48255" y="1511"/>
                  </a:lnTo>
                  <a:lnTo>
                    <a:pt x="54286" y="6042"/>
                  </a:lnTo>
                  <a:lnTo>
                    <a:pt x="58811" y="9065"/>
                  </a:lnTo>
                  <a:lnTo>
                    <a:pt x="63333" y="13597"/>
                  </a:lnTo>
                  <a:lnTo>
                    <a:pt x="66349" y="21149"/>
                  </a:lnTo>
                  <a:lnTo>
                    <a:pt x="67857" y="22662"/>
                  </a:lnTo>
                  <a:lnTo>
                    <a:pt x="67857" y="25683"/>
                  </a:lnTo>
                  <a:lnTo>
                    <a:pt x="67857" y="30215"/>
                  </a:lnTo>
                  <a:lnTo>
                    <a:pt x="67857" y="33236"/>
                  </a:lnTo>
                  <a:lnTo>
                    <a:pt x="67857" y="40791"/>
                  </a:lnTo>
                  <a:lnTo>
                    <a:pt x="66349" y="46832"/>
                  </a:lnTo>
                  <a:lnTo>
                    <a:pt x="63333" y="52877"/>
                  </a:lnTo>
                  <a:lnTo>
                    <a:pt x="58811" y="57409"/>
                  </a:lnTo>
                  <a:lnTo>
                    <a:pt x="54286" y="61940"/>
                  </a:lnTo>
                  <a:lnTo>
                    <a:pt x="48255" y="64963"/>
                  </a:lnTo>
                  <a:lnTo>
                    <a:pt x="45240" y="66474"/>
                  </a:lnTo>
                  <a:lnTo>
                    <a:pt x="42224" y="67985"/>
                  </a:lnTo>
                  <a:lnTo>
                    <a:pt x="39206" y="67985"/>
                  </a:lnTo>
                  <a:lnTo>
                    <a:pt x="34684" y="67985"/>
                  </a:lnTo>
                  <a:lnTo>
                    <a:pt x="28653" y="67985"/>
                  </a:lnTo>
                  <a:lnTo>
                    <a:pt x="21113" y="64963"/>
                  </a:lnTo>
                  <a:lnTo>
                    <a:pt x="16589" y="61940"/>
                  </a:lnTo>
                  <a:lnTo>
                    <a:pt x="10555" y="57409"/>
                  </a:lnTo>
                  <a:lnTo>
                    <a:pt x="7541" y="52877"/>
                  </a:lnTo>
                  <a:lnTo>
                    <a:pt x="3017" y="46832"/>
                  </a:lnTo>
                  <a:lnTo>
                    <a:pt x="3017" y="40791"/>
                  </a:lnTo>
                  <a:lnTo>
                    <a:pt x="0" y="33236"/>
                  </a:lnTo>
                  <a:lnTo>
                    <a:pt x="1509" y="30215"/>
                  </a:lnTo>
                  <a:lnTo>
                    <a:pt x="3017" y="25683"/>
                  </a:lnTo>
                  <a:lnTo>
                    <a:pt x="3017" y="22662"/>
                  </a:lnTo>
                  <a:lnTo>
                    <a:pt x="3017" y="21149"/>
                  </a:lnTo>
                  <a:lnTo>
                    <a:pt x="7541" y="13597"/>
                  </a:lnTo>
                  <a:lnTo>
                    <a:pt x="10555" y="9065"/>
                  </a:lnTo>
                  <a:lnTo>
                    <a:pt x="16589" y="6042"/>
                  </a:lnTo>
                  <a:lnTo>
                    <a:pt x="21113" y="1511"/>
                  </a:lnTo>
                  <a:lnTo>
                    <a:pt x="28653"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sz="2706"/>
            </a:p>
          </p:txBody>
        </p:sp>
        <p:sp>
          <p:nvSpPr>
            <p:cNvPr id="148" name="Shape 50">
              <a:extLst>
                <a:ext uri="{FF2B5EF4-FFF2-40B4-BE49-F238E27FC236}">
                  <a16:creationId xmlns:a16="http://schemas.microsoft.com/office/drawing/2014/main" id="{7609E6CF-B148-4EF4-BF64-4FD18835982E}"/>
                </a:ext>
              </a:extLst>
            </p:cNvPr>
            <p:cNvSpPr/>
            <p:nvPr/>
          </p:nvSpPr>
          <p:spPr>
            <a:xfrm>
              <a:off x="7133400" y="726100"/>
              <a:ext cx="66349" cy="66474"/>
            </a:xfrm>
            <a:custGeom>
              <a:avLst/>
              <a:gdLst/>
              <a:ahLst/>
              <a:cxnLst/>
              <a:rect l="0" t="0" r="0" b="0"/>
              <a:pathLst>
                <a:path w="66349" h="66474">
                  <a:moveTo>
                    <a:pt x="27143" y="0"/>
                  </a:moveTo>
                  <a:lnTo>
                    <a:pt x="33175" y="0"/>
                  </a:lnTo>
                  <a:lnTo>
                    <a:pt x="37698" y="0"/>
                  </a:lnTo>
                  <a:lnTo>
                    <a:pt x="40715" y="0"/>
                  </a:lnTo>
                  <a:lnTo>
                    <a:pt x="43732" y="0"/>
                  </a:lnTo>
                  <a:lnTo>
                    <a:pt x="46746" y="1511"/>
                  </a:lnTo>
                  <a:lnTo>
                    <a:pt x="52778" y="4534"/>
                  </a:lnTo>
                  <a:lnTo>
                    <a:pt x="57303" y="9066"/>
                  </a:lnTo>
                  <a:lnTo>
                    <a:pt x="60318" y="13597"/>
                  </a:lnTo>
                  <a:lnTo>
                    <a:pt x="64842" y="19642"/>
                  </a:lnTo>
                  <a:lnTo>
                    <a:pt x="66349" y="22663"/>
                  </a:lnTo>
                  <a:lnTo>
                    <a:pt x="66349" y="25683"/>
                  </a:lnTo>
                  <a:lnTo>
                    <a:pt x="66349" y="30215"/>
                  </a:lnTo>
                  <a:lnTo>
                    <a:pt x="66349" y="33238"/>
                  </a:lnTo>
                  <a:lnTo>
                    <a:pt x="66349" y="39280"/>
                  </a:lnTo>
                  <a:lnTo>
                    <a:pt x="64842" y="45325"/>
                  </a:lnTo>
                  <a:lnTo>
                    <a:pt x="60318" y="49857"/>
                  </a:lnTo>
                  <a:lnTo>
                    <a:pt x="57303" y="57409"/>
                  </a:lnTo>
                  <a:lnTo>
                    <a:pt x="52778" y="60433"/>
                  </a:lnTo>
                  <a:lnTo>
                    <a:pt x="46746" y="63454"/>
                  </a:lnTo>
                  <a:lnTo>
                    <a:pt x="43732" y="64965"/>
                  </a:lnTo>
                  <a:lnTo>
                    <a:pt x="40715" y="66474"/>
                  </a:lnTo>
                  <a:lnTo>
                    <a:pt x="37698" y="66474"/>
                  </a:lnTo>
                  <a:lnTo>
                    <a:pt x="33175" y="66474"/>
                  </a:lnTo>
                  <a:lnTo>
                    <a:pt x="27143" y="66474"/>
                  </a:lnTo>
                  <a:lnTo>
                    <a:pt x="19603" y="63454"/>
                  </a:lnTo>
                  <a:lnTo>
                    <a:pt x="15081" y="60433"/>
                  </a:lnTo>
                  <a:lnTo>
                    <a:pt x="10555" y="57409"/>
                  </a:lnTo>
                  <a:lnTo>
                    <a:pt x="6031" y="49857"/>
                  </a:lnTo>
                  <a:lnTo>
                    <a:pt x="3018" y="45325"/>
                  </a:lnTo>
                  <a:lnTo>
                    <a:pt x="0" y="39280"/>
                  </a:lnTo>
                  <a:lnTo>
                    <a:pt x="0" y="33238"/>
                  </a:lnTo>
                  <a:lnTo>
                    <a:pt x="0" y="30215"/>
                  </a:lnTo>
                  <a:lnTo>
                    <a:pt x="0" y="25683"/>
                  </a:lnTo>
                  <a:lnTo>
                    <a:pt x="1509" y="22663"/>
                  </a:lnTo>
                  <a:lnTo>
                    <a:pt x="3018" y="19642"/>
                  </a:lnTo>
                  <a:lnTo>
                    <a:pt x="6031" y="13597"/>
                  </a:lnTo>
                  <a:lnTo>
                    <a:pt x="10555" y="9066"/>
                  </a:lnTo>
                  <a:lnTo>
                    <a:pt x="15081" y="4534"/>
                  </a:lnTo>
                  <a:lnTo>
                    <a:pt x="19603" y="1511"/>
                  </a:lnTo>
                  <a:lnTo>
                    <a:pt x="27143"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sz="2706"/>
            </a:p>
          </p:txBody>
        </p:sp>
        <p:sp>
          <p:nvSpPr>
            <p:cNvPr id="149" name="Shape 52">
              <a:extLst>
                <a:ext uri="{FF2B5EF4-FFF2-40B4-BE49-F238E27FC236}">
                  <a16:creationId xmlns:a16="http://schemas.microsoft.com/office/drawing/2014/main" id="{B37685FD-95FD-4456-A586-447D949B64BC}"/>
                </a:ext>
              </a:extLst>
            </p:cNvPr>
            <p:cNvSpPr/>
            <p:nvPr/>
          </p:nvSpPr>
          <p:spPr>
            <a:xfrm>
              <a:off x="7320387" y="786531"/>
              <a:ext cx="67857" cy="66476"/>
            </a:xfrm>
            <a:custGeom>
              <a:avLst/>
              <a:gdLst/>
              <a:ahLst/>
              <a:cxnLst/>
              <a:rect l="0" t="0" r="0" b="0"/>
              <a:pathLst>
                <a:path w="67857" h="66476">
                  <a:moveTo>
                    <a:pt x="27143" y="0"/>
                  </a:moveTo>
                  <a:lnTo>
                    <a:pt x="33175" y="0"/>
                  </a:lnTo>
                  <a:lnTo>
                    <a:pt x="36191" y="0"/>
                  </a:lnTo>
                  <a:lnTo>
                    <a:pt x="40715" y="0"/>
                  </a:lnTo>
                  <a:lnTo>
                    <a:pt x="45238" y="1511"/>
                  </a:lnTo>
                  <a:lnTo>
                    <a:pt x="46746" y="1511"/>
                  </a:lnTo>
                  <a:lnTo>
                    <a:pt x="52778" y="6043"/>
                  </a:lnTo>
                  <a:lnTo>
                    <a:pt x="57302" y="10577"/>
                  </a:lnTo>
                  <a:lnTo>
                    <a:pt x="61826" y="15108"/>
                  </a:lnTo>
                  <a:lnTo>
                    <a:pt x="64842" y="19640"/>
                  </a:lnTo>
                  <a:lnTo>
                    <a:pt x="66349" y="22663"/>
                  </a:lnTo>
                  <a:lnTo>
                    <a:pt x="67857" y="25685"/>
                  </a:lnTo>
                  <a:lnTo>
                    <a:pt x="67857" y="30216"/>
                  </a:lnTo>
                  <a:lnTo>
                    <a:pt x="67857" y="34749"/>
                  </a:lnTo>
                  <a:lnTo>
                    <a:pt x="67857" y="39282"/>
                  </a:lnTo>
                  <a:lnTo>
                    <a:pt x="64842" y="45323"/>
                  </a:lnTo>
                  <a:lnTo>
                    <a:pt x="61826" y="52879"/>
                  </a:lnTo>
                  <a:lnTo>
                    <a:pt x="57302" y="57409"/>
                  </a:lnTo>
                  <a:lnTo>
                    <a:pt x="52778" y="61943"/>
                  </a:lnTo>
                  <a:lnTo>
                    <a:pt x="46746" y="64965"/>
                  </a:lnTo>
                  <a:lnTo>
                    <a:pt x="45238" y="64965"/>
                  </a:lnTo>
                  <a:lnTo>
                    <a:pt x="40715" y="66476"/>
                  </a:lnTo>
                  <a:lnTo>
                    <a:pt x="36191" y="66476"/>
                  </a:lnTo>
                  <a:lnTo>
                    <a:pt x="33175" y="66476"/>
                  </a:lnTo>
                  <a:lnTo>
                    <a:pt x="27143" y="66476"/>
                  </a:lnTo>
                  <a:lnTo>
                    <a:pt x="21111" y="64965"/>
                  </a:lnTo>
                  <a:lnTo>
                    <a:pt x="13571" y="61943"/>
                  </a:lnTo>
                  <a:lnTo>
                    <a:pt x="9048" y="57409"/>
                  </a:lnTo>
                  <a:lnTo>
                    <a:pt x="4524" y="52879"/>
                  </a:lnTo>
                  <a:lnTo>
                    <a:pt x="3016" y="45323"/>
                  </a:lnTo>
                  <a:lnTo>
                    <a:pt x="0" y="39282"/>
                  </a:lnTo>
                  <a:lnTo>
                    <a:pt x="0" y="34749"/>
                  </a:lnTo>
                  <a:lnTo>
                    <a:pt x="0" y="30216"/>
                  </a:lnTo>
                  <a:lnTo>
                    <a:pt x="0" y="25685"/>
                  </a:lnTo>
                  <a:lnTo>
                    <a:pt x="1509" y="22663"/>
                  </a:lnTo>
                  <a:lnTo>
                    <a:pt x="3016" y="19640"/>
                  </a:lnTo>
                  <a:lnTo>
                    <a:pt x="4524" y="15108"/>
                  </a:lnTo>
                  <a:lnTo>
                    <a:pt x="9048" y="10577"/>
                  </a:lnTo>
                  <a:lnTo>
                    <a:pt x="13571" y="6043"/>
                  </a:lnTo>
                  <a:lnTo>
                    <a:pt x="21111" y="1511"/>
                  </a:lnTo>
                  <a:lnTo>
                    <a:pt x="27143"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sz="2706"/>
            </a:p>
          </p:txBody>
        </p:sp>
        <p:sp>
          <p:nvSpPr>
            <p:cNvPr id="150" name="Shape 54">
              <a:extLst>
                <a:ext uri="{FF2B5EF4-FFF2-40B4-BE49-F238E27FC236}">
                  <a16:creationId xmlns:a16="http://schemas.microsoft.com/office/drawing/2014/main" id="{7EF5EA46-D6D0-4420-84CB-A0317078F1CD}"/>
                </a:ext>
              </a:extLst>
            </p:cNvPr>
            <p:cNvSpPr/>
            <p:nvPr/>
          </p:nvSpPr>
          <p:spPr>
            <a:xfrm>
              <a:off x="6130621" y="1325877"/>
              <a:ext cx="236748" cy="220573"/>
            </a:xfrm>
            <a:custGeom>
              <a:avLst/>
              <a:gdLst/>
              <a:ahLst/>
              <a:cxnLst/>
              <a:rect l="0" t="0" r="0" b="0"/>
              <a:pathLst>
                <a:path w="236748" h="220573">
                  <a:moveTo>
                    <a:pt x="162858" y="0"/>
                  </a:moveTo>
                  <a:lnTo>
                    <a:pt x="167382" y="1511"/>
                  </a:lnTo>
                  <a:lnTo>
                    <a:pt x="171906" y="1511"/>
                  </a:lnTo>
                  <a:lnTo>
                    <a:pt x="174920" y="1511"/>
                  </a:lnTo>
                  <a:lnTo>
                    <a:pt x="177937" y="3022"/>
                  </a:lnTo>
                  <a:lnTo>
                    <a:pt x="179446" y="6041"/>
                  </a:lnTo>
                  <a:lnTo>
                    <a:pt x="182461" y="10575"/>
                  </a:lnTo>
                  <a:lnTo>
                    <a:pt x="185477" y="16618"/>
                  </a:lnTo>
                  <a:lnTo>
                    <a:pt x="188492" y="19639"/>
                  </a:lnTo>
                  <a:lnTo>
                    <a:pt x="190001" y="22662"/>
                  </a:lnTo>
                  <a:lnTo>
                    <a:pt x="191509" y="25683"/>
                  </a:lnTo>
                  <a:lnTo>
                    <a:pt x="193017" y="30215"/>
                  </a:lnTo>
                  <a:lnTo>
                    <a:pt x="194525" y="34746"/>
                  </a:lnTo>
                  <a:lnTo>
                    <a:pt x="196033" y="39280"/>
                  </a:lnTo>
                  <a:lnTo>
                    <a:pt x="197541" y="43812"/>
                  </a:lnTo>
                  <a:lnTo>
                    <a:pt x="199048" y="48343"/>
                  </a:lnTo>
                  <a:lnTo>
                    <a:pt x="200555" y="51366"/>
                  </a:lnTo>
                  <a:lnTo>
                    <a:pt x="202063" y="55899"/>
                  </a:lnTo>
                  <a:lnTo>
                    <a:pt x="203573" y="60429"/>
                  </a:lnTo>
                  <a:lnTo>
                    <a:pt x="205081" y="64963"/>
                  </a:lnTo>
                  <a:lnTo>
                    <a:pt x="206588" y="69496"/>
                  </a:lnTo>
                  <a:lnTo>
                    <a:pt x="208097" y="74026"/>
                  </a:lnTo>
                  <a:lnTo>
                    <a:pt x="209604" y="77049"/>
                  </a:lnTo>
                  <a:lnTo>
                    <a:pt x="211112" y="83092"/>
                  </a:lnTo>
                  <a:lnTo>
                    <a:pt x="214128" y="86114"/>
                  </a:lnTo>
                  <a:lnTo>
                    <a:pt x="214128" y="90646"/>
                  </a:lnTo>
                  <a:lnTo>
                    <a:pt x="215635" y="96689"/>
                  </a:lnTo>
                  <a:lnTo>
                    <a:pt x="217144" y="101220"/>
                  </a:lnTo>
                  <a:lnTo>
                    <a:pt x="218652" y="104242"/>
                  </a:lnTo>
                  <a:lnTo>
                    <a:pt x="221668" y="108776"/>
                  </a:lnTo>
                  <a:lnTo>
                    <a:pt x="223176" y="111797"/>
                  </a:lnTo>
                  <a:lnTo>
                    <a:pt x="224684" y="114817"/>
                  </a:lnTo>
                  <a:lnTo>
                    <a:pt x="230715" y="122373"/>
                  </a:lnTo>
                  <a:lnTo>
                    <a:pt x="233731" y="128414"/>
                  </a:lnTo>
                  <a:lnTo>
                    <a:pt x="236748" y="132948"/>
                  </a:lnTo>
                  <a:lnTo>
                    <a:pt x="236748" y="138991"/>
                  </a:lnTo>
                  <a:lnTo>
                    <a:pt x="235239" y="142011"/>
                  </a:lnTo>
                  <a:lnTo>
                    <a:pt x="232224" y="146545"/>
                  </a:lnTo>
                  <a:lnTo>
                    <a:pt x="227699" y="151077"/>
                  </a:lnTo>
                  <a:lnTo>
                    <a:pt x="223176" y="155608"/>
                  </a:lnTo>
                  <a:lnTo>
                    <a:pt x="218652" y="158630"/>
                  </a:lnTo>
                  <a:lnTo>
                    <a:pt x="212620" y="163163"/>
                  </a:lnTo>
                  <a:lnTo>
                    <a:pt x="206588" y="167696"/>
                  </a:lnTo>
                  <a:lnTo>
                    <a:pt x="200555" y="172227"/>
                  </a:lnTo>
                  <a:lnTo>
                    <a:pt x="196033" y="173739"/>
                  </a:lnTo>
                  <a:lnTo>
                    <a:pt x="194525" y="175250"/>
                  </a:lnTo>
                  <a:lnTo>
                    <a:pt x="190001" y="178271"/>
                  </a:lnTo>
                  <a:lnTo>
                    <a:pt x="185477" y="179782"/>
                  </a:lnTo>
                  <a:lnTo>
                    <a:pt x="182461" y="182802"/>
                  </a:lnTo>
                  <a:lnTo>
                    <a:pt x="179446" y="184313"/>
                  </a:lnTo>
                  <a:lnTo>
                    <a:pt x="174920" y="187336"/>
                  </a:lnTo>
                  <a:lnTo>
                    <a:pt x="171906" y="188847"/>
                  </a:lnTo>
                  <a:lnTo>
                    <a:pt x="165874" y="190357"/>
                  </a:lnTo>
                  <a:lnTo>
                    <a:pt x="162858" y="193379"/>
                  </a:lnTo>
                  <a:lnTo>
                    <a:pt x="158335" y="193379"/>
                  </a:lnTo>
                  <a:lnTo>
                    <a:pt x="153810" y="196399"/>
                  </a:lnTo>
                  <a:lnTo>
                    <a:pt x="150795" y="197910"/>
                  </a:lnTo>
                  <a:lnTo>
                    <a:pt x="146269" y="199420"/>
                  </a:lnTo>
                  <a:lnTo>
                    <a:pt x="143255" y="202443"/>
                  </a:lnTo>
                  <a:lnTo>
                    <a:pt x="138731" y="202443"/>
                  </a:lnTo>
                  <a:lnTo>
                    <a:pt x="134207" y="203954"/>
                  </a:lnTo>
                  <a:lnTo>
                    <a:pt x="129684" y="205465"/>
                  </a:lnTo>
                  <a:lnTo>
                    <a:pt x="126667" y="208487"/>
                  </a:lnTo>
                  <a:lnTo>
                    <a:pt x="122144" y="209996"/>
                  </a:lnTo>
                  <a:lnTo>
                    <a:pt x="119126" y="211507"/>
                  </a:lnTo>
                  <a:lnTo>
                    <a:pt x="116112" y="211507"/>
                  </a:lnTo>
                  <a:lnTo>
                    <a:pt x="111588" y="214530"/>
                  </a:lnTo>
                  <a:lnTo>
                    <a:pt x="107064" y="216041"/>
                  </a:lnTo>
                  <a:lnTo>
                    <a:pt x="102540" y="216041"/>
                  </a:lnTo>
                  <a:lnTo>
                    <a:pt x="99524" y="216041"/>
                  </a:lnTo>
                  <a:lnTo>
                    <a:pt x="95000" y="217551"/>
                  </a:lnTo>
                  <a:lnTo>
                    <a:pt x="91983" y="219062"/>
                  </a:lnTo>
                  <a:lnTo>
                    <a:pt x="85953" y="219062"/>
                  </a:lnTo>
                  <a:lnTo>
                    <a:pt x="78411" y="220573"/>
                  </a:lnTo>
                  <a:lnTo>
                    <a:pt x="73889" y="220573"/>
                  </a:lnTo>
                  <a:lnTo>
                    <a:pt x="69366" y="220573"/>
                  </a:lnTo>
                  <a:lnTo>
                    <a:pt x="63333" y="219062"/>
                  </a:lnTo>
                  <a:lnTo>
                    <a:pt x="60318" y="219062"/>
                  </a:lnTo>
                  <a:lnTo>
                    <a:pt x="52778" y="214530"/>
                  </a:lnTo>
                  <a:lnTo>
                    <a:pt x="45238" y="208487"/>
                  </a:lnTo>
                  <a:lnTo>
                    <a:pt x="42222" y="203954"/>
                  </a:lnTo>
                  <a:lnTo>
                    <a:pt x="39207" y="202443"/>
                  </a:lnTo>
                  <a:lnTo>
                    <a:pt x="36189" y="197910"/>
                  </a:lnTo>
                  <a:lnTo>
                    <a:pt x="33175" y="194890"/>
                  </a:lnTo>
                  <a:lnTo>
                    <a:pt x="30159" y="190357"/>
                  </a:lnTo>
                  <a:lnTo>
                    <a:pt x="27143" y="187336"/>
                  </a:lnTo>
                  <a:lnTo>
                    <a:pt x="24126" y="182802"/>
                  </a:lnTo>
                  <a:lnTo>
                    <a:pt x="21111" y="178271"/>
                  </a:lnTo>
                  <a:lnTo>
                    <a:pt x="18095" y="173739"/>
                  </a:lnTo>
                  <a:lnTo>
                    <a:pt x="16587" y="169205"/>
                  </a:lnTo>
                  <a:lnTo>
                    <a:pt x="13571" y="164674"/>
                  </a:lnTo>
                  <a:lnTo>
                    <a:pt x="10556" y="160142"/>
                  </a:lnTo>
                  <a:lnTo>
                    <a:pt x="9046" y="155608"/>
                  </a:lnTo>
                  <a:lnTo>
                    <a:pt x="9046" y="148056"/>
                  </a:lnTo>
                  <a:lnTo>
                    <a:pt x="6031" y="143522"/>
                  </a:lnTo>
                  <a:lnTo>
                    <a:pt x="4524" y="138991"/>
                  </a:lnTo>
                  <a:lnTo>
                    <a:pt x="4524" y="134459"/>
                  </a:lnTo>
                  <a:lnTo>
                    <a:pt x="3016" y="129925"/>
                  </a:lnTo>
                  <a:lnTo>
                    <a:pt x="3016" y="125394"/>
                  </a:lnTo>
                  <a:lnTo>
                    <a:pt x="0" y="120862"/>
                  </a:lnTo>
                  <a:lnTo>
                    <a:pt x="0" y="116328"/>
                  </a:lnTo>
                  <a:lnTo>
                    <a:pt x="0" y="111797"/>
                  </a:lnTo>
                  <a:lnTo>
                    <a:pt x="1508" y="107265"/>
                  </a:lnTo>
                  <a:lnTo>
                    <a:pt x="1508" y="104242"/>
                  </a:lnTo>
                  <a:lnTo>
                    <a:pt x="3016" y="99711"/>
                  </a:lnTo>
                  <a:lnTo>
                    <a:pt x="4524" y="96689"/>
                  </a:lnTo>
                  <a:lnTo>
                    <a:pt x="4524" y="90646"/>
                  </a:lnTo>
                  <a:lnTo>
                    <a:pt x="4524" y="89134"/>
                  </a:lnTo>
                  <a:lnTo>
                    <a:pt x="9046" y="86114"/>
                  </a:lnTo>
                  <a:lnTo>
                    <a:pt x="10556" y="81582"/>
                  </a:lnTo>
                  <a:lnTo>
                    <a:pt x="15080" y="77049"/>
                  </a:lnTo>
                  <a:lnTo>
                    <a:pt x="18095" y="75537"/>
                  </a:lnTo>
                  <a:lnTo>
                    <a:pt x="24126" y="71006"/>
                  </a:lnTo>
                  <a:lnTo>
                    <a:pt x="28651" y="66474"/>
                  </a:lnTo>
                  <a:lnTo>
                    <a:pt x="33175" y="63452"/>
                  </a:lnTo>
                  <a:lnTo>
                    <a:pt x="37697" y="57409"/>
                  </a:lnTo>
                  <a:lnTo>
                    <a:pt x="45238" y="54388"/>
                  </a:lnTo>
                  <a:lnTo>
                    <a:pt x="51269" y="49855"/>
                  </a:lnTo>
                  <a:lnTo>
                    <a:pt x="58810" y="45322"/>
                  </a:lnTo>
                  <a:lnTo>
                    <a:pt x="64840" y="42301"/>
                  </a:lnTo>
                  <a:lnTo>
                    <a:pt x="69366" y="39280"/>
                  </a:lnTo>
                  <a:lnTo>
                    <a:pt x="72382" y="37769"/>
                  </a:lnTo>
                  <a:lnTo>
                    <a:pt x="75397" y="34746"/>
                  </a:lnTo>
                  <a:lnTo>
                    <a:pt x="78411" y="34746"/>
                  </a:lnTo>
                  <a:lnTo>
                    <a:pt x="82937" y="30215"/>
                  </a:lnTo>
                  <a:lnTo>
                    <a:pt x="85953" y="28705"/>
                  </a:lnTo>
                  <a:lnTo>
                    <a:pt x="88969" y="27194"/>
                  </a:lnTo>
                  <a:lnTo>
                    <a:pt x="91983" y="25683"/>
                  </a:lnTo>
                  <a:lnTo>
                    <a:pt x="96509" y="24172"/>
                  </a:lnTo>
                  <a:lnTo>
                    <a:pt x="99524" y="21149"/>
                  </a:lnTo>
                  <a:lnTo>
                    <a:pt x="102540" y="21149"/>
                  </a:lnTo>
                  <a:lnTo>
                    <a:pt x="107064" y="18128"/>
                  </a:lnTo>
                  <a:lnTo>
                    <a:pt x="111588" y="16618"/>
                  </a:lnTo>
                  <a:lnTo>
                    <a:pt x="116112" y="15108"/>
                  </a:lnTo>
                  <a:lnTo>
                    <a:pt x="119126" y="13597"/>
                  </a:lnTo>
                  <a:lnTo>
                    <a:pt x="122144" y="12086"/>
                  </a:lnTo>
                  <a:lnTo>
                    <a:pt x="129684" y="9065"/>
                  </a:lnTo>
                  <a:lnTo>
                    <a:pt x="134207" y="7552"/>
                  </a:lnTo>
                  <a:lnTo>
                    <a:pt x="140239" y="6041"/>
                  </a:lnTo>
                  <a:lnTo>
                    <a:pt x="146269" y="4531"/>
                  </a:lnTo>
                  <a:lnTo>
                    <a:pt x="152302" y="1511"/>
                  </a:lnTo>
                  <a:lnTo>
                    <a:pt x="158335" y="1511"/>
                  </a:lnTo>
                  <a:lnTo>
                    <a:pt x="162858"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151" name="Shape 56">
              <a:extLst>
                <a:ext uri="{FF2B5EF4-FFF2-40B4-BE49-F238E27FC236}">
                  <a16:creationId xmlns:a16="http://schemas.microsoft.com/office/drawing/2014/main" id="{3213D7CB-3547-4CC9-B97C-3E376D60CC37}"/>
                </a:ext>
              </a:extLst>
            </p:cNvPr>
            <p:cNvSpPr/>
            <p:nvPr/>
          </p:nvSpPr>
          <p:spPr>
            <a:xfrm>
              <a:off x="5853689" y="1469399"/>
              <a:ext cx="524236" cy="729731"/>
            </a:xfrm>
            <a:custGeom>
              <a:avLst/>
              <a:gdLst/>
              <a:ahLst/>
              <a:cxnLst/>
              <a:rect l="0" t="0" r="0" b="0"/>
              <a:pathLst>
                <a:path w="524236" h="729731">
                  <a:moveTo>
                    <a:pt x="239234" y="0"/>
                  </a:moveTo>
                  <a:lnTo>
                    <a:pt x="245266" y="0"/>
                  </a:lnTo>
                  <a:lnTo>
                    <a:pt x="248282" y="0"/>
                  </a:lnTo>
                  <a:lnTo>
                    <a:pt x="251297" y="0"/>
                  </a:lnTo>
                  <a:lnTo>
                    <a:pt x="254315" y="0"/>
                  </a:lnTo>
                  <a:lnTo>
                    <a:pt x="254315" y="1512"/>
                  </a:lnTo>
                  <a:lnTo>
                    <a:pt x="258837" y="3023"/>
                  </a:lnTo>
                  <a:lnTo>
                    <a:pt x="261853" y="10576"/>
                  </a:lnTo>
                  <a:lnTo>
                    <a:pt x="266377" y="16620"/>
                  </a:lnTo>
                  <a:lnTo>
                    <a:pt x="267886" y="19640"/>
                  </a:lnTo>
                  <a:lnTo>
                    <a:pt x="272409" y="24173"/>
                  </a:lnTo>
                  <a:lnTo>
                    <a:pt x="273917" y="27194"/>
                  </a:lnTo>
                  <a:lnTo>
                    <a:pt x="276932" y="30217"/>
                  </a:lnTo>
                  <a:lnTo>
                    <a:pt x="281458" y="37769"/>
                  </a:lnTo>
                  <a:lnTo>
                    <a:pt x="281458" y="43814"/>
                  </a:lnTo>
                  <a:lnTo>
                    <a:pt x="281458" y="48345"/>
                  </a:lnTo>
                  <a:lnTo>
                    <a:pt x="278441" y="54388"/>
                  </a:lnTo>
                  <a:lnTo>
                    <a:pt x="275425" y="57411"/>
                  </a:lnTo>
                  <a:lnTo>
                    <a:pt x="272409" y="60431"/>
                  </a:lnTo>
                  <a:lnTo>
                    <a:pt x="264870" y="64963"/>
                  </a:lnTo>
                  <a:lnTo>
                    <a:pt x="258837" y="69497"/>
                  </a:lnTo>
                  <a:lnTo>
                    <a:pt x="257330" y="72519"/>
                  </a:lnTo>
                  <a:lnTo>
                    <a:pt x="252806" y="72519"/>
                  </a:lnTo>
                  <a:lnTo>
                    <a:pt x="249790" y="75539"/>
                  </a:lnTo>
                  <a:lnTo>
                    <a:pt x="245266" y="77050"/>
                  </a:lnTo>
                  <a:lnTo>
                    <a:pt x="240743" y="78560"/>
                  </a:lnTo>
                  <a:lnTo>
                    <a:pt x="237726" y="81582"/>
                  </a:lnTo>
                  <a:lnTo>
                    <a:pt x="233202" y="84605"/>
                  </a:lnTo>
                  <a:lnTo>
                    <a:pt x="228677" y="86116"/>
                  </a:lnTo>
                  <a:lnTo>
                    <a:pt x="224155" y="87625"/>
                  </a:lnTo>
                  <a:lnTo>
                    <a:pt x="219631" y="90646"/>
                  </a:lnTo>
                  <a:lnTo>
                    <a:pt x="212091" y="93668"/>
                  </a:lnTo>
                  <a:lnTo>
                    <a:pt x="207567" y="96691"/>
                  </a:lnTo>
                  <a:lnTo>
                    <a:pt x="203043" y="98202"/>
                  </a:lnTo>
                  <a:lnTo>
                    <a:pt x="197012" y="101222"/>
                  </a:lnTo>
                  <a:lnTo>
                    <a:pt x="190980" y="104243"/>
                  </a:lnTo>
                  <a:lnTo>
                    <a:pt x="184950" y="107265"/>
                  </a:lnTo>
                  <a:lnTo>
                    <a:pt x="178916" y="108776"/>
                  </a:lnTo>
                  <a:lnTo>
                    <a:pt x="174391" y="111799"/>
                  </a:lnTo>
                  <a:lnTo>
                    <a:pt x="169869" y="114819"/>
                  </a:lnTo>
                  <a:lnTo>
                    <a:pt x="163837" y="117840"/>
                  </a:lnTo>
                  <a:lnTo>
                    <a:pt x="159312" y="119351"/>
                  </a:lnTo>
                  <a:lnTo>
                    <a:pt x="153281" y="123884"/>
                  </a:lnTo>
                  <a:lnTo>
                    <a:pt x="148758" y="126907"/>
                  </a:lnTo>
                  <a:lnTo>
                    <a:pt x="144235" y="129927"/>
                  </a:lnTo>
                  <a:lnTo>
                    <a:pt x="141218" y="132948"/>
                  </a:lnTo>
                  <a:lnTo>
                    <a:pt x="138202" y="135970"/>
                  </a:lnTo>
                  <a:lnTo>
                    <a:pt x="133678" y="137480"/>
                  </a:lnTo>
                  <a:lnTo>
                    <a:pt x="129154" y="142014"/>
                  </a:lnTo>
                  <a:lnTo>
                    <a:pt x="126138" y="143524"/>
                  </a:lnTo>
                  <a:lnTo>
                    <a:pt x="123122" y="146545"/>
                  </a:lnTo>
                  <a:lnTo>
                    <a:pt x="120107" y="151077"/>
                  </a:lnTo>
                  <a:lnTo>
                    <a:pt x="117092" y="155611"/>
                  </a:lnTo>
                  <a:lnTo>
                    <a:pt x="114075" y="157120"/>
                  </a:lnTo>
                  <a:lnTo>
                    <a:pt x="112567" y="161653"/>
                  </a:lnTo>
                  <a:lnTo>
                    <a:pt x="111059" y="164674"/>
                  </a:lnTo>
                  <a:lnTo>
                    <a:pt x="109551" y="169208"/>
                  </a:lnTo>
                  <a:lnTo>
                    <a:pt x="106535" y="172228"/>
                  </a:lnTo>
                  <a:lnTo>
                    <a:pt x="105025" y="175250"/>
                  </a:lnTo>
                  <a:lnTo>
                    <a:pt x="103520" y="181294"/>
                  </a:lnTo>
                  <a:lnTo>
                    <a:pt x="100503" y="185825"/>
                  </a:lnTo>
                  <a:lnTo>
                    <a:pt x="100503" y="188847"/>
                  </a:lnTo>
                  <a:lnTo>
                    <a:pt x="98995" y="193381"/>
                  </a:lnTo>
                  <a:lnTo>
                    <a:pt x="95979" y="197911"/>
                  </a:lnTo>
                  <a:lnTo>
                    <a:pt x="95979" y="203954"/>
                  </a:lnTo>
                  <a:lnTo>
                    <a:pt x="94471" y="206977"/>
                  </a:lnTo>
                  <a:lnTo>
                    <a:pt x="92963" y="213019"/>
                  </a:lnTo>
                  <a:lnTo>
                    <a:pt x="91454" y="219062"/>
                  </a:lnTo>
                  <a:lnTo>
                    <a:pt x="91454" y="225105"/>
                  </a:lnTo>
                  <a:lnTo>
                    <a:pt x="91454" y="228127"/>
                  </a:lnTo>
                  <a:lnTo>
                    <a:pt x="91454" y="234171"/>
                  </a:lnTo>
                  <a:lnTo>
                    <a:pt x="91454" y="240213"/>
                  </a:lnTo>
                  <a:lnTo>
                    <a:pt x="91454" y="244745"/>
                  </a:lnTo>
                  <a:lnTo>
                    <a:pt x="91454" y="249279"/>
                  </a:lnTo>
                  <a:lnTo>
                    <a:pt x="91454" y="253810"/>
                  </a:lnTo>
                  <a:lnTo>
                    <a:pt x="91454" y="258342"/>
                  </a:lnTo>
                  <a:lnTo>
                    <a:pt x="91454" y="262876"/>
                  </a:lnTo>
                  <a:lnTo>
                    <a:pt x="92963" y="267407"/>
                  </a:lnTo>
                  <a:lnTo>
                    <a:pt x="95979" y="271939"/>
                  </a:lnTo>
                  <a:lnTo>
                    <a:pt x="95979" y="276473"/>
                  </a:lnTo>
                  <a:lnTo>
                    <a:pt x="100503" y="281004"/>
                  </a:lnTo>
                  <a:lnTo>
                    <a:pt x="102011" y="284026"/>
                  </a:lnTo>
                  <a:lnTo>
                    <a:pt x="105025" y="288558"/>
                  </a:lnTo>
                  <a:lnTo>
                    <a:pt x="106535" y="291581"/>
                  </a:lnTo>
                  <a:lnTo>
                    <a:pt x="109551" y="297622"/>
                  </a:lnTo>
                  <a:lnTo>
                    <a:pt x="112567" y="300644"/>
                  </a:lnTo>
                  <a:lnTo>
                    <a:pt x="117092" y="305178"/>
                  </a:lnTo>
                  <a:lnTo>
                    <a:pt x="120107" y="308198"/>
                  </a:lnTo>
                  <a:lnTo>
                    <a:pt x="123122" y="311219"/>
                  </a:lnTo>
                  <a:lnTo>
                    <a:pt x="129154" y="314241"/>
                  </a:lnTo>
                  <a:lnTo>
                    <a:pt x="133678" y="318775"/>
                  </a:lnTo>
                  <a:lnTo>
                    <a:pt x="138202" y="321795"/>
                  </a:lnTo>
                  <a:lnTo>
                    <a:pt x="142726" y="324816"/>
                  </a:lnTo>
                  <a:lnTo>
                    <a:pt x="148758" y="327838"/>
                  </a:lnTo>
                  <a:lnTo>
                    <a:pt x="156297" y="330861"/>
                  </a:lnTo>
                  <a:lnTo>
                    <a:pt x="162329" y="333883"/>
                  </a:lnTo>
                  <a:lnTo>
                    <a:pt x="169869" y="338413"/>
                  </a:lnTo>
                  <a:lnTo>
                    <a:pt x="172886" y="338413"/>
                  </a:lnTo>
                  <a:lnTo>
                    <a:pt x="175901" y="339924"/>
                  </a:lnTo>
                  <a:lnTo>
                    <a:pt x="180424" y="341435"/>
                  </a:lnTo>
                  <a:lnTo>
                    <a:pt x="184950" y="342946"/>
                  </a:lnTo>
                  <a:lnTo>
                    <a:pt x="189472" y="344458"/>
                  </a:lnTo>
                  <a:lnTo>
                    <a:pt x="192488" y="345969"/>
                  </a:lnTo>
                  <a:lnTo>
                    <a:pt x="195504" y="347479"/>
                  </a:lnTo>
                  <a:lnTo>
                    <a:pt x="200029" y="348989"/>
                  </a:lnTo>
                  <a:lnTo>
                    <a:pt x="204551" y="350499"/>
                  </a:lnTo>
                  <a:lnTo>
                    <a:pt x="209075" y="352010"/>
                  </a:lnTo>
                  <a:lnTo>
                    <a:pt x="215105" y="352010"/>
                  </a:lnTo>
                  <a:lnTo>
                    <a:pt x="219631" y="352010"/>
                  </a:lnTo>
                  <a:lnTo>
                    <a:pt x="224155" y="352010"/>
                  </a:lnTo>
                  <a:lnTo>
                    <a:pt x="228677" y="356543"/>
                  </a:lnTo>
                  <a:lnTo>
                    <a:pt x="233202" y="356543"/>
                  </a:lnTo>
                  <a:lnTo>
                    <a:pt x="237726" y="356543"/>
                  </a:lnTo>
                  <a:lnTo>
                    <a:pt x="243758" y="356543"/>
                  </a:lnTo>
                  <a:lnTo>
                    <a:pt x="246774" y="356543"/>
                  </a:lnTo>
                  <a:lnTo>
                    <a:pt x="252806" y="356543"/>
                  </a:lnTo>
                  <a:lnTo>
                    <a:pt x="257330" y="358055"/>
                  </a:lnTo>
                  <a:lnTo>
                    <a:pt x="261853" y="358055"/>
                  </a:lnTo>
                  <a:lnTo>
                    <a:pt x="267886" y="358055"/>
                  </a:lnTo>
                  <a:lnTo>
                    <a:pt x="272409" y="358055"/>
                  </a:lnTo>
                  <a:lnTo>
                    <a:pt x="276932" y="358055"/>
                  </a:lnTo>
                  <a:lnTo>
                    <a:pt x="282963" y="358055"/>
                  </a:lnTo>
                  <a:lnTo>
                    <a:pt x="287488" y="358055"/>
                  </a:lnTo>
                  <a:lnTo>
                    <a:pt x="293520" y="358055"/>
                  </a:lnTo>
                  <a:lnTo>
                    <a:pt x="298043" y="358055"/>
                  </a:lnTo>
                  <a:lnTo>
                    <a:pt x="304076" y="358055"/>
                  </a:lnTo>
                  <a:lnTo>
                    <a:pt x="308601" y="358055"/>
                  </a:lnTo>
                  <a:lnTo>
                    <a:pt x="314632" y="358055"/>
                  </a:lnTo>
                  <a:lnTo>
                    <a:pt x="319155" y="358055"/>
                  </a:lnTo>
                  <a:lnTo>
                    <a:pt x="323681" y="358055"/>
                  </a:lnTo>
                  <a:lnTo>
                    <a:pt x="329711" y="358055"/>
                  </a:lnTo>
                  <a:lnTo>
                    <a:pt x="335744" y="358055"/>
                  </a:lnTo>
                  <a:lnTo>
                    <a:pt x="340266" y="358055"/>
                  </a:lnTo>
                  <a:lnTo>
                    <a:pt x="346298" y="358055"/>
                  </a:lnTo>
                  <a:lnTo>
                    <a:pt x="350823" y="358055"/>
                  </a:lnTo>
                  <a:lnTo>
                    <a:pt x="355346" y="358055"/>
                  </a:lnTo>
                  <a:lnTo>
                    <a:pt x="361378" y="359566"/>
                  </a:lnTo>
                  <a:lnTo>
                    <a:pt x="365900" y="359566"/>
                  </a:lnTo>
                  <a:lnTo>
                    <a:pt x="370425" y="359566"/>
                  </a:lnTo>
                  <a:lnTo>
                    <a:pt x="376457" y="359566"/>
                  </a:lnTo>
                  <a:lnTo>
                    <a:pt x="380981" y="361076"/>
                  </a:lnTo>
                  <a:lnTo>
                    <a:pt x="388521" y="361076"/>
                  </a:lnTo>
                  <a:lnTo>
                    <a:pt x="393043" y="361076"/>
                  </a:lnTo>
                  <a:lnTo>
                    <a:pt x="397568" y="362586"/>
                  </a:lnTo>
                  <a:lnTo>
                    <a:pt x="402092" y="364096"/>
                  </a:lnTo>
                  <a:lnTo>
                    <a:pt x="406614" y="365607"/>
                  </a:lnTo>
                  <a:lnTo>
                    <a:pt x="411140" y="365607"/>
                  </a:lnTo>
                  <a:lnTo>
                    <a:pt x="417172" y="367118"/>
                  </a:lnTo>
                  <a:lnTo>
                    <a:pt x="421694" y="370139"/>
                  </a:lnTo>
                  <a:lnTo>
                    <a:pt x="426219" y="370139"/>
                  </a:lnTo>
                  <a:lnTo>
                    <a:pt x="430743" y="373163"/>
                  </a:lnTo>
                  <a:lnTo>
                    <a:pt x="435265" y="374673"/>
                  </a:lnTo>
                  <a:lnTo>
                    <a:pt x="439791" y="377693"/>
                  </a:lnTo>
                  <a:lnTo>
                    <a:pt x="444314" y="379204"/>
                  </a:lnTo>
                  <a:lnTo>
                    <a:pt x="448837" y="382226"/>
                  </a:lnTo>
                  <a:lnTo>
                    <a:pt x="454870" y="385249"/>
                  </a:lnTo>
                  <a:lnTo>
                    <a:pt x="457886" y="388270"/>
                  </a:lnTo>
                  <a:lnTo>
                    <a:pt x="462409" y="391290"/>
                  </a:lnTo>
                  <a:lnTo>
                    <a:pt x="466934" y="394312"/>
                  </a:lnTo>
                  <a:lnTo>
                    <a:pt x="471458" y="398844"/>
                  </a:lnTo>
                  <a:lnTo>
                    <a:pt x="474475" y="401867"/>
                  </a:lnTo>
                  <a:lnTo>
                    <a:pt x="478998" y="406398"/>
                  </a:lnTo>
                  <a:lnTo>
                    <a:pt x="482013" y="409420"/>
                  </a:lnTo>
                  <a:lnTo>
                    <a:pt x="486537" y="415464"/>
                  </a:lnTo>
                  <a:lnTo>
                    <a:pt x="491061" y="421506"/>
                  </a:lnTo>
                  <a:lnTo>
                    <a:pt x="494076" y="426038"/>
                  </a:lnTo>
                  <a:lnTo>
                    <a:pt x="497093" y="430572"/>
                  </a:lnTo>
                  <a:lnTo>
                    <a:pt x="500109" y="435103"/>
                  </a:lnTo>
                  <a:lnTo>
                    <a:pt x="504632" y="442658"/>
                  </a:lnTo>
                  <a:lnTo>
                    <a:pt x="507648" y="448700"/>
                  </a:lnTo>
                  <a:lnTo>
                    <a:pt x="509156" y="454744"/>
                  </a:lnTo>
                  <a:lnTo>
                    <a:pt x="513680" y="459275"/>
                  </a:lnTo>
                  <a:lnTo>
                    <a:pt x="515189" y="466829"/>
                  </a:lnTo>
                  <a:lnTo>
                    <a:pt x="516694" y="472872"/>
                  </a:lnTo>
                  <a:lnTo>
                    <a:pt x="518204" y="478915"/>
                  </a:lnTo>
                  <a:lnTo>
                    <a:pt x="521220" y="484960"/>
                  </a:lnTo>
                  <a:lnTo>
                    <a:pt x="521220" y="491001"/>
                  </a:lnTo>
                  <a:lnTo>
                    <a:pt x="522727" y="497046"/>
                  </a:lnTo>
                  <a:lnTo>
                    <a:pt x="524236" y="504598"/>
                  </a:lnTo>
                  <a:lnTo>
                    <a:pt x="524236" y="510643"/>
                  </a:lnTo>
                  <a:lnTo>
                    <a:pt x="524236" y="518195"/>
                  </a:lnTo>
                  <a:lnTo>
                    <a:pt x="524236" y="524240"/>
                  </a:lnTo>
                  <a:lnTo>
                    <a:pt x="524236" y="531792"/>
                  </a:lnTo>
                  <a:lnTo>
                    <a:pt x="524236" y="537837"/>
                  </a:lnTo>
                  <a:lnTo>
                    <a:pt x="522727" y="545389"/>
                  </a:lnTo>
                  <a:lnTo>
                    <a:pt x="522727" y="549922"/>
                  </a:lnTo>
                  <a:lnTo>
                    <a:pt x="522727" y="555965"/>
                  </a:lnTo>
                  <a:lnTo>
                    <a:pt x="521220" y="562008"/>
                  </a:lnTo>
                  <a:lnTo>
                    <a:pt x="519712" y="569561"/>
                  </a:lnTo>
                  <a:lnTo>
                    <a:pt x="518204" y="575605"/>
                  </a:lnTo>
                  <a:lnTo>
                    <a:pt x="516694" y="581649"/>
                  </a:lnTo>
                  <a:lnTo>
                    <a:pt x="515189" y="589202"/>
                  </a:lnTo>
                  <a:lnTo>
                    <a:pt x="513680" y="595246"/>
                  </a:lnTo>
                  <a:lnTo>
                    <a:pt x="512172" y="601288"/>
                  </a:lnTo>
                  <a:lnTo>
                    <a:pt x="509156" y="607332"/>
                  </a:lnTo>
                  <a:lnTo>
                    <a:pt x="507648" y="613374"/>
                  </a:lnTo>
                  <a:lnTo>
                    <a:pt x="504632" y="619418"/>
                  </a:lnTo>
                  <a:lnTo>
                    <a:pt x="501618" y="625460"/>
                  </a:lnTo>
                  <a:lnTo>
                    <a:pt x="498600" y="631503"/>
                  </a:lnTo>
                  <a:lnTo>
                    <a:pt x="495585" y="636037"/>
                  </a:lnTo>
                  <a:lnTo>
                    <a:pt x="492569" y="642079"/>
                  </a:lnTo>
                  <a:lnTo>
                    <a:pt x="491061" y="648123"/>
                  </a:lnTo>
                  <a:lnTo>
                    <a:pt x="486537" y="654165"/>
                  </a:lnTo>
                  <a:lnTo>
                    <a:pt x="485029" y="658697"/>
                  </a:lnTo>
                  <a:lnTo>
                    <a:pt x="482013" y="663231"/>
                  </a:lnTo>
                  <a:lnTo>
                    <a:pt x="478998" y="667762"/>
                  </a:lnTo>
                  <a:lnTo>
                    <a:pt x="475980" y="672294"/>
                  </a:lnTo>
                  <a:lnTo>
                    <a:pt x="471458" y="678339"/>
                  </a:lnTo>
                  <a:lnTo>
                    <a:pt x="468442" y="682870"/>
                  </a:lnTo>
                  <a:lnTo>
                    <a:pt x="465425" y="685891"/>
                  </a:lnTo>
                  <a:lnTo>
                    <a:pt x="462409" y="690425"/>
                  </a:lnTo>
                  <a:lnTo>
                    <a:pt x="457886" y="693445"/>
                  </a:lnTo>
                  <a:lnTo>
                    <a:pt x="454870" y="697977"/>
                  </a:lnTo>
                  <a:lnTo>
                    <a:pt x="451854" y="700999"/>
                  </a:lnTo>
                  <a:lnTo>
                    <a:pt x="448837" y="705533"/>
                  </a:lnTo>
                  <a:lnTo>
                    <a:pt x="442807" y="710063"/>
                  </a:lnTo>
                  <a:lnTo>
                    <a:pt x="439791" y="713085"/>
                  </a:lnTo>
                  <a:lnTo>
                    <a:pt x="435265" y="714596"/>
                  </a:lnTo>
                  <a:lnTo>
                    <a:pt x="432252" y="719130"/>
                  </a:lnTo>
                  <a:lnTo>
                    <a:pt x="429235" y="720639"/>
                  </a:lnTo>
                  <a:lnTo>
                    <a:pt x="426219" y="723661"/>
                  </a:lnTo>
                  <a:lnTo>
                    <a:pt x="421694" y="725171"/>
                  </a:lnTo>
                  <a:lnTo>
                    <a:pt x="418681" y="726682"/>
                  </a:lnTo>
                  <a:lnTo>
                    <a:pt x="415663" y="728193"/>
                  </a:lnTo>
                  <a:lnTo>
                    <a:pt x="411140" y="729705"/>
                  </a:lnTo>
                  <a:lnTo>
                    <a:pt x="411034" y="729731"/>
                  </a:lnTo>
                  <a:lnTo>
                    <a:pt x="383282" y="729731"/>
                  </a:lnTo>
                  <a:lnTo>
                    <a:pt x="380981" y="728193"/>
                  </a:lnTo>
                  <a:lnTo>
                    <a:pt x="376457" y="726682"/>
                  </a:lnTo>
                  <a:lnTo>
                    <a:pt x="373441" y="723661"/>
                  </a:lnTo>
                  <a:lnTo>
                    <a:pt x="368917" y="722150"/>
                  </a:lnTo>
                  <a:lnTo>
                    <a:pt x="365900" y="719130"/>
                  </a:lnTo>
                  <a:lnTo>
                    <a:pt x="362885" y="716108"/>
                  </a:lnTo>
                  <a:lnTo>
                    <a:pt x="361378" y="714596"/>
                  </a:lnTo>
                  <a:lnTo>
                    <a:pt x="358361" y="713085"/>
                  </a:lnTo>
                  <a:lnTo>
                    <a:pt x="355346" y="705533"/>
                  </a:lnTo>
                  <a:lnTo>
                    <a:pt x="355346" y="699488"/>
                  </a:lnTo>
                  <a:lnTo>
                    <a:pt x="355346" y="694956"/>
                  </a:lnTo>
                  <a:lnTo>
                    <a:pt x="355346" y="691936"/>
                  </a:lnTo>
                  <a:lnTo>
                    <a:pt x="355346" y="687402"/>
                  </a:lnTo>
                  <a:lnTo>
                    <a:pt x="355346" y="684380"/>
                  </a:lnTo>
                  <a:lnTo>
                    <a:pt x="358361" y="679848"/>
                  </a:lnTo>
                  <a:lnTo>
                    <a:pt x="359870" y="675317"/>
                  </a:lnTo>
                  <a:lnTo>
                    <a:pt x="361378" y="670784"/>
                  </a:lnTo>
                  <a:lnTo>
                    <a:pt x="364395" y="664740"/>
                  </a:lnTo>
                  <a:lnTo>
                    <a:pt x="365900" y="658697"/>
                  </a:lnTo>
                  <a:lnTo>
                    <a:pt x="368917" y="654165"/>
                  </a:lnTo>
                  <a:lnTo>
                    <a:pt x="371934" y="648123"/>
                  </a:lnTo>
                  <a:lnTo>
                    <a:pt x="374949" y="640568"/>
                  </a:lnTo>
                  <a:lnTo>
                    <a:pt x="376457" y="637546"/>
                  </a:lnTo>
                  <a:lnTo>
                    <a:pt x="379472" y="634526"/>
                  </a:lnTo>
                  <a:lnTo>
                    <a:pt x="379472" y="629993"/>
                  </a:lnTo>
                  <a:lnTo>
                    <a:pt x="382489" y="626971"/>
                  </a:lnTo>
                  <a:lnTo>
                    <a:pt x="383997" y="622440"/>
                  </a:lnTo>
                  <a:lnTo>
                    <a:pt x="388521" y="617906"/>
                  </a:lnTo>
                  <a:lnTo>
                    <a:pt x="388521" y="614885"/>
                  </a:lnTo>
                  <a:lnTo>
                    <a:pt x="391538" y="610352"/>
                  </a:lnTo>
                  <a:lnTo>
                    <a:pt x="393043" y="607332"/>
                  </a:lnTo>
                  <a:lnTo>
                    <a:pt x="396061" y="602799"/>
                  </a:lnTo>
                  <a:lnTo>
                    <a:pt x="399076" y="598266"/>
                  </a:lnTo>
                  <a:lnTo>
                    <a:pt x="400584" y="593735"/>
                  </a:lnTo>
                  <a:lnTo>
                    <a:pt x="402092" y="589202"/>
                  </a:lnTo>
                  <a:lnTo>
                    <a:pt x="406614" y="583159"/>
                  </a:lnTo>
                  <a:lnTo>
                    <a:pt x="408122" y="577116"/>
                  </a:lnTo>
                  <a:lnTo>
                    <a:pt x="409632" y="574094"/>
                  </a:lnTo>
                  <a:lnTo>
                    <a:pt x="412648" y="568052"/>
                  </a:lnTo>
                  <a:lnTo>
                    <a:pt x="415663" y="562008"/>
                  </a:lnTo>
                  <a:lnTo>
                    <a:pt x="417172" y="557475"/>
                  </a:lnTo>
                  <a:lnTo>
                    <a:pt x="420186" y="552945"/>
                  </a:lnTo>
                  <a:lnTo>
                    <a:pt x="421694" y="548411"/>
                  </a:lnTo>
                  <a:lnTo>
                    <a:pt x="423203" y="543878"/>
                  </a:lnTo>
                  <a:lnTo>
                    <a:pt x="424711" y="539348"/>
                  </a:lnTo>
                  <a:lnTo>
                    <a:pt x="424711" y="536325"/>
                  </a:lnTo>
                  <a:lnTo>
                    <a:pt x="426219" y="531792"/>
                  </a:lnTo>
                  <a:lnTo>
                    <a:pt x="426219" y="525750"/>
                  </a:lnTo>
                  <a:lnTo>
                    <a:pt x="427727" y="522729"/>
                  </a:lnTo>
                  <a:lnTo>
                    <a:pt x="427727" y="519706"/>
                  </a:lnTo>
                  <a:lnTo>
                    <a:pt x="427727" y="515174"/>
                  </a:lnTo>
                  <a:lnTo>
                    <a:pt x="427727" y="510643"/>
                  </a:lnTo>
                  <a:lnTo>
                    <a:pt x="426219" y="507620"/>
                  </a:lnTo>
                  <a:lnTo>
                    <a:pt x="426219" y="506109"/>
                  </a:lnTo>
                  <a:lnTo>
                    <a:pt x="426219" y="501577"/>
                  </a:lnTo>
                  <a:lnTo>
                    <a:pt x="426219" y="497046"/>
                  </a:lnTo>
                  <a:lnTo>
                    <a:pt x="424711" y="495535"/>
                  </a:lnTo>
                  <a:lnTo>
                    <a:pt x="423203" y="491001"/>
                  </a:lnTo>
                  <a:lnTo>
                    <a:pt x="421694" y="486469"/>
                  </a:lnTo>
                  <a:lnTo>
                    <a:pt x="417172" y="481938"/>
                  </a:lnTo>
                  <a:lnTo>
                    <a:pt x="412648" y="475894"/>
                  </a:lnTo>
                  <a:lnTo>
                    <a:pt x="408122" y="471363"/>
                  </a:lnTo>
                  <a:lnTo>
                    <a:pt x="402092" y="466829"/>
                  </a:lnTo>
                  <a:lnTo>
                    <a:pt x="397568" y="463807"/>
                  </a:lnTo>
                  <a:lnTo>
                    <a:pt x="394552" y="460786"/>
                  </a:lnTo>
                  <a:lnTo>
                    <a:pt x="391538" y="459275"/>
                  </a:lnTo>
                  <a:lnTo>
                    <a:pt x="388521" y="457766"/>
                  </a:lnTo>
                  <a:lnTo>
                    <a:pt x="383997" y="454744"/>
                  </a:lnTo>
                  <a:lnTo>
                    <a:pt x="379472" y="454744"/>
                  </a:lnTo>
                  <a:lnTo>
                    <a:pt x="376457" y="451721"/>
                  </a:lnTo>
                  <a:lnTo>
                    <a:pt x="373441" y="450211"/>
                  </a:lnTo>
                  <a:lnTo>
                    <a:pt x="368917" y="450211"/>
                  </a:lnTo>
                  <a:lnTo>
                    <a:pt x="365900" y="448700"/>
                  </a:lnTo>
                  <a:lnTo>
                    <a:pt x="361378" y="448700"/>
                  </a:lnTo>
                  <a:lnTo>
                    <a:pt x="356854" y="447189"/>
                  </a:lnTo>
                  <a:lnTo>
                    <a:pt x="352329" y="445678"/>
                  </a:lnTo>
                  <a:lnTo>
                    <a:pt x="347806" y="445678"/>
                  </a:lnTo>
                  <a:lnTo>
                    <a:pt x="343283" y="444169"/>
                  </a:lnTo>
                  <a:lnTo>
                    <a:pt x="338757" y="444169"/>
                  </a:lnTo>
                  <a:lnTo>
                    <a:pt x="332727" y="444169"/>
                  </a:lnTo>
                  <a:lnTo>
                    <a:pt x="329711" y="442658"/>
                  </a:lnTo>
                  <a:lnTo>
                    <a:pt x="323681" y="441147"/>
                  </a:lnTo>
                  <a:lnTo>
                    <a:pt x="319155" y="441147"/>
                  </a:lnTo>
                  <a:lnTo>
                    <a:pt x="314632" y="441147"/>
                  </a:lnTo>
                  <a:lnTo>
                    <a:pt x="308601" y="441147"/>
                  </a:lnTo>
                  <a:lnTo>
                    <a:pt x="304076" y="441147"/>
                  </a:lnTo>
                  <a:lnTo>
                    <a:pt x="298043" y="441147"/>
                  </a:lnTo>
                  <a:lnTo>
                    <a:pt x="292012" y="441147"/>
                  </a:lnTo>
                  <a:lnTo>
                    <a:pt x="287488" y="439635"/>
                  </a:lnTo>
                  <a:lnTo>
                    <a:pt x="281458" y="439635"/>
                  </a:lnTo>
                  <a:lnTo>
                    <a:pt x="276932" y="439635"/>
                  </a:lnTo>
                  <a:lnTo>
                    <a:pt x="269392" y="439635"/>
                  </a:lnTo>
                  <a:lnTo>
                    <a:pt x="263361" y="439635"/>
                  </a:lnTo>
                  <a:lnTo>
                    <a:pt x="258837" y="441147"/>
                  </a:lnTo>
                  <a:lnTo>
                    <a:pt x="252806" y="441147"/>
                  </a:lnTo>
                  <a:lnTo>
                    <a:pt x="246774" y="442658"/>
                  </a:lnTo>
                  <a:lnTo>
                    <a:pt x="240743" y="442658"/>
                  </a:lnTo>
                  <a:lnTo>
                    <a:pt x="234710" y="442658"/>
                  </a:lnTo>
                  <a:lnTo>
                    <a:pt x="230186" y="442658"/>
                  </a:lnTo>
                  <a:lnTo>
                    <a:pt x="224155" y="442658"/>
                  </a:lnTo>
                  <a:lnTo>
                    <a:pt x="218123" y="441147"/>
                  </a:lnTo>
                  <a:lnTo>
                    <a:pt x="212091" y="441147"/>
                  </a:lnTo>
                  <a:lnTo>
                    <a:pt x="206059" y="441147"/>
                  </a:lnTo>
                  <a:lnTo>
                    <a:pt x="200029" y="441147"/>
                  </a:lnTo>
                  <a:lnTo>
                    <a:pt x="193996" y="439635"/>
                  </a:lnTo>
                  <a:lnTo>
                    <a:pt x="187963" y="439635"/>
                  </a:lnTo>
                  <a:lnTo>
                    <a:pt x="181932" y="439635"/>
                  </a:lnTo>
                  <a:lnTo>
                    <a:pt x="175901" y="438124"/>
                  </a:lnTo>
                  <a:lnTo>
                    <a:pt x="169869" y="436613"/>
                  </a:lnTo>
                  <a:lnTo>
                    <a:pt x="165345" y="436613"/>
                  </a:lnTo>
                  <a:lnTo>
                    <a:pt x="159312" y="435103"/>
                  </a:lnTo>
                  <a:lnTo>
                    <a:pt x="151773" y="435103"/>
                  </a:lnTo>
                  <a:lnTo>
                    <a:pt x="147248" y="433592"/>
                  </a:lnTo>
                  <a:lnTo>
                    <a:pt x="141218" y="430572"/>
                  </a:lnTo>
                  <a:lnTo>
                    <a:pt x="136694" y="429061"/>
                  </a:lnTo>
                  <a:lnTo>
                    <a:pt x="130664" y="427550"/>
                  </a:lnTo>
                  <a:lnTo>
                    <a:pt x="124630" y="426038"/>
                  </a:lnTo>
                  <a:lnTo>
                    <a:pt x="118597" y="423017"/>
                  </a:lnTo>
                  <a:lnTo>
                    <a:pt x="114075" y="421506"/>
                  </a:lnTo>
                  <a:lnTo>
                    <a:pt x="109551" y="419995"/>
                  </a:lnTo>
                  <a:lnTo>
                    <a:pt x="103520" y="416975"/>
                  </a:lnTo>
                  <a:lnTo>
                    <a:pt x="98995" y="413953"/>
                  </a:lnTo>
                  <a:lnTo>
                    <a:pt x="91454" y="410930"/>
                  </a:lnTo>
                  <a:lnTo>
                    <a:pt x="86932" y="407909"/>
                  </a:lnTo>
                  <a:lnTo>
                    <a:pt x="82408" y="404887"/>
                  </a:lnTo>
                  <a:lnTo>
                    <a:pt x="77882" y="401867"/>
                  </a:lnTo>
                  <a:lnTo>
                    <a:pt x="73360" y="398844"/>
                  </a:lnTo>
                  <a:lnTo>
                    <a:pt x="67328" y="395823"/>
                  </a:lnTo>
                  <a:lnTo>
                    <a:pt x="62806" y="391290"/>
                  </a:lnTo>
                  <a:lnTo>
                    <a:pt x="59789" y="388270"/>
                  </a:lnTo>
                  <a:lnTo>
                    <a:pt x="55265" y="385249"/>
                  </a:lnTo>
                  <a:lnTo>
                    <a:pt x="50740" y="379204"/>
                  </a:lnTo>
                  <a:lnTo>
                    <a:pt x="47727" y="376183"/>
                  </a:lnTo>
                  <a:lnTo>
                    <a:pt x="43201" y="371652"/>
                  </a:lnTo>
                  <a:lnTo>
                    <a:pt x="40186" y="367118"/>
                  </a:lnTo>
                  <a:lnTo>
                    <a:pt x="34155" y="362586"/>
                  </a:lnTo>
                  <a:lnTo>
                    <a:pt x="31138" y="358055"/>
                  </a:lnTo>
                  <a:lnTo>
                    <a:pt x="28122" y="352010"/>
                  </a:lnTo>
                  <a:lnTo>
                    <a:pt x="25106" y="347479"/>
                  </a:lnTo>
                  <a:lnTo>
                    <a:pt x="22089" y="342946"/>
                  </a:lnTo>
                  <a:lnTo>
                    <a:pt x="19074" y="336903"/>
                  </a:lnTo>
                  <a:lnTo>
                    <a:pt x="17566" y="330861"/>
                  </a:lnTo>
                  <a:lnTo>
                    <a:pt x="14550" y="324816"/>
                  </a:lnTo>
                  <a:lnTo>
                    <a:pt x="11535" y="318775"/>
                  </a:lnTo>
                  <a:lnTo>
                    <a:pt x="10025" y="312730"/>
                  </a:lnTo>
                  <a:lnTo>
                    <a:pt x="7012" y="306688"/>
                  </a:lnTo>
                  <a:lnTo>
                    <a:pt x="7012" y="300644"/>
                  </a:lnTo>
                  <a:lnTo>
                    <a:pt x="3995" y="293092"/>
                  </a:lnTo>
                  <a:lnTo>
                    <a:pt x="3995" y="287047"/>
                  </a:lnTo>
                  <a:lnTo>
                    <a:pt x="2487" y="279495"/>
                  </a:lnTo>
                  <a:lnTo>
                    <a:pt x="979" y="271939"/>
                  </a:lnTo>
                  <a:lnTo>
                    <a:pt x="0" y="267037"/>
                  </a:lnTo>
                  <a:lnTo>
                    <a:pt x="0" y="220946"/>
                  </a:lnTo>
                  <a:lnTo>
                    <a:pt x="979" y="216041"/>
                  </a:lnTo>
                  <a:lnTo>
                    <a:pt x="979" y="206977"/>
                  </a:lnTo>
                  <a:lnTo>
                    <a:pt x="2487" y="197911"/>
                  </a:lnTo>
                  <a:lnTo>
                    <a:pt x="3995" y="188847"/>
                  </a:lnTo>
                  <a:lnTo>
                    <a:pt x="5503" y="179784"/>
                  </a:lnTo>
                  <a:lnTo>
                    <a:pt x="7012" y="170717"/>
                  </a:lnTo>
                  <a:lnTo>
                    <a:pt x="8517" y="163163"/>
                  </a:lnTo>
                  <a:lnTo>
                    <a:pt x="13042" y="155611"/>
                  </a:lnTo>
                  <a:lnTo>
                    <a:pt x="14550" y="148056"/>
                  </a:lnTo>
                  <a:lnTo>
                    <a:pt x="17566" y="140503"/>
                  </a:lnTo>
                  <a:lnTo>
                    <a:pt x="20584" y="134459"/>
                  </a:lnTo>
                  <a:lnTo>
                    <a:pt x="25106" y="126907"/>
                  </a:lnTo>
                  <a:lnTo>
                    <a:pt x="28122" y="119351"/>
                  </a:lnTo>
                  <a:lnTo>
                    <a:pt x="31138" y="113310"/>
                  </a:lnTo>
                  <a:lnTo>
                    <a:pt x="35660" y="107265"/>
                  </a:lnTo>
                  <a:lnTo>
                    <a:pt x="40186" y="101222"/>
                  </a:lnTo>
                  <a:lnTo>
                    <a:pt x="44709" y="96691"/>
                  </a:lnTo>
                  <a:lnTo>
                    <a:pt x="49235" y="90646"/>
                  </a:lnTo>
                  <a:lnTo>
                    <a:pt x="53757" y="86116"/>
                  </a:lnTo>
                  <a:lnTo>
                    <a:pt x="58281" y="80071"/>
                  </a:lnTo>
                  <a:lnTo>
                    <a:pt x="62806" y="75539"/>
                  </a:lnTo>
                  <a:lnTo>
                    <a:pt x="67328" y="71008"/>
                  </a:lnTo>
                  <a:lnTo>
                    <a:pt x="73360" y="66474"/>
                  </a:lnTo>
                  <a:lnTo>
                    <a:pt x="77882" y="60431"/>
                  </a:lnTo>
                  <a:lnTo>
                    <a:pt x="82408" y="57411"/>
                  </a:lnTo>
                  <a:lnTo>
                    <a:pt x="88440" y="52877"/>
                  </a:lnTo>
                  <a:lnTo>
                    <a:pt x="92963" y="49856"/>
                  </a:lnTo>
                  <a:lnTo>
                    <a:pt x="100503" y="45325"/>
                  </a:lnTo>
                  <a:lnTo>
                    <a:pt x="105025" y="42303"/>
                  </a:lnTo>
                  <a:lnTo>
                    <a:pt x="111059" y="39280"/>
                  </a:lnTo>
                  <a:lnTo>
                    <a:pt x="115582" y="36259"/>
                  </a:lnTo>
                  <a:lnTo>
                    <a:pt x="121614" y="33237"/>
                  </a:lnTo>
                  <a:lnTo>
                    <a:pt x="127646" y="30217"/>
                  </a:lnTo>
                  <a:lnTo>
                    <a:pt x="133678" y="28706"/>
                  </a:lnTo>
                  <a:lnTo>
                    <a:pt x="138202" y="25683"/>
                  </a:lnTo>
                  <a:lnTo>
                    <a:pt x="142726" y="24173"/>
                  </a:lnTo>
                  <a:lnTo>
                    <a:pt x="148758" y="21151"/>
                  </a:lnTo>
                  <a:lnTo>
                    <a:pt x="156297" y="19640"/>
                  </a:lnTo>
                  <a:lnTo>
                    <a:pt x="160820" y="18131"/>
                  </a:lnTo>
                  <a:lnTo>
                    <a:pt x="166853" y="16620"/>
                  </a:lnTo>
                  <a:lnTo>
                    <a:pt x="171378" y="13597"/>
                  </a:lnTo>
                  <a:lnTo>
                    <a:pt x="175901" y="12086"/>
                  </a:lnTo>
                  <a:lnTo>
                    <a:pt x="181932" y="12086"/>
                  </a:lnTo>
                  <a:lnTo>
                    <a:pt x="187963" y="10576"/>
                  </a:lnTo>
                  <a:lnTo>
                    <a:pt x="190980" y="9065"/>
                  </a:lnTo>
                  <a:lnTo>
                    <a:pt x="197012" y="7554"/>
                  </a:lnTo>
                  <a:lnTo>
                    <a:pt x="201534" y="7554"/>
                  </a:lnTo>
                  <a:lnTo>
                    <a:pt x="206059" y="4532"/>
                  </a:lnTo>
                  <a:lnTo>
                    <a:pt x="210583" y="3023"/>
                  </a:lnTo>
                  <a:lnTo>
                    <a:pt x="215105" y="3023"/>
                  </a:lnTo>
                  <a:lnTo>
                    <a:pt x="218123" y="3023"/>
                  </a:lnTo>
                  <a:lnTo>
                    <a:pt x="222647" y="3023"/>
                  </a:lnTo>
                  <a:lnTo>
                    <a:pt x="225663" y="1512"/>
                  </a:lnTo>
                  <a:lnTo>
                    <a:pt x="230186" y="1512"/>
                  </a:lnTo>
                  <a:lnTo>
                    <a:pt x="233202" y="1512"/>
                  </a:lnTo>
                  <a:lnTo>
                    <a:pt x="23923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152" name="Shape 59">
              <a:extLst>
                <a:ext uri="{FF2B5EF4-FFF2-40B4-BE49-F238E27FC236}">
                  <a16:creationId xmlns:a16="http://schemas.microsoft.com/office/drawing/2014/main" id="{5E4CA9E8-6156-4B7E-B2B2-CDB722E3A3BC}"/>
                </a:ext>
              </a:extLst>
            </p:cNvPr>
            <p:cNvSpPr/>
            <p:nvPr/>
          </p:nvSpPr>
          <p:spPr>
            <a:xfrm>
              <a:off x="7376185" y="1049404"/>
              <a:ext cx="66349" cy="67985"/>
            </a:xfrm>
            <a:custGeom>
              <a:avLst/>
              <a:gdLst/>
              <a:ahLst/>
              <a:cxnLst/>
              <a:rect l="0" t="0" r="0" b="0"/>
              <a:pathLst>
                <a:path w="66349" h="67985">
                  <a:moveTo>
                    <a:pt x="27143" y="0"/>
                  </a:moveTo>
                  <a:lnTo>
                    <a:pt x="34684" y="0"/>
                  </a:lnTo>
                  <a:lnTo>
                    <a:pt x="37698" y="0"/>
                  </a:lnTo>
                  <a:lnTo>
                    <a:pt x="40715" y="0"/>
                  </a:lnTo>
                  <a:lnTo>
                    <a:pt x="45240" y="0"/>
                  </a:lnTo>
                  <a:lnTo>
                    <a:pt x="46748" y="3022"/>
                  </a:lnTo>
                  <a:lnTo>
                    <a:pt x="52778" y="4531"/>
                  </a:lnTo>
                  <a:lnTo>
                    <a:pt x="57303" y="9065"/>
                  </a:lnTo>
                  <a:lnTo>
                    <a:pt x="61827" y="13597"/>
                  </a:lnTo>
                  <a:lnTo>
                    <a:pt x="64842" y="21151"/>
                  </a:lnTo>
                  <a:lnTo>
                    <a:pt x="66349" y="27194"/>
                  </a:lnTo>
                  <a:lnTo>
                    <a:pt x="66349" y="33236"/>
                  </a:lnTo>
                  <a:lnTo>
                    <a:pt x="66349" y="40791"/>
                  </a:lnTo>
                  <a:lnTo>
                    <a:pt x="64842" y="46832"/>
                  </a:lnTo>
                  <a:lnTo>
                    <a:pt x="61827" y="51366"/>
                  </a:lnTo>
                  <a:lnTo>
                    <a:pt x="57303" y="57409"/>
                  </a:lnTo>
                  <a:lnTo>
                    <a:pt x="52778" y="60429"/>
                  </a:lnTo>
                  <a:lnTo>
                    <a:pt x="46748" y="64963"/>
                  </a:lnTo>
                  <a:lnTo>
                    <a:pt x="45240" y="64963"/>
                  </a:lnTo>
                  <a:lnTo>
                    <a:pt x="40715" y="66474"/>
                  </a:lnTo>
                  <a:lnTo>
                    <a:pt x="37698" y="66474"/>
                  </a:lnTo>
                  <a:lnTo>
                    <a:pt x="34684" y="67985"/>
                  </a:lnTo>
                  <a:lnTo>
                    <a:pt x="27143" y="66474"/>
                  </a:lnTo>
                  <a:lnTo>
                    <a:pt x="19605" y="64963"/>
                  </a:lnTo>
                  <a:lnTo>
                    <a:pt x="15079" y="60429"/>
                  </a:lnTo>
                  <a:lnTo>
                    <a:pt x="9048" y="57409"/>
                  </a:lnTo>
                  <a:lnTo>
                    <a:pt x="6033" y="51366"/>
                  </a:lnTo>
                  <a:lnTo>
                    <a:pt x="3017" y="46832"/>
                  </a:lnTo>
                  <a:lnTo>
                    <a:pt x="0" y="40791"/>
                  </a:lnTo>
                  <a:lnTo>
                    <a:pt x="0" y="33236"/>
                  </a:lnTo>
                  <a:lnTo>
                    <a:pt x="0" y="27194"/>
                  </a:lnTo>
                  <a:lnTo>
                    <a:pt x="3017" y="21151"/>
                  </a:lnTo>
                  <a:lnTo>
                    <a:pt x="6033" y="13597"/>
                  </a:lnTo>
                  <a:lnTo>
                    <a:pt x="9048" y="9065"/>
                  </a:lnTo>
                  <a:lnTo>
                    <a:pt x="15079" y="4531"/>
                  </a:lnTo>
                  <a:lnTo>
                    <a:pt x="19605" y="3022"/>
                  </a:lnTo>
                  <a:lnTo>
                    <a:pt x="27143"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sz="2706"/>
            </a:p>
          </p:txBody>
        </p:sp>
        <p:sp>
          <p:nvSpPr>
            <p:cNvPr id="153" name="Shape 61">
              <a:extLst>
                <a:ext uri="{FF2B5EF4-FFF2-40B4-BE49-F238E27FC236}">
                  <a16:creationId xmlns:a16="http://schemas.microsoft.com/office/drawing/2014/main" id="{2019AC48-B651-4EB9-85EB-D3BF5ED8CFB9}"/>
                </a:ext>
              </a:extLst>
            </p:cNvPr>
            <p:cNvSpPr/>
            <p:nvPr/>
          </p:nvSpPr>
          <p:spPr>
            <a:xfrm>
              <a:off x="6721740" y="1149113"/>
              <a:ext cx="253336" cy="132949"/>
            </a:xfrm>
            <a:custGeom>
              <a:avLst/>
              <a:gdLst/>
              <a:ahLst/>
              <a:cxnLst/>
              <a:rect l="0" t="0" r="0" b="0"/>
              <a:pathLst>
                <a:path w="253336" h="132949">
                  <a:moveTo>
                    <a:pt x="226193" y="0"/>
                  </a:moveTo>
                  <a:lnTo>
                    <a:pt x="230717" y="0"/>
                  </a:lnTo>
                  <a:lnTo>
                    <a:pt x="233731" y="0"/>
                  </a:lnTo>
                  <a:lnTo>
                    <a:pt x="238257" y="0"/>
                  </a:lnTo>
                  <a:lnTo>
                    <a:pt x="239764" y="0"/>
                  </a:lnTo>
                  <a:lnTo>
                    <a:pt x="245794" y="0"/>
                  </a:lnTo>
                  <a:lnTo>
                    <a:pt x="245794" y="1512"/>
                  </a:lnTo>
                  <a:lnTo>
                    <a:pt x="250319" y="1512"/>
                  </a:lnTo>
                  <a:lnTo>
                    <a:pt x="251828" y="4534"/>
                  </a:lnTo>
                  <a:lnTo>
                    <a:pt x="253336" y="6045"/>
                  </a:lnTo>
                  <a:lnTo>
                    <a:pt x="253336" y="10575"/>
                  </a:lnTo>
                  <a:lnTo>
                    <a:pt x="250319" y="15109"/>
                  </a:lnTo>
                  <a:lnTo>
                    <a:pt x="247303" y="18131"/>
                  </a:lnTo>
                  <a:lnTo>
                    <a:pt x="245794" y="21152"/>
                  </a:lnTo>
                  <a:lnTo>
                    <a:pt x="239764" y="25683"/>
                  </a:lnTo>
                  <a:lnTo>
                    <a:pt x="238257" y="25683"/>
                  </a:lnTo>
                  <a:lnTo>
                    <a:pt x="235239" y="30217"/>
                  </a:lnTo>
                  <a:lnTo>
                    <a:pt x="230717" y="31728"/>
                  </a:lnTo>
                  <a:lnTo>
                    <a:pt x="226193" y="34749"/>
                  </a:lnTo>
                  <a:lnTo>
                    <a:pt x="223176" y="39280"/>
                  </a:lnTo>
                  <a:lnTo>
                    <a:pt x="217145" y="43814"/>
                  </a:lnTo>
                  <a:lnTo>
                    <a:pt x="212621" y="46835"/>
                  </a:lnTo>
                  <a:lnTo>
                    <a:pt x="208096" y="49857"/>
                  </a:lnTo>
                  <a:lnTo>
                    <a:pt x="202066" y="52877"/>
                  </a:lnTo>
                  <a:lnTo>
                    <a:pt x="196032" y="57411"/>
                  </a:lnTo>
                  <a:lnTo>
                    <a:pt x="190001" y="61943"/>
                  </a:lnTo>
                  <a:lnTo>
                    <a:pt x="185479" y="66474"/>
                  </a:lnTo>
                  <a:lnTo>
                    <a:pt x="179445" y="69496"/>
                  </a:lnTo>
                  <a:lnTo>
                    <a:pt x="173415" y="72518"/>
                  </a:lnTo>
                  <a:lnTo>
                    <a:pt x="167381" y="77051"/>
                  </a:lnTo>
                  <a:lnTo>
                    <a:pt x="161351" y="81582"/>
                  </a:lnTo>
                  <a:lnTo>
                    <a:pt x="153810" y="86115"/>
                  </a:lnTo>
                  <a:lnTo>
                    <a:pt x="147780" y="90648"/>
                  </a:lnTo>
                  <a:lnTo>
                    <a:pt x="141748" y="95179"/>
                  </a:lnTo>
                  <a:lnTo>
                    <a:pt x="134208" y="99713"/>
                  </a:lnTo>
                  <a:lnTo>
                    <a:pt x="129684" y="101223"/>
                  </a:lnTo>
                  <a:lnTo>
                    <a:pt x="122143" y="104245"/>
                  </a:lnTo>
                  <a:lnTo>
                    <a:pt x="116113" y="108776"/>
                  </a:lnTo>
                  <a:lnTo>
                    <a:pt x="110079" y="111799"/>
                  </a:lnTo>
                  <a:lnTo>
                    <a:pt x="104049" y="113309"/>
                  </a:lnTo>
                  <a:lnTo>
                    <a:pt x="96508" y="117842"/>
                  </a:lnTo>
                  <a:lnTo>
                    <a:pt x="91986" y="119352"/>
                  </a:lnTo>
                  <a:lnTo>
                    <a:pt x="84444" y="122373"/>
                  </a:lnTo>
                  <a:lnTo>
                    <a:pt x="79921" y="123883"/>
                  </a:lnTo>
                  <a:lnTo>
                    <a:pt x="75399" y="126906"/>
                  </a:lnTo>
                  <a:lnTo>
                    <a:pt x="69365" y="128417"/>
                  </a:lnTo>
                  <a:lnTo>
                    <a:pt x="63335" y="128417"/>
                  </a:lnTo>
                  <a:lnTo>
                    <a:pt x="60319" y="129928"/>
                  </a:lnTo>
                  <a:lnTo>
                    <a:pt x="54286" y="129928"/>
                  </a:lnTo>
                  <a:lnTo>
                    <a:pt x="51271" y="131439"/>
                  </a:lnTo>
                  <a:lnTo>
                    <a:pt x="45238" y="132949"/>
                  </a:lnTo>
                  <a:lnTo>
                    <a:pt x="42222" y="131439"/>
                  </a:lnTo>
                  <a:lnTo>
                    <a:pt x="36192" y="131439"/>
                  </a:lnTo>
                  <a:lnTo>
                    <a:pt x="33176" y="129928"/>
                  </a:lnTo>
                  <a:lnTo>
                    <a:pt x="28651" y="129928"/>
                  </a:lnTo>
                  <a:lnTo>
                    <a:pt x="25635" y="128417"/>
                  </a:lnTo>
                  <a:lnTo>
                    <a:pt x="22620" y="128417"/>
                  </a:lnTo>
                  <a:lnTo>
                    <a:pt x="18097" y="126906"/>
                  </a:lnTo>
                  <a:lnTo>
                    <a:pt x="15079" y="125396"/>
                  </a:lnTo>
                  <a:lnTo>
                    <a:pt x="10557" y="120862"/>
                  </a:lnTo>
                  <a:lnTo>
                    <a:pt x="6033" y="117842"/>
                  </a:lnTo>
                  <a:lnTo>
                    <a:pt x="3015" y="113309"/>
                  </a:lnTo>
                  <a:lnTo>
                    <a:pt x="0" y="108776"/>
                  </a:lnTo>
                  <a:lnTo>
                    <a:pt x="0" y="102734"/>
                  </a:lnTo>
                  <a:lnTo>
                    <a:pt x="0" y="96689"/>
                  </a:lnTo>
                  <a:lnTo>
                    <a:pt x="3015" y="90648"/>
                  </a:lnTo>
                  <a:lnTo>
                    <a:pt x="4525" y="83092"/>
                  </a:lnTo>
                  <a:lnTo>
                    <a:pt x="10557" y="77051"/>
                  </a:lnTo>
                  <a:lnTo>
                    <a:pt x="16587" y="72518"/>
                  </a:lnTo>
                  <a:lnTo>
                    <a:pt x="19604" y="67985"/>
                  </a:lnTo>
                  <a:lnTo>
                    <a:pt x="22620" y="66474"/>
                  </a:lnTo>
                  <a:lnTo>
                    <a:pt x="27143" y="63454"/>
                  </a:lnTo>
                  <a:lnTo>
                    <a:pt x="28651" y="61943"/>
                  </a:lnTo>
                  <a:lnTo>
                    <a:pt x="33176" y="60432"/>
                  </a:lnTo>
                  <a:lnTo>
                    <a:pt x="37700" y="57411"/>
                  </a:lnTo>
                  <a:lnTo>
                    <a:pt x="43730" y="57411"/>
                  </a:lnTo>
                  <a:lnTo>
                    <a:pt x="46748" y="54388"/>
                  </a:lnTo>
                  <a:lnTo>
                    <a:pt x="52777" y="52877"/>
                  </a:lnTo>
                  <a:lnTo>
                    <a:pt x="55793" y="52877"/>
                  </a:lnTo>
                  <a:lnTo>
                    <a:pt x="60319" y="51366"/>
                  </a:lnTo>
                  <a:lnTo>
                    <a:pt x="64843" y="49857"/>
                  </a:lnTo>
                  <a:lnTo>
                    <a:pt x="70873" y="48346"/>
                  </a:lnTo>
                  <a:lnTo>
                    <a:pt x="75399" y="46835"/>
                  </a:lnTo>
                  <a:lnTo>
                    <a:pt x="81428" y="45325"/>
                  </a:lnTo>
                  <a:lnTo>
                    <a:pt x="84444" y="45325"/>
                  </a:lnTo>
                  <a:lnTo>
                    <a:pt x="90478" y="43814"/>
                  </a:lnTo>
                  <a:lnTo>
                    <a:pt x="95000" y="43814"/>
                  </a:lnTo>
                  <a:lnTo>
                    <a:pt x="101033" y="42303"/>
                  </a:lnTo>
                  <a:lnTo>
                    <a:pt x="105557" y="42303"/>
                  </a:lnTo>
                  <a:lnTo>
                    <a:pt x="110079" y="39280"/>
                  </a:lnTo>
                  <a:lnTo>
                    <a:pt x="114605" y="39280"/>
                  </a:lnTo>
                  <a:lnTo>
                    <a:pt x="119129" y="37769"/>
                  </a:lnTo>
                  <a:lnTo>
                    <a:pt x="122143" y="37769"/>
                  </a:lnTo>
                  <a:lnTo>
                    <a:pt x="126667" y="34749"/>
                  </a:lnTo>
                  <a:lnTo>
                    <a:pt x="129684" y="34749"/>
                  </a:lnTo>
                  <a:lnTo>
                    <a:pt x="134208" y="33238"/>
                  </a:lnTo>
                  <a:lnTo>
                    <a:pt x="137223" y="31728"/>
                  </a:lnTo>
                  <a:lnTo>
                    <a:pt x="140239" y="30217"/>
                  </a:lnTo>
                  <a:lnTo>
                    <a:pt x="144764" y="30217"/>
                  </a:lnTo>
                  <a:lnTo>
                    <a:pt x="147780" y="28706"/>
                  </a:lnTo>
                  <a:lnTo>
                    <a:pt x="152302" y="25683"/>
                  </a:lnTo>
                  <a:lnTo>
                    <a:pt x="159843" y="24172"/>
                  </a:lnTo>
                  <a:lnTo>
                    <a:pt x="165874" y="21152"/>
                  </a:lnTo>
                  <a:lnTo>
                    <a:pt x="171907" y="18131"/>
                  </a:lnTo>
                  <a:lnTo>
                    <a:pt x="179445" y="16620"/>
                  </a:lnTo>
                  <a:lnTo>
                    <a:pt x="185479" y="12086"/>
                  </a:lnTo>
                  <a:lnTo>
                    <a:pt x="190001" y="10575"/>
                  </a:lnTo>
                  <a:lnTo>
                    <a:pt x="197542" y="7555"/>
                  </a:lnTo>
                  <a:lnTo>
                    <a:pt x="203574" y="6045"/>
                  </a:lnTo>
                  <a:lnTo>
                    <a:pt x="208096" y="3023"/>
                  </a:lnTo>
                  <a:lnTo>
                    <a:pt x="215637" y="1512"/>
                  </a:lnTo>
                  <a:lnTo>
                    <a:pt x="220159" y="1512"/>
                  </a:lnTo>
                  <a:lnTo>
                    <a:pt x="226193"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sz="2706"/>
            </a:p>
          </p:txBody>
        </p:sp>
        <p:sp>
          <p:nvSpPr>
            <p:cNvPr id="154" name="Shape 63">
              <a:extLst>
                <a:ext uri="{FF2B5EF4-FFF2-40B4-BE49-F238E27FC236}">
                  <a16:creationId xmlns:a16="http://schemas.microsoft.com/office/drawing/2014/main" id="{DC424DDC-5244-4A64-BE45-E74D8D303A0A}"/>
                </a:ext>
              </a:extLst>
            </p:cNvPr>
            <p:cNvSpPr/>
            <p:nvPr/>
          </p:nvSpPr>
          <p:spPr>
            <a:xfrm>
              <a:off x="6382454" y="1215587"/>
              <a:ext cx="101032" cy="138991"/>
            </a:xfrm>
            <a:custGeom>
              <a:avLst/>
              <a:gdLst/>
              <a:ahLst/>
              <a:cxnLst/>
              <a:rect l="0" t="0" r="0" b="0"/>
              <a:pathLst>
                <a:path w="101032" h="138991">
                  <a:moveTo>
                    <a:pt x="91984" y="0"/>
                  </a:moveTo>
                  <a:lnTo>
                    <a:pt x="93492" y="1511"/>
                  </a:lnTo>
                  <a:lnTo>
                    <a:pt x="98016" y="3022"/>
                  </a:lnTo>
                  <a:lnTo>
                    <a:pt x="99524" y="6045"/>
                  </a:lnTo>
                  <a:lnTo>
                    <a:pt x="101032" y="9065"/>
                  </a:lnTo>
                  <a:lnTo>
                    <a:pt x="101032" y="12086"/>
                  </a:lnTo>
                  <a:lnTo>
                    <a:pt x="96508" y="19642"/>
                  </a:lnTo>
                  <a:lnTo>
                    <a:pt x="96508" y="21152"/>
                  </a:lnTo>
                  <a:lnTo>
                    <a:pt x="91984" y="24172"/>
                  </a:lnTo>
                  <a:lnTo>
                    <a:pt x="90477" y="28705"/>
                  </a:lnTo>
                  <a:lnTo>
                    <a:pt x="84444" y="33237"/>
                  </a:lnTo>
                  <a:lnTo>
                    <a:pt x="81430" y="37769"/>
                  </a:lnTo>
                  <a:lnTo>
                    <a:pt x="78413" y="42302"/>
                  </a:lnTo>
                  <a:lnTo>
                    <a:pt x="73889" y="46834"/>
                  </a:lnTo>
                  <a:lnTo>
                    <a:pt x="69365" y="51366"/>
                  </a:lnTo>
                  <a:lnTo>
                    <a:pt x="64841" y="55899"/>
                  </a:lnTo>
                  <a:lnTo>
                    <a:pt x="60317" y="61943"/>
                  </a:lnTo>
                  <a:lnTo>
                    <a:pt x="55793" y="66474"/>
                  </a:lnTo>
                  <a:lnTo>
                    <a:pt x="51270" y="71006"/>
                  </a:lnTo>
                  <a:lnTo>
                    <a:pt x="48254" y="75540"/>
                  </a:lnTo>
                  <a:lnTo>
                    <a:pt x="45238" y="80071"/>
                  </a:lnTo>
                  <a:lnTo>
                    <a:pt x="40715" y="83093"/>
                  </a:lnTo>
                  <a:lnTo>
                    <a:pt x="37698" y="89137"/>
                  </a:lnTo>
                  <a:lnTo>
                    <a:pt x="36190" y="92157"/>
                  </a:lnTo>
                  <a:lnTo>
                    <a:pt x="34682" y="96689"/>
                  </a:lnTo>
                  <a:lnTo>
                    <a:pt x="31666" y="99711"/>
                  </a:lnTo>
                  <a:lnTo>
                    <a:pt x="28651" y="104243"/>
                  </a:lnTo>
                  <a:lnTo>
                    <a:pt x="28651" y="108776"/>
                  </a:lnTo>
                  <a:lnTo>
                    <a:pt x="27144" y="111797"/>
                  </a:lnTo>
                  <a:lnTo>
                    <a:pt x="27144" y="117842"/>
                  </a:lnTo>
                  <a:lnTo>
                    <a:pt x="25636" y="122373"/>
                  </a:lnTo>
                  <a:lnTo>
                    <a:pt x="24126" y="123883"/>
                  </a:lnTo>
                  <a:lnTo>
                    <a:pt x="22619" y="126905"/>
                  </a:lnTo>
                  <a:lnTo>
                    <a:pt x="22619" y="131439"/>
                  </a:lnTo>
                  <a:lnTo>
                    <a:pt x="19603" y="132948"/>
                  </a:lnTo>
                  <a:lnTo>
                    <a:pt x="18095" y="137480"/>
                  </a:lnTo>
                  <a:lnTo>
                    <a:pt x="12064" y="138991"/>
                  </a:lnTo>
                  <a:lnTo>
                    <a:pt x="7539" y="137480"/>
                  </a:lnTo>
                  <a:lnTo>
                    <a:pt x="4524" y="132948"/>
                  </a:lnTo>
                  <a:lnTo>
                    <a:pt x="3015" y="129927"/>
                  </a:lnTo>
                  <a:lnTo>
                    <a:pt x="1508" y="126905"/>
                  </a:lnTo>
                  <a:lnTo>
                    <a:pt x="0" y="122373"/>
                  </a:lnTo>
                  <a:lnTo>
                    <a:pt x="0" y="117842"/>
                  </a:lnTo>
                  <a:lnTo>
                    <a:pt x="0" y="111797"/>
                  </a:lnTo>
                  <a:lnTo>
                    <a:pt x="1508" y="107265"/>
                  </a:lnTo>
                  <a:lnTo>
                    <a:pt x="1508" y="101222"/>
                  </a:lnTo>
                  <a:lnTo>
                    <a:pt x="3015" y="95179"/>
                  </a:lnTo>
                  <a:lnTo>
                    <a:pt x="4524" y="89137"/>
                  </a:lnTo>
                  <a:lnTo>
                    <a:pt x="6031" y="81582"/>
                  </a:lnTo>
                  <a:lnTo>
                    <a:pt x="9048" y="75540"/>
                  </a:lnTo>
                  <a:lnTo>
                    <a:pt x="10555" y="69496"/>
                  </a:lnTo>
                  <a:lnTo>
                    <a:pt x="12064" y="66474"/>
                  </a:lnTo>
                  <a:lnTo>
                    <a:pt x="13573" y="61943"/>
                  </a:lnTo>
                  <a:lnTo>
                    <a:pt x="15079" y="57409"/>
                  </a:lnTo>
                  <a:lnTo>
                    <a:pt x="18095" y="54388"/>
                  </a:lnTo>
                  <a:lnTo>
                    <a:pt x="22619" y="46834"/>
                  </a:lnTo>
                  <a:lnTo>
                    <a:pt x="27144" y="42302"/>
                  </a:lnTo>
                  <a:lnTo>
                    <a:pt x="36190" y="36259"/>
                  </a:lnTo>
                  <a:lnTo>
                    <a:pt x="42222" y="30215"/>
                  </a:lnTo>
                  <a:lnTo>
                    <a:pt x="49762" y="24172"/>
                  </a:lnTo>
                  <a:lnTo>
                    <a:pt x="54287" y="19642"/>
                  </a:lnTo>
                  <a:lnTo>
                    <a:pt x="58810" y="18129"/>
                  </a:lnTo>
                  <a:lnTo>
                    <a:pt x="63333" y="15108"/>
                  </a:lnTo>
                  <a:lnTo>
                    <a:pt x="66349" y="13597"/>
                  </a:lnTo>
                  <a:lnTo>
                    <a:pt x="69365" y="10576"/>
                  </a:lnTo>
                  <a:lnTo>
                    <a:pt x="75397" y="7555"/>
                  </a:lnTo>
                  <a:lnTo>
                    <a:pt x="79921" y="6045"/>
                  </a:lnTo>
                  <a:lnTo>
                    <a:pt x="84444" y="1511"/>
                  </a:lnTo>
                  <a:lnTo>
                    <a:pt x="87461" y="1511"/>
                  </a:lnTo>
                  <a:lnTo>
                    <a:pt x="91984"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sz="2706"/>
            </a:p>
          </p:txBody>
        </p:sp>
        <p:sp>
          <p:nvSpPr>
            <p:cNvPr id="155" name="Shape 65">
              <a:extLst>
                <a:ext uri="{FF2B5EF4-FFF2-40B4-BE49-F238E27FC236}">
                  <a16:creationId xmlns:a16="http://schemas.microsoft.com/office/drawing/2014/main" id="{AF5732DF-E0CB-4AC5-8EFF-50D8DE1108CB}"/>
                </a:ext>
              </a:extLst>
            </p:cNvPr>
            <p:cNvSpPr/>
            <p:nvPr/>
          </p:nvSpPr>
          <p:spPr>
            <a:xfrm>
              <a:off x="4425464" y="362282"/>
              <a:ext cx="318853" cy="403799"/>
            </a:xfrm>
            <a:custGeom>
              <a:avLst/>
              <a:gdLst/>
              <a:ahLst/>
              <a:cxnLst/>
              <a:rect l="0" t="0" r="0" b="0"/>
              <a:pathLst>
                <a:path w="318853" h="403799">
                  <a:moveTo>
                    <a:pt x="208539" y="0"/>
                  </a:moveTo>
                  <a:lnTo>
                    <a:pt x="287120" y="19661"/>
                  </a:lnTo>
                  <a:lnTo>
                    <a:pt x="290141" y="22685"/>
                  </a:lnTo>
                  <a:lnTo>
                    <a:pt x="294676" y="25710"/>
                  </a:lnTo>
                  <a:lnTo>
                    <a:pt x="296187" y="28735"/>
                  </a:lnTo>
                  <a:lnTo>
                    <a:pt x="299210" y="31759"/>
                  </a:lnTo>
                  <a:lnTo>
                    <a:pt x="302232" y="34784"/>
                  </a:lnTo>
                  <a:lnTo>
                    <a:pt x="305253" y="37809"/>
                  </a:lnTo>
                  <a:lnTo>
                    <a:pt x="308277" y="40834"/>
                  </a:lnTo>
                  <a:lnTo>
                    <a:pt x="309788" y="43858"/>
                  </a:lnTo>
                  <a:lnTo>
                    <a:pt x="312810" y="45371"/>
                  </a:lnTo>
                  <a:lnTo>
                    <a:pt x="314322" y="48395"/>
                  </a:lnTo>
                  <a:lnTo>
                    <a:pt x="318853" y="51420"/>
                  </a:lnTo>
                  <a:lnTo>
                    <a:pt x="318853" y="52932"/>
                  </a:lnTo>
                  <a:lnTo>
                    <a:pt x="184362" y="338768"/>
                  </a:lnTo>
                  <a:lnTo>
                    <a:pt x="178317" y="403799"/>
                  </a:lnTo>
                  <a:lnTo>
                    <a:pt x="0" y="338768"/>
                  </a:lnTo>
                  <a:lnTo>
                    <a:pt x="40801" y="300959"/>
                  </a:lnTo>
                  <a:lnTo>
                    <a:pt x="96714" y="232903"/>
                  </a:lnTo>
                  <a:lnTo>
                    <a:pt x="208539" y="0"/>
                  </a:lnTo>
                  <a:close/>
                </a:path>
              </a:pathLst>
            </a:custGeom>
            <a:ln w="0" cap="flat">
              <a:miter lim="127000"/>
            </a:ln>
          </p:spPr>
          <p:style>
            <a:lnRef idx="0">
              <a:srgbClr val="000000">
                <a:alpha val="0"/>
              </a:srgbClr>
            </a:lnRef>
            <a:fillRef idx="1">
              <a:srgbClr val="9A9A9B"/>
            </a:fillRef>
            <a:effectRef idx="0">
              <a:scrgbClr r="0" g="0" b="0"/>
            </a:effectRef>
            <a:fontRef idx="none"/>
          </p:style>
          <p:txBody>
            <a:bodyPr/>
            <a:lstStyle/>
            <a:p>
              <a:endParaRPr lang="en-GB" sz="2706"/>
            </a:p>
          </p:txBody>
        </p:sp>
        <p:sp>
          <p:nvSpPr>
            <p:cNvPr id="156" name="Shape 67">
              <a:extLst>
                <a:ext uri="{FF2B5EF4-FFF2-40B4-BE49-F238E27FC236}">
                  <a16:creationId xmlns:a16="http://schemas.microsoft.com/office/drawing/2014/main" id="{9475509B-0C24-4CD9-A03A-65B56EDBE204}"/>
                </a:ext>
              </a:extLst>
            </p:cNvPr>
            <p:cNvSpPr/>
            <p:nvPr/>
          </p:nvSpPr>
          <p:spPr>
            <a:xfrm>
              <a:off x="3629082" y="728271"/>
              <a:ext cx="1245196" cy="1896497"/>
            </a:xfrm>
            <a:custGeom>
              <a:avLst/>
              <a:gdLst/>
              <a:ahLst/>
              <a:cxnLst/>
              <a:rect l="0" t="0" r="0" b="0"/>
              <a:pathLst>
                <a:path w="1245196" h="1896497">
                  <a:moveTo>
                    <a:pt x="775225" y="0"/>
                  </a:moveTo>
                  <a:lnTo>
                    <a:pt x="1189283" y="195094"/>
                  </a:lnTo>
                  <a:lnTo>
                    <a:pt x="1245196" y="261638"/>
                  </a:lnTo>
                  <a:lnTo>
                    <a:pt x="757091" y="1241646"/>
                  </a:lnTo>
                  <a:lnTo>
                    <a:pt x="391390" y="1896497"/>
                  </a:lnTo>
                  <a:lnTo>
                    <a:pt x="16623" y="1713502"/>
                  </a:lnTo>
                  <a:lnTo>
                    <a:pt x="0" y="1622760"/>
                  </a:lnTo>
                  <a:lnTo>
                    <a:pt x="264453" y="975471"/>
                  </a:lnTo>
                  <a:lnTo>
                    <a:pt x="775225" y="0"/>
                  </a:lnTo>
                  <a:close/>
                </a:path>
              </a:pathLst>
            </a:custGeom>
            <a:ln w="0" cap="flat">
              <a:miter lim="127000"/>
            </a:ln>
          </p:spPr>
          <p:style>
            <a:lnRef idx="0">
              <a:srgbClr val="000000">
                <a:alpha val="0"/>
              </a:srgbClr>
            </a:lnRef>
            <a:fillRef idx="1">
              <a:srgbClr val="B5B5B5"/>
            </a:fillRef>
            <a:effectRef idx="0">
              <a:scrgbClr r="0" g="0" b="0"/>
            </a:effectRef>
            <a:fontRef idx="none"/>
          </p:style>
          <p:txBody>
            <a:bodyPr/>
            <a:lstStyle/>
            <a:p>
              <a:endParaRPr lang="en-GB" sz="2706"/>
            </a:p>
          </p:txBody>
        </p:sp>
        <p:sp>
          <p:nvSpPr>
            <p:cNvPr id="157" name="Shape 69">
              <a:extLst>
                <a:ext uri="{FF2B5EF4-FFF2-40B4-BE49-F238E27FC236}">
                  <a16:creationId xmlns:a16="http://schemas.microsoft.com/office/drawing/2014/main" id="{23F87A5F-DFB4-4337-86B2-A8B71D3448DF}"/>
                </a:ext>
              </a:extLst>
            </p:cNvPr>
            <p:cNvSpPr/>
            <p:nvPr/>
          </p:nvSpPr>
          <p:spPr>
            <a:xfrm>
              <a:off x="4015939" y="691972"/>
              <a:ext cx="914252" cy="1961528"/>
            </a:xfrm>
            <a:custGeom>
              <a:avLst/>
              <a:gdLst/>
              <a:ahLst/>
              <a:cxnLst/>
              <a:rect l="0" t="0" r="0" b="0"/>
              <a:pathLst>
                <a:path w="914252" h="1961528">
                  <a:moveTo>
                    <a:pt x="424636" y="0"/>
                  </a:moveTo>
                  <a:lnTo>
                    <a:pt x="426147" y="0"/>
                  </a:lnTo>
                  <a:lnTo>
                    <a:pt x="427658" y="0"/>
                  </a:lnTo>
                  <a:lnTo>
                    <a:pt x="430682" y="1512"/>
                  </a:lnTo>
                  <a:lnTo>
                    <a:pt x="433703" y="3026"/>
                  </a:lnTo>
                  <a:lnTo>
                    <a:pt x="435214" y="4538"/>
                  </a:lnTo>
                  <a:lnTo>
                    <a:pt x="439748" y="6049"/>
                  </a:lnTo>
                  <a:lnTo>
                    <a:pt x="442770" y="7562"/>
                  </a:lnTo>
                  <a:lnTo>
                    <a:pt x="445794" y="9074"/>
                  </a:lnTo>
                  <a:lnTo>
                    <a:pt x="450326" y="10586"/>
                  </a:lnTo>
                  <a:lnTo>
                    <a:pt x="454859" y="13611"/>
                  </a:lnTo>
                  <a:lnTo>
                    <a:pt x="459394" y="16637"/>
                  </a:lnTo>
                  <a:lnTo>
                    <a:pt x="465437" y="19661"/>
                  </a:lnTo>
                  <a:lnTo>
                    <a:pt x="469971" y="22685"/>
                  </a:lnTo>
                  <a:lnTo>
                    <a:pt x="476016" y="25710"/>
                  </a:lnTo>
                  <a:lnTo>
                    <a:pt x="482060" y="28735"/>
                  </a:lnTo>
                  <a:lnTo>
                    <a:pt x="489616" y="31761"/>
                  </a:lnTo>
                  <a:lnTo>
                    <a:pt x="495661" y="34784"/>
                  </a:lnTo>
                  <a:lnTo>
                    <a:pt x="503217" y="37809"/>
                  </a:lnTo>
                  <a:lnTo>
                    <a:pt x="510772" y="42346"/>
                  </a:lnTo>
                  <a:lnTo>
                    <a:pt x="518328" y="46883"/>
                  </a:lnTo>
                  <a:lnTo>
                    <a:pt x="525885" y="49908"/>
                  </a:lnTo>
                  <a:lnTo>
                    <a:pt x="533440" y="54445"/>
                  </a:lnTo>
                  <a:lnTo>
                    <a:pt x="540997" y="58983"/>
                  </a:lnTo>
                  <a:lnTo>
                    <a:pt x="550063" y="63519"/>
                  </a:lnTo>
                  <a:lnTo>
                    <a:pt x="557618" y="68056"/>
                  </a:lnTo>
                  <a:lnTo>
                    <a:pt x="566687" y="71082"/>
                  </a:lnTo>
                  <a:lnTo>
                    <a:pt x="574241" y="77130"/>
                  </a:lnTo>
                  <a:lnTo>
                    <a:pt x="583308" y="80155"/>
                  </a:lnTo>
                  <a:lnTo>
                    <a:pt x="590864" y="86206"/>
                  </a:lnTo>
                  <a:lnTo>
                    <a:pt x="599931" y="90741"/>
                  </a:lnTo>
                  <a:lnTo>
                    <a:pt x="608999" y="95278"/>
                  </a:lnTo>
                  <a:lnTo>
                    <a:pt x="618065" y="99817"/>
                  </a:lnTo>
                  <a:lnTo>
                    <a:pt x="627132" y="104353"/>
                  </a:lnTo>
                  <a:lnTo>
                    <a:pt x="636200" y="108890"/>
                  </a:lnTo>
                  <a:lnTo>
                    <a:pt x="645266" y="113428"/>
                  </a:lnTo>
                  <a:lnTo>
                    <a:pt x="654333" y="117964"/>
                  </a:lnTo>
                  <a:lnTo>
                    <a:pt x="661890" y="122501"/>
                  </a:lnTo>
                  <a:lnTo>
                    <a:pt x="670955" y="127040"/>
                  </a:lnTo>
                  <a:lnTo>
                    <a:pt x="680022" y="131575"/>
                  </a:lnTo>
                  <a:lnTo>
                    <a:pt x="689091" y="136112"/>
                  </a:lnTo>
                  <a:lnTo>
                    <a:pt x="698156" y="140651"/>
                  </a:lnTo>
                  <a:lnTo>
                    <a:pt x="707223" y="145186"/>
                  </a:lnTo>
                  <a:lnTo>
                    <a:pt x="714779" y="149723"/>
                  </a:lnTo>
                  <a:lnTo>
                    <a:pt x="723846" y="154262"/>
                  </a:lnTo>
                  <a:lnTo>
                    <a:pt x="731403" y="158797"/>
                  </a:lnTo>
                  <a:lnTo>
                    <a:pt x="738958" y="163335"/>
                  </a:lnTo>
                  <a:lnTo>
                    <a:pt x="746513" y="167873"/>
                  </a:lnTo>
                  <a:lnTo>
                    <a:pt x="755580" y="170896"/>
                  </a:lnTo>
                  <a:lnTo>
                    <a:pt x="763136" y="175433"/>
                  </a:lnTo>
                  <a:lnTo>
                    <a:pt x="769181" y="179972"/>
                  </a:lnTo>
                  <a:lnTo>
                    <a:pt x="776736" y="182995"/>
                  </a:lnTo>
                  <a:lnTo>
                    <a:pt x="782781" y="186020"/>
                  </a:lnTo>
                  <a:lnTo>
                    <a:pt x="788826" y="190557"/>
                  </a:lnTo>
                  <a:lnTo>
                    <a:pt x="796382" y="193583"/>
                  </a:lnTo>
                  <a:lnTo>
                    <a:pt x="800915" y="196606"/>
                  </a:lnTo>
                  <a:lnTo>
                    <a:pt x="806960" y="199631"/>
                  </a:lnTo>
                  <a:lnTo>
                    <a:pt x="811495" y="202656"/>
                  </a:lnTo>
                  <a:lnTo>
                    <a:pt x="817538" y="205681"/>
                  </a:lnTo>
                  <a:lnTo>
                    <a:pt x="822071" y="208707"/>
                  </a:lnTo>
                  <a:lnTo>
                    <a:pt x="826606" y="210218"/>
                  </a:lnTo>
                  <a:lnTo>
                    <a:pt x="829627" y="213242"/>
                  </a:lnTo>
                  <a:lnTo>
                    <a:pt x="832650" y="214755"/>
                  </a:lnTo>
                  <a:lnTo>
                    <a:pt x="835672" y="217780"/>
                  </a:lnTo>
                  <a:lnTo>
                    <a:pt x="838696" y="219292"/>
                  </a:lnTo>
                  <a:lnTo>
                    <a:pt x="841716" y="219292"/>
                  </a:lnTo>
                  <a:lnTo>
                    <a:pt x="844739" y="222318"/>
                  </a:lnTo>
                  <a:lnTo>
                    <a:pt x="846250" y="223829"/>
                  </a:lnTo>
                  <a:lnTo>
                    <a:pt x="852296" y="226854"/>
                  </a:lnTo>
                  <a:lnTo>
                    <a:pt x="856828" y="231391"/>
                  </a:lnTo>
                  <a:lnTo>
                    <a:pt x="861361" y="235929"/>
                  </a:lnTo>
                  <a:lnTo>
                    <a:pt x="864384" y="238952"/>
                  </a:lnTo>
                  <a:lnTo>
                    <a:pt x="868917" y="243490"/>
                  </a:lnTo>
                  <a:lnTo>
                    <a:pt x="871939" y="249540"/>
                  </a:lnTo>
                  <a:lnTo>
                    <a:pt x="876473" y="252564"/>
                  </a:lnTo>
                  <a:lnTo>
                    <a:pt x="879497" y="257101"/>
                  </a:lnTo>
                  <a:lnTo>
                    <a:pt x="881008" y="260125"/>
                  </a:lnTo>
                  <a:lnTo>
                    <a:pt x="882518" y="261639"/>
                  </a:lnTo>
                  <a:lnTo>
                    <a:pt x="884029" y="264663"/>
                  </a:lnTo>
                  <a:lnTo>
                    <a:pt x="885540" y="267687"/>
                  </a:lnTo>
                  <a:lnTo>
                    <a:pt x="888562" y="272224"/>
                  </a:lnTo>
                  <a:lnTo>
                    <a:pt x="891585" y="276763"/>
                  </a:lnTo>
                  <a:lnTo>
                    <a:pt x="893097" y="279786"/>
                  </a:lnTo>
                  <a:lnTo>
                    <a:pt x="893097" y="282811"/>
                  </a:lnTo>
                  <a:lnTo>
                    <a:pt x="894609" y="284323"/>
                  </a:lnTo>
                  <a:lnTo>
                    <a:pt x="896118" y="287348"/>
                  </a:lnTo>
                  <a:lnTo>
                    <a:pt x="897629" y="291885"/>
                  </a:lnTo>
                  <a:lnTo>
                    <a:pt x="900652" y="296422"/>
                  </a:lnTo>
                  <a:lnTo>
                    <a:pt x="902163" y="299447"/>
                  </a:lnTo>
                  <a:lnTo>
                    <a:pt x="902163" y="302473"/>
                  </a:lnTo>
                  <a:lnTo>
                    <a:pt x="903674" y="305496"/>
                  </a:lnTo>
                  <a:lnTo>
                    <a:pt x="903674" y="307009"/>
                  </a:lnTo>
                  <a:lnTo>
                    <a:pt x="905185" y="313058"/>
                  </a:lnTo>
                  <a:lnTo>
                    <a:pt x="906698" y="317597"/>
                  </a:lnTo>
                  <a:lnTo>
                    <a:pt x="908209" y="319107"/>
                  </a:lnTo>
                  <a:lnTo>
                    <a:pt x="908209" y="322132"/>
                  </a:lnTo>
                  <a:lnTo>
                    <a:pt x="908209" y="325157"/>
                  </a:lnTo>
                  <a:lnTo>
                    <a:pt x="908209" y="328182"/>
                  </a:lnTo>
                  <a:lnTo>
                    <a:pt x="909719" y="332719"/>
                  </a:lnTo>
                  <a:lnTo>
                    <a:pt x="911230" y="337256"/>
                  </a:lnTo>
                  <a:lnTo>
                    <a:pt x="912741" y="341793"/>
                  </a:lnTo>
                  <a:lnTo>
                    <a:pt x="912741" y="346330"/>
                  </a:lnTo>
                  <a:lnTo>
                    <a:pt x="914252" y="350867"/>
                  </a:lnTo>
                  <a:lnTo>
                    <a:pt x="914252" y="355404"/>
                  </a:lnTo>
                  <a:lnTo>
                    <a:pt x="914252" y="361454"/>
                  </a:lnTo>
                  <a:lnTo>
                    <a:pt x="914252" y="365990"/>
                  </a:lnTo>
                  <a:lnTo>
                    <a:pt x="914252" y="369015"/>
                  </a:lnTo>
                  <a:lnTo>
                    <a:pt x="912741" y="373552"/>
                  </a:lnTo>
                  <a:lnTo>
                    <a:pt x="911230" y="381114"/>
                  </a:lnTo>
                  <a:lnTo>
                    <a:pt x="908209" y="390188"/>
                  </a:lnTo>
                  <a:lnTo>
                    <a:pt x="903674" y="400775"/>
                  </a:lnTo>
                  <a:lnTo>
                    <a:pt x="899140" y="414386"/>
                  </a:lnTo>
                  <a:lnTo>
                    <a:pt x="893097" y="427997"/>
                  </a:lnTo>
                  <a:lnTo>
                    <a:pt x="885540" y="444633"/>
                  </a:lnTo>
                  <a:lnTo>
                    <a:pt x="877984" y="462781"/>
                  </a:lnTo>
                  <a:lnTo>
                    <a:pt x="868917" y="482442"/>
                  </a:lnTo>
                  <a:lnTo>
                    <a:pt x="859850" y="503615"/>
                  </a:lnTo>
                  <a:lnTo>
                    <a:pt x="850783" y="526300"/>
                  </a:lnTo>
                  <a:lnTo>
                    <a:pt x="840207" y="548987"/>
                  </a:lnTo>
                  <a:lnTo>
                    <a:pt x="828116" y="574698"/>
                  </a:lnTo>
                  <a:lnTo>
                    <a:pt x="816027" y="600406"/>
                  </a:lnTo>
                  <a:lnTo>
                    <a:pt x="803937" y="629142"/>
                  </a:lnTo>
                  <a:lnTo>
                    <a:pt x="791848" y="656365"/>
                  </a:lnTo>
                  <a:lnTo>
                    <a:pt x="778247" y="686610"/>
                  </a:lnTo>
                  <a:lnTo>
                    <a:pt x="764647" y="716858"/>
                  </a:lnTo>
                  <a:lnTo>
                    <a:pt x="749536" y="747105"/>
                  </a:lnTo>
                  <a:lnTo>
                    <a:pt x="734424" y="780378"/>
                  </a:lnTo>
                  <a:lnTo>
                    <a:pt x="719312" y="812136"/>
                  </a:lnTo>
                  <a:lnTo>
                    <a:pt x="704202" y="845408"/>
                  </a:lnTo>
                  <a:lnTo>
                    <a:pt x="687578" y="880192"/>
                  </a:lnTo>
                  <a:lnTo>
                    <a:pt x="670955" y="914978"/>
                  </a:lnTo>
                  <a:lnTo>
                    <a:pt x="654333" y="949761"/>
                  </a:lnTo>
                  <a:lnTo>
                    <a:pt x="637710" y="984547"/>
                  </a:lnTo>
                  <a:lnTo>
                    <a:pt x="619576" y="1020842"/>
                  </a:lnTo>
                  <a:lnTo>
                    <a:pt x="602953" y="1057138"/>
                  </a:lnTo>
                  <a:lnTo>
                    <a:pt x="584819" y="1093436"/>
                  </a:lnTo>
                  <a:lnTo>
                    <a:pt x="568198" y="1129731"/>
                  </a:lnTo>
                  <a:lnTo>
                    <a:pt x="550063" y="1166028"/>
                  </a:lnTo>
                  <a:lnTo>
                    <a:pt x="531928" y="1202326"/>
                  </a:lnTo>
                  <a:lnTo>
                    <a:pt x="515306" y="1238621"/>
                  </a:lnTo>
                  <a:lnTo>
                    <a:pt x="497172" y="1274918"/>
                  </a:lnTo>
                  <a:lnTo>
                    <a:pt x="479038" y="1311216"/>
                  </a:lnTo>
                  <a:lnTo>
                    <a:pt x="462415" y="1345999"/>
                  </a:lnTo>
                  <a:lnTo>
                    <a:pt x="444283" y="1382295"/>
                  </a:lnTo>
                  <a:lnTo>
                    <a:pt x="427658" y="1417079"/>
                  </a:lnTo>
                  <a:lnTo>
                    <a:pt x="411036" y="1451864"/>
                  </a:lnTo>
                  <a:lnTo>
                    <a:pt x="394413" y="1485136"/>
                  </a:lnTo>
                  <a:lnTo>
                    <a:pt x="377792" y="1518407"/>
                  </a:lnTo>
                  <a:lnTo>
                    <a:pt x="361168" y="1550167"/>
                  </a:lnTo>
                  <a:lnTo>
                    <a:pt x="344544" y="1581928"/>
                  </a:lnTo>
                  <a:lnTo>
                    <a:pt x="329433" y="1613686"/>
                  </a:lnTo>
                  <a:lnTo>
                    <a:pt x="312810" y="1643933"/>
                  </a:lnTo>
                  <a:lnTo>
                    <a:pt x="297699" y="1672668"/>
                  </a:lnTo>
                  <a:lnTo>
                    <a:pt x="282589" y="1701403"/>
                  </a:lnTo>
                  <a:lnTo>
                    <a:pt x="268988" y="1727113"/>
                  </a:lnTo>
                  <a:lnTo>
                    <a:pt x="255388" y="1752823"/>
                  </a:lnTo>
                  <a:lnTo>
                    <a:pt x="243297" y="1778533"/>
                  </a:lnTo>
                  <a:lnTo>
                    <a:pt x="229696" y="1801220"/>
                  </a:lnTo>
                  <a:lnTo>
                    <a:pt x="217607" y="1822391"/>
                  </a:lnTo>
                  <a:lnTo>
                    <a:pt x="207029" y="1843566"/>
                  </a:lnTo>
                  <a:lnTo>
                    <a:pt x="194940" y="1863225"/>
                  </a:lnTo>
                  <a:lnTo>
                    <a:pt x="184362" y="1879861"/>
                  </a:lnTo>
                  <a:lnTo>
                    <a:pt x="175295" y="1894986"/>
                  </a:lnTo>
                  <a:lnTo>
                    <a:pt x="167739" y="1910110"/>
                  </a:lnTo>
                  <a:lnTo>
                    <a:pt x="160184" y="1922209"/>
                  </a:lnTo>
                  <a:lnTo>
                    <a:pt x="152627" y="1932794"/>
                  </a:lnTo>
                  <a:lnTo>
                    <a:pt x="146584" y="1940357"/>
                  </a:lnTo>
                  <a:lnTo>
                    <a:pt x="140538" y="1947917"/>
                  </a:lnTo>
                  <a:lnTo>
                    <a:pt x="136004" y="1952455"/>
                  </a:lnTo>
                  <a:lnTo>
                    <a:pt x="131473" y="1955479"/>
                  </a:lnTo>
                  <a:lnTo>
                    <a:pt x="128449" y="1955479"/>
                  </a:lnTo>
                  <a:lnTo>
                    <a:pt x="125426" y="1955479"/>
                  </a:lnTo>
                  <a:lnTo>
                    <a:pt x="122404" y="1956991"/>
                  </a:lnTo>
                  <a:lnTo>
                    <a:pt x="119383" y="1958504"/>
                  </a:lnTo>
                  <a:lnTo>
                    <a:pt x="117872" y="1958504"/>
                  </a:lnTo>
                  <a:lnTo>
                    <a:pt x="113337" y="1958504"/>
                  </a:lnTo>
                  <a:lnTo>
                    <a:pt x="110315" y="1960016"/>
                  </a:lnTo>
                  <a:lnTo>
                    <a:pt x="107292" y="1960016"/>
                  </a:lnTo>
                  <a:lnTo>
                    <a:pt x="104272" y="1960016"/>
                  </a:lnTo>
                  <a:lnTo>
                    <a:pt x="102759" y="1960016"/>
                  </a:lnTo>
                  <a:lnTo>
                    <a:pt x="99737" y="1960016"/>
                  </a:lnTo>
                  <a:lnTo>
                    <a:pt x="96714" y="1961528"/>
                  </a:lnTo>
                  <a:lnTo>
                    <a:pt x="93692" y="1961528"/>
                  </a:lnTo>
                  <a:lnTo>
                    <a:pt x="90671" y="1961528"/>
                  </a:lnTo>
                  <a:lnTo>
                    <a:pt x="87647" y="1961528"/>
                  </a:lnTo>
                  <a:lnTo>
                    <a:pt x="84625" y="1961528"/>
                  </a:lnTo>
                  <a:lnTo>
                    <a:pt x="81603" y="1960016"/>
                  </a:lnTo>
                  <a:lnTo>
                    <a:pt x="80092" y="1960016"/>
                  </a:lnTo>
                  <a:lnTo>
                    <a:pt x="77071" y="1958504"/>
                  </a:lnTo>
                  <a:lnTo>
                    <a:pt x="74047" y="1958504"/>
                  </a:lnTo>
                  <a:lnTo>
                    <a:pt x="71025" y="1958504"/>
                  </a:lnTo>
                  <a:lnTo>
                    <a:pt x="68002" y="1956991"/>
                  </a:lnTo>
                  <a:lnTo>
                    <a:pt x="64981" y="1956991"/>
                  </a:lnTo>
                  <a:lnTo>
                    <a:pt x="63470" y="1956991"/>
                  </a:lnTo>
                  <a:lnTo>
                    <a:pt x="58935" y="1955479"/>
                  </a:lnTo>
                  <a:lnTo>
                    <a:pt x="52891" y="1953968"/>
                  </a:lnTo>
                  <a:lnTo>
                    <a:pt x="51381" y="1952455"/>
                  </a:lnTo>
                  <a:lnTo>
                    <a:pt x="48357" y="1952455"/>
                  </a:lnTo>
                  <a:lnTo>
                    <a:pt x="46846" y="1950943"/>
                  </a:lnTo>
                  <a:lnTo>
                    <a:pt x="43824" y="1949431"/>
                  </a:lnTo>
                  <a:lnTo>
                    <a:pt x="39290" y="1946405"/>
                  </a:lnTo>
                  <a:lnTo>
                    <a:pt x="34757" y="1944892"/>
                  </a:lnTo>
                  <a:lnTo>
                    <a:pt x="31734" y="1941867"/>
                  </a:lnTo>
                  <a:lnTo>
                    <a:pt x="27201" y="1940357"/>
                  </a:lnTo>
                  <a:lnTo>
                    <a:pt x="24180" y="1937332"/>
                  </a:lnTo>
                  <a:lnTo>
                    <a:pt x="21156" y="1935820"/>
                  </a:lnTo>
                  <a:lnTo>
                    <a:pt x="18134" y="1932794"/>
                  </a:lnTo>
                  <a:lnTo>
                    <a:pt x="13600" y="1931281"/>
                  </a:lnTo>
                  <a:lnTo>
                    <a:pt x="12089" y="1928256"/>
                  </a:lnTo>
                  <a:lnTo>
                    <a:pt x="9068" y="1926745"/>
                  </a:lnTo>
                  <a:lnTo>
                    <a:pt x="7556" y="1923721"/>
                  </a:lnTo>
                  <a:lnTo>
                    <a:pt x="4533" y="1922209"/>
                  </a:lnTo>
                  <a:lnTo>
                    <a:pt x="1511" y="1917670"/>
                  </a:lnTo>
                  <a:lnTo>
                    <a:pt x="0" y="1916157"/>
                  </a:lnTo>
                  <a:lnTo>
                    <a:pt x="0" y="1913134"/>
                  </a:lnTo>
                  <a:lnTo>
                    <a:pt x="1511" y="1908597"/>
                  </a:lnTo>
                  <a:lnTo>
                    <a:pt x="4533" y="1902546"/>
                  </a:lnTo>
                  <a:lnTo>
                    <a:pt x="7556" y="1894986"/>
                  </a:lnTo>
                  <a:lnTo>
                    <a:pt x="13600" y="1884400"/>
                  </a:lnTo>
                  <a:lnTo>
                    <a:pt x="18134" y="1872301"/>
                  </a:lnTo>
                  <a:lnTo>
                    <a:pt x="25690" y="1858690"/>
                  </a:lnTo>
                  <a:lnTo>
                    <a:pt x="33246" y="1843566"/>
                  </a:lnTo>
                  <a:lnTo>
                    <a:pt x="42313" y="1825416"/>
                  </a:lnTo>
                  <a:lnTo>
                    <a:pt x="51381" y="1805755"/>
                  </a:lnTo>
                  <a:lnTo>
                    <a:pt x="61957" y="1784582"/>
                  </a:lnTo>
                  <a:lnTo>
                    <a:pt x="72536" y="1763409"/>
                  </a:lnTo>
                  <a:lnTo>
                    <a:pt x="84625" y="1739212"/>
                  </a:lnTo>
                  <a:lnTo>
                    <a:pt x="98225" y="1713501"/>
                  </a:lnTo>
                  <a:lnTo>
                    <a:pt x="111826" y="1687791"/>
                  </a:lnTo>
                  <a:lnTo>
                    <a:pt x="125426" y="1660569"/>
                  </a:lnTo>
                  <a:lnTo>
                    <a:pt x="140538" y="1631834"/>
                  </a:lnTo>
                  <a:lnTo>
                    <a:pt x="155649" y="1601587"/>
                  </a:lnTo>
                  <a:lnTo>
                    <a:pt x="172274" y="1571340"/>
                  </a:lnTo>
                  <a:lnTo>
                    <a:pt x="187385" y="1539580"/>
                  </a:lnTo>
                  <a:lnTo>
                    <a:pt x="204007" y="1506308"/>
                  </a:lnTo>
                  <a:lnTo>
                    <a:pt x="220630" y="1473038"/>
                  </a:lnTo>
                  <a:lnTo>
                    <a:pt x="238763" y="1438252"/>
                  </a:lnTo>
                  <a:lnTo>
                    <a:pt x="256898" y="1404982"/>
                  </a:lnTo>
                  <a:lnTo>
                    <a:pt x="275031" y="1368684"/>
                  </a:lnTo>
                  <a:lnTo>
                    <a:pt x="293165" y="1332387"/>
                  </a:lnTo>
                  <a:lnTo>
                    <a:pt x="311299" y="1296092"/>
                  </a:lnTo>
                  <a:lnTo>
                    <a:pt x="329433" y="1259794"/>
                  </a:lnTo>
                  <a:lnTo>
                    <a:pt x="349079" y="1221985"/>
                  </a:lnTo>
                  <a:lnTo>
                    <a:pt x="368723" y="1185689"/>
                  </a:lnTo>
                  <a:lnTo>
                    <a:pt x="386857" y="1147881"/>
                  </a:lnTo>
                  <a:lnTo>
                    <a:pt x="406502" y="1111583"/>
                  </a:lnTo>
                  <a:lnTo>
                    <a:pt x="424636" y="1073774"/>
                  </a:lnTo>
                  <a:lnTo>
                    <a:pt x="444283" y="1035965"/>
                  </a:lnTo>
                  <a:lnTo>
                    <a:pt x="463926" y="998158"/>
                  </a:lnTo>
                  <a:lnTo>
                    <a:pt x="482060" y="960347"/>
                  </a:lnTo>
                  <a:lnTo>
                    <a:pt x="501705" y="924051"/>
                  </a:lnTo>
                  <a:lnTo>
                    <a:pt x="519839" y="887756"/>
                  </a:lnTo>
                  <a:lnTo>
                    <a:pt x="537973" y="849945"/>
                  </a:lnTo>
                  <a:lnTo>
                    <a:pt x="556107" y="815161"/>
                  </a:lnTo>
                  <a:lnTo>
                    <a:pt x="572730" y="780378"/>
                  </a:lnTo>
                  <a:lnTo>
                    <a:pt x="590864" y="745592"/>
                  </a:lnTo>
                  <a:lnTo>
                    <a:pt x="607488" y="710810"/>
                  </a:lnTo>
                  <a:lnTo>
                    <a:pt x="622600" y="677536"/>
                  </a:lnTo>
                  <a:lnTo>
                    <a:pt x="639221" y="645777"/>
                  </a:lnTo>
                  <a:lnTo>
                    <a:pt x="654333" y="614017"/>
                  </a:lnTo>
                  <a:lnTo>
                    <a:pt x="669444" y="583770"/>
                  </a:lnTo>
                  <a:lnTo>
                    <a:pt x="683044" y="555035"/>
                  </a:lnTo>
                  <a:lnTo>
                    <a:pt x="696645" y="526300"/>
                  </a:lnTo>
                  <a:lnTo>
                    <a:pt x="710245" y="499078"/>
                  </a:lnTo>
                  <a:lnTo>
                    <a:pt x="722335" y="473368"/>
                  </a:lnTo>
                  <a:lnTo>
                    <a:pt x="732913" y="449170"/>
                  </a:lnTo>
                  <a:lnTo>
                    <a:pt x="743493" y="424974"/>
                  </a:lnTo>
                  <a:lnTo>
                    <a:pt x="754069" y="403800"/>
                  </a:lnTo>
                  <a:lnTo>
                    <a:pt x="763136" y="382626"/>
                  </a:lnTo>
                  <a:lnTo>
                    <a:pt x="770693" y="364478"/>
                  </a:lnTo>
                  <a:lnTo>
                    <a:pt x="776736" y="347842"/>
                  </a:lnTo>
                  <a:lnTo>
                    <a:pt x="782781" y="332719"/>
                  </a:lnTo>
                  <a:lnTo>
                    <a:pt x="788826" y="319107"/>
                  </a:lnTo>
                  <a:lnTo>
                    <a:pt x="791848" y="307009"/>
                  </a:lnTo>
                  <a:lnTo>
                    <a:pt x="794871" y="297935"/>
                  </a:lnTo>
                  <a:lnTo>
                    <a:pt x="796382" y="290374"/>
                  </a:lnTo>
                  <a:lnTo>
                    <a:pt x="796382" y="284323"/>
                  </a:lnTo>
                  <a:lnTo>
                    <a:pt x="796382" y="281299"/>
                  </a:lnTo>
                  <a:lnTo>
                    <a:pt x="794871" y="278274"/>
                  </a:lnTo>
                  <a:lnTo>
                    <a:pt x="793359" y="276763"/>
                  </a:lnTo>
                  <a:lnTo>
                    <a:pt x="790337" y="273737"/>
                  </a:lnTo>
                  <a:lnTo>
                    <a:pt x="787315" y="270712"/>
                  </a:lnTo>
                  <a:lnTo>
                    <a:pt x="784294" y="267687"/>
                  </a:lnTo>
                  <a:lnTo>
                    <a:pt x="781270" y="264663"/>
                  </a:lnTo>
                  <a:lnTo>
                    <a:pt x="776736" y="261639"/>
                  </a:lnTo>
                  <a:lnTo>
                    <a:pt x="772204" y="258613"/>
                  </a:lnTo>
                  <a:lnTo>
                    <a:pt x="767669" y="255588"/>
                  </a:lnTo>
                  <a:lnTo>
                    <a:pt x="761625" y="251051"/>
                  </a:lnTo>
                  <a:lnTo>
                    <a:pt x="755580" y="248028"/>
                  </a:lnTo>
                  <a:lnTo>
                    <a:pt x="749536" y="243490"/>
                  </a:lnTo>
                  <a:lnTo>
                    <a:pt x="743493" y="240465"/>
                  </a:lnTo>
                  <a:lnTo>
                    <a:pt x="737446" y="235929"/>
                  </a:lnTo>
                  <a:lnTo>
                    <a:pt x="729892" y="231391"/>
                  </a:lnTo>
                  <a:lnTo>
                    <a:pt x="722335" y="228366"/>
                  </a:lnTo>
                  <a:lnTo>
                    <a:pt x="716292" y="223829"/>
                  </a:lnTo>
                  <a:lnTo>
                    <a:pt x="708734" y="219292"/>
                  </a:lnTo>
                  <a:lnTo>
                    <a:pt x="701179" y="214755"/>
                  </a:lnTo>
                  <a:lnTo>
                    <a:pt x="692112" y="210218"/>
                  </a:lnTo>
                  <a:lnTo>
                    <a:pt x="684556" y="205681"/>
                  </a:lnTo>
                  <a:lnTo>
                    <a:pt x="677001" y="201144"/>
                  </a:lnTo>
                  <a:lnTo>
                    <a:pt x="667933" y="196606"/>
                  </a:lnTo>
                  <a:lnTo>
                    <a:pt x="658866" y="193583"/>
                  </a:lnTo>
                  <a:lnTo>
                    <a:pt x="651310" y="187532"/>
                  </a:lnTo>
                  <a:lnTo>
                    <a:pt x="642243" y="182995"/>
                  </a:lnTo>
                  <a:lnTo>
                    <a:pt x="633176" y="178458"/>
                  </a:lnTo>
                  <a:lnTo>
                    <a:pt x="624109" y="173921"/>
                  </a:lnTo>
                  <a:lnTo>
                    <a:pt x="615042" y="169384"/>
                  </a:lnTo>
                  <a:lnTo>
                    <a:pt x="605975" y="164847"/>
                  </a:lnTo>
                  <a:lnTo>
                    <a:pt x="596909" y="160310"/>
                  </a:lnTo>
                  <a:lnTo>
                    <a:pt x="587841" y="155773"/>
                  </a:lnTo>
                  <a:lnTo>
                    <a:pt x="578774" y="151236"/>
                  </a:lnTo>
                  <a:lnTo>
                    <a:pt x="569708" y="146699"/>
                  </a:lnTo>
                  <a:lnTo>
                    <a:pt x="560641" y="140651"/>
                  </a:lnTo>
                  <a:lnTo>
                    <a:pt x="551574" y="136112"/>
                  </a:lnTo>
                  <a:lnTo>
                    <a:pt x="544018" y="131575"/>
                  </a:lnTo>
                  <a:lnTo>
                    <a:pt x="534951" y="127040"/>
                  </a:lnTo>
                  <a:lnTo>
                    <a:pt x="525885" y="122501"/>
                  </a:lnTo>
                  <a:lnTo>
                    <a:pt x="516817" y="119476"/>
                  </a:lnTo>
                  <a:lnTo>
                    <a:pt x="509261" y="114939"/>
                  </a:lnTo>
                  <a:lnTo>
                    <a:pt x="501705" y="110402"/>
                  </a:lnTo>
                  <a:lnTo>
                    <a:pt x="494149" y="105865"/>
                  </a:lnTo>
                  <a:lnTo>
                    <a:pt x="485084" y="102840"/>
                  </a:lnTo>
                  <a:lnTo>
                    <a:pt x="477527" y="98305"/>
                  </a:lnTo>
                  <a:lnTo>
                    <a:pt x="469971" y="93766"/>
                  </a:lnTo>
                  <a:lnTo>
                    <a:pt x="462415" y="90741"/>
                  </a:lnTo>
                  <a:lnTo>
                    <a:pt x="454859" y="86206"/>
                  </a:lnTo>
                  <a:lnTo>
                    <a:pt x="450326" y="83180"/>
                  </a:lnTo>
                  <a:lnTo>
                    <a:pt x="442770" y="78642"/>
                  </a:lnTo>
                  <a:lnTo>
                    <a:pt x="436725" y="75618"/>
                  </a:lnTo>
                  <a:lnTo>
                    <a:pt x="432193" y="72595"/>
                  </a:lnTo>
                  <a:lnTo>
                    <a:pt x="426147" y="68056"/>
                  </a:lnTo>
                  <a:lnTo>
                    <a:pt x="421614" y="66544"/>
                  </a:lnTo>
                  <a:lnTo>
                    <a:pt x="415569" y="63519"/>
                  </a:lnTo>
                  <a:lnTo>
                    <a:pt x="412547" y="60494"/>
                  </a:lnTo>
                  <a:lnTo>
                    <a:pt x="408013" y="57471"/>
                  </a:lnTo>
                  <a:lnTo>
                    <a:pt x="404993" y="54445"/>
                  </a:lnTo>
                  <a:lnTo>
                    <a:pt x="401969" y="52932"/>
                  </a:lnTo>
                  <a:lnTo>
                    <a:pt x="398946" y="51420"/>
                  </a:lnTo>
                  <a:lnTo>
                    <a:pt x="395924" y="48395"/>
                  </a:lnTo>
                  <a:lnTo>
                    <a:pt x="394413" y="46883"/>
                  </a:lnTo>
                  <a:lnTo>
                    <a:pt x="392902" y="45372"/>
                  </a:lnTo>
                  <a:lnTo>
                    <a:pt x="391392" y="43860"/>
                  </a:lnTo>
                  <a:lnTo>
                    <a:pt x="391392" y="42346"/>
                  </a:lnTo>
                  <a:lnTo>
                    <a:pt x="391392" y="39321"/>
                  </a:lnTo>
                  <a:lnTo>
                    <a:pt x="391392" y="36296"/>
                  </a:lnTo>
                  <a:lnTo>
                    <a:pt x="391392" y="34784"/>
                  </a:lnTo>
                  <a:lnTo>
                    <a:pt x="392902" y="28735"/>
                  </a:lnTo>
                  <a:lnTo>
                    <a:pt x="394413" y="25710"/>
                  </a:lnTo>
                  <a:lnTo>
                    <a:pt x="397435" y="21173"/>
                  </a:lnTo>
                  <a:lnTo>
                    <a:pt x="398946" y="18150"/>
                  </a:lnTo>
                  <a:lnTo>
                    <a:pt x="403482" y="15123"/>
                  </a:lnTo>
                  <a:lnTo>
                    <a:pt x="406502" y="12099"/>
                  </a:lnTo>
                  <a:lnTo>
                    <a:pt x="411036" y="9074"/>
                  </a:lnTo>
                  <a:lnTo>
                    <a:pt x="414058" y="6049"/>
                  </a:lnTo>
                  <a:lnTo>
                    <a:pt x="417082" y="4538"/>
                  </a:lnTo>
                  <a:lnTo>
                    <a:pt x="420103" y="3026"/>
                  </a:lnTo>
                  <a:lnTo>
                    <a:pt x="423125" y="1512"/>
                  </a:lnTo>
                  <a:lnTo>
                    <a:pt x="424636" y="0"/>
                  </a:lnTo>
                  <a:close/>
                </a:path>
              </a:pathLst>
            </a:custGeom>
            <a:ln w="0" cap="flat">
              <a:miter lim="127000"/>
            </a:ln>
          </p:spPr>
          <p:style>
            <a:lnRef idx="0">
              <a:srgbClr val="000000">
                <a:alpha val="0"/>
              </a:srgbClr>
            </a:lnRef>
            <a:fillRef idx="1">
              <a:srgbClr val="818181"/>
            </a:fillRef>
            <a:effectRef idx="0">
              <a:scrgbClr r="0" g="0" b="0"/>
            </a:effectRef>
            <a:fontRef idx="none"/>
          </p:style>
          <p:txBody>
            <a:bodyPr/>
            <a:lstStyle/>
            <a:p>
              <a:endParaRPr lang="en-GB" sz="2706"/>
            </a:p>
          </p:txBody>
        </p:sp>
        <p:sp>
          <p:nvSpPr>
            <p:cNvPr id="158" name="Shape 71">
              <a:extLst>
                <a:ext uri="{FF2B5EF4-FFF2-40B4-BE49-F238E27FC236}">
                  <a16:creationId xmlns:a16="http://schemas.microsoft.com/office/drawing/2014/main" id="{D5EC2192-4111-44D0-B0CB-54B5C125FEC5}"/>
                </a:ext>
              </a:extLst>
            </p:cNvPr>
            <p:cNvSpPr/>
            <p:nvPr/>
          </p:nvSpPr>
          <p:spPr>
            <a:xfrm>
              <a:off x="3595837" y="685922"/>
              <a:ext cx="841716" cy="1910108"/>
            </a:xfrm>
            <a:custGeom>
              <a:avLst/>
              <a:gdLst/>
              <a:ahLst/>
              <a:cxnLst/>
              <a:rect l="0" t="0" r="0" b="0"/>
              <a:pathLst>
                <a:path w="841716" h="1910108">
                  <a:moveTo>
                    <a:pt x="838694" y="0"/>
                  </a:moveTo>
                  <a:lnTo>
                    <a:pt x="841716" y="22685"/>
                  </a:lnTo>
                  <a:lnTo>
                    <a:pt x="840205" y="24198"/>
                  </a:lnTo>
                  <a:lnTo>
                    <a:pt x="838694" y="27222"/>
                  </a:lnTo>
                  <a:lnTo>
                    <a:pt x="835672" y="33272"/>
                  </a:lnTo>
                  <a:lnTo>
                    <a:pt x="832650" y="37809"/>
                  </a:lnTo>
                  <a:lnTo>
                    <a:pt x="829627" y="45371"/>
                  </a:lnTo>
                  <a:lnTo>
                    <a:pt x="826605" y="52932"/>
                  </a:lnTo>
                  <a:lnTo>
                    <a:pt x="820560" y="62007"/>
                  </a:lnTo>
                  <a:lnTo>
                    <a:pt x="816027" y="72593"/>
                  </a:lnTo>
                  <a:lnTo>
                    <a:pt x="809982" y="83180"/>
                  </a:lnTo>
                  <a:lnTo>
                    <a:pt x="803937" y="95278"/>
                  </a:lnTo>
                  <a:lnTo>
                    <a:pt x="797893" y="108890"/>
                  </a:lnTo>
                  <a:lnTo>
                    <a:pt x="790337" y="122501"/>
                  </a:lnTo>
                  <a:lnTo>
                    <a:pt x="782781" y="137625"/>
                  </a:lnTo>
                  <a:lnTo>
                    <a:pt x="775225" y="152748"/>
                  </a:lnTo>
                  <a:lnTo>
                    <a:pt x="767669" y="169384"/>
                  </a:lnTo>
                  <a:lnTo>
                    <a:pt x="758603" y="186020"/>
                  </a:lnTo>
                  <a:lnTo>
                    <a:pt x="749536" y="202656"/>
                  </a:lnTo>
                  <a:lnTo>
                    <a:pt x="740469" y="220804"/>
                  </a:lnTo>
                  <a:lnTo>
                    <a:pt x="731402" y="240465"/>
                  </a:lnTo>
                  <a:lnTo>
                    <a:pt x="720823" y="258613"/>
                  </a:lnTo>
                  <a:lnTo>
                    <a:pt x="711757" y="279786"/>
                  </a:lnTo>
                  <a:lnTo>
                    <a:pt x="701179" y="299447"/>
                  </a:lnTo>
                  <a:lnTo>
                    <a:pt x="690601" y="320620"/>
                  </a:lnTo>
                  <a:lnTo>
                    <a:pt x="680022" y="340281"/>
                  </a:lnTo>
                  <a:lnTo>
                    <a:pt x="669444" y="361454"/>
                  </a:lnTo>
                  <a:lnTo>
                    <a:pt x="658866" y="384139"/>
                  </a:lnTo>
                  <a:lnTo>
                    <a:pt x="648288" y="405312"/>
                  </a:lnTo>
                  <a:lnTo>
                    <a:pt x="636198" y="427997"/>
                  </a:lnTo>
                  <a:lnTo>
                    <a:pt x="625620" y="449170"/>
                  </a:lnTo>
                  <a:lnTo>
                    <a:pt x="615042" y="471856"/>
                  </a:lnTo>
                  <a:lnTo>
                    <a:pt x="602953" y="494541"/>
                  </a:lnTo>
                  <a:lnTo>
                    <a:pt x="592375" y="515714"/>
                  </a:lnTo>
                  <a:lnTo>
                    <a:pt x="581797" y="538399"/>
                  </a:lnTo>
                  <a:lnTo>
                    <a:pt x="569708" y="559572"/>
                  </a:lnTo>
                  <a:lnTo>
                    <a:pt x="559129" y="582258"/>
                  </a:lnTo>
                  <a:lnTo>
                    <a:pt x="548551" y="603431"/>
                  </a:lnTo>
                  <a:lnTo>
                    <a:pt x="536462" y="626116"/>
                  </a:lnTo>
                  <a:lnTo>
                    <a:pt x="525884" y="647289"/>
                  </a:lnTo>
                  <a:lnTo>
                    <a:pt x="515306" y="668462"/>
                  </a:lnTo>
                  <a:lnTo>
                    <a:pt x="504728" y="688123"/>
                  </a:lnTo>
                  <a:lnTo>
                    <a:pt x="494150" y="709296"/>
                  </a:lnTo>
                  <a:lnTo>
                    <a:pt x="485082" y="728957"/>
                  </a:lnTo>
                  <a:lnTo>
                    <a:pt x="474504" y="748617"/>
                  </a:lnTo>
                  <a:lnTo>
                    <a:pt x="465437" y="766765"/>
                  </a:lnTo>
                  <a:lnTo>
                    <a:pt x="454859" y="786426"/>
                  </a:lnTo>
                  <a:lnTo>
                    <a:pt x="447304" y="804574"/>
                  </a:lnTo>
                  <a:lnTo>
                    <a:pt x="438236" y="821210"/>
                  </a:lnTo>
                  <a:lnTo>
                    <a:pt x="429170" y="837846"/>
                  </a:lnTo>
                  <a:lnTo>
                    <a:pt x="421614" y="854482"/>
                  </a:lnTo>
                  <a:lnTo>
                    <a:pt x="414058" y="868093"/>
                  </a:lnTo>
                  <a:lnTo>
                    <a:pt x="406502" y="883217"/>
                  </a:lnTo>
                  <a:lnTo>
                    <a:pt x="400458" y="896828"/>
                  </a:lnTo>
                  <a:lnTo>
                    <a:pt x="394413" y="908927"/>
                  </a:lnTo>
                  <a:lnTo>
                    <a:pt x="388368" y="921026"/>
                  </a:lnTo>
                  <a:lnTo>
                    <a:pt x="382324" y="931613"/>
                  </a:lnTo>
                  <a:lnTo>
                    <a:pt x="377790" y="940687"/>
                  </a:lnTo>
                  <a:lnTo>
                    <a:pt x="373257" y="949761"/>
                  </a:lnTo>
                  <a:lnTo>
                    <a:pt x="370234" y="957323"/>
                  </a:lnTo>
                  <a:lnTo>
                    <a:pt x="365701" y="963372"/>
                  </a:lnTo>
                  <a:lnTo>
                    <a:pt x="364190" y="969421"/>
                  </a:lnTo>
                  <a:lnTo>
                    <a:pt x="361168" y="972446"/>
                  </a:lnTo>
                  <a:lnTo>
                    <a:pt x="359656" y="975471"/>
                  </a:lnTo>
                  <a:lnTo>
                    <a:pt x="359656" y="976983"/>
                  </a:lnTo>
                  <a:lnTo>
                    <a:pt x="359656" y="978496"/>
                  </a:lnTo>
                  <a:lnTo>
                    <a:pt x="358145" y="980008"/>
                  </a:lnTo>
                  <a:lnTo>
                    <a:pt x="356634" y="983033"/>
                  </a:lnTo>
                  <a:lnTo>
                    <a:pt x="355123" y="986057"/>
                  </a:lnTo>
                  <a:lnTo>
                    <a:pt x="353612" y="990594"/>
                  </a:lnTo>
                  <a:lnTo>
                    <a:pt x="350589" y="996644"/>
                  </a:lnTo>
                  <a:lnTo>
                    <a:pt x="347567" y="1002693"/>
                  </a:lnTo>
                  <a:lnTo>
                    <a:pt x="344544" y="1010255"/>
                  </a:lnTo>
                  <a:lnTo>
                    <a:pt x="341522" y="1016304"/>
                  </a:lnTo>
                  <a:lnTo>
                    <a:pt x="336989" y="1025379"/>
                  </a:lnTo>
                  <a:lnTo>
                    <a:pt x="332455" y="1034453"/>
                  </a:lnTo>
                  <a:lnTo>
                    <a:pt x="327922" y="1043527"/>
                  </a:lnTo>
                  <a:lnTo>
                    <a:pt x="323388" y="1054113"/>
                  </a:lnTo>
                  <a:lnTo>
                    <a:pt x="318855" y="1064700"/>
                  </a:lnTo>
                  <a:lnTo>
                    <a:pt x="312810" y="1075287"/>
                  </a:lnTo>
                  <a:lnTo>
                    <a:pt x="306766" y="1087385"/>
                  </a:lnTo>
                  <a:lnTo>
                    <a:pt x="302232" y="1099484"/>
                  </a:lnTo>
                  <a:lnTo>
                    <a:pt x="296187" y="1113095"/>
                  </a:lnTo>
                  <a:lnTo>
                    <a:pt x="290143" y="1125194"/>
                  </a:lnTo>
                  <a:lnTo>
                    <a:pt x="282587" y="1138806"/>
                  </a:lnTo>
                  <a:lnTo>
                    <a:pt x="278054" y="1152417"/>
                  </a:lnTo>
                  <a:lnTo>
                    <a:pt x="270498" y="1166028"/>
                  </a:lnTo>
                  <a:lnTo>
                    <a:pt x="262942" y="1181152"/>
                  </a:lnTo>
                  <a:lnTo>
                    <a:pt x="256898" y="1196275"/>
                  </a:lnTo>
                  <a:lnTo>
                    <a:pt x="249341" y="1211399"/>
                  </a:lnTo>
                  <a:lnTo>
                    <a:pt x="243297" y="1226522"/>
                  </a:lnTo>
                  <a:lnTo>
                    <a:pt x="235741" y="1241646"/>
                  </a:lnTo>
                  <a:lnTo>
                    <a:pt x="229696" y="1256769"/>
                  </a:lnTo>
                  <a:lnTo>
                    <a:pt x="222141" y="1273405"/>
                  </a:lnTo>
                  <a:lnTo>
                    <a:pt x="214585" y="1288529"/>
                  </a:lnTo>
                  <a:lnTo>
                    <a:pt x="207029" y="1305165"/>
                  </a:lnTo>
                  <a:lnTo>
                    <a:pt x="199473" y="1321801"/>
                  </a:lnTo>
                  <a:lnTo>
                    <a:pt x="191917" y="1336924"/>
                  </a:lnTo>
                  <a:lnTo>
                    <a:pt x="185873" y="1352048"/>
                  </a:lnTo>
                  <a:lnTo>
                    <a:pt x="178317" y="1368684"/>
                  </a:lnTo>
                  <a:lnTo>
                    <a:pt x="170761" y="1385320"/>
                  </a:lnTo>
                  <a:lnTo>
                    <a:pt x="164717" y="1400443"/>
                  </a:lnTo>
                  <a:lnTo>
                    <a:pt x="157161" y="1415567"/>
                  </a:lnTo>
                  <a:lnTo>
                    <a:pt x="151116" y="1430690"/>
                  </a:lnTo>
                  <a:lnTo>
                    <a:pt x="143560" y="1447327"/>
                  </a:lnTo>
                  <a:lnTo>
                    <a:pt x="137516" y="1460938"/>
                  </a:lnTo>
                  <a:lnTo>
                    <a:pt x="129960" y="1476061"/>
                  </a:lnTo>
                  <a:lnTo>
                    <a:pt x="123915" y="1491185"/>
                  </a:lnTo>
                  <a:lnTo>
                    <a:pt x="117871" y="1506309"/>
                  </a:lnTo>
                  <a:lnTo>
                    <a:pt x="111826" y="1519920"/>
                  </a:lnTo>
                  <a:lnTo>
                    <a:pt x="105781" y="1533531"/>
                  </a:lnTo>
                  <a:lnTo>
                    <a:pt x="101248" y="1547142"/>
                  </a:lnTo>
                  <a:lnTo>
                    <a:pt x="95203" y="1560753"/>
                  </a:lnTo>
                  <a:lnTo>
                    <a:pt x="90670" y="1571340"/>
                  </a:lnTo>
                  <a:lnTo>
                    <a:pt x="84625" y="1584951"/>
                  </a:lnTo>
                  <a:lnTo>
                    <a:pt x="81603" y="1595538"/>
                  </a:lnTo>
                  <a:lnTo>
                    <a:pt x="77069" y="1606124"/>
                  </a:lnTo>
                  <a:lnTo>
                    <a:pt x="72536" y="1616710"/>
                  </a:lnTo>
                  <a:lnTo>
                    <a:pt x="69514" y="1627297"/>
                  </a:lnTo>
                  <a:lnTo>
                    <a:pt x="66491" y="1636371"/>
                  </a:lnTo>
                  <a:lnTo>
                    <a:pt x="61958" y="1645446"/>
                  </a:lnTo>
                  <a:lnTo>
                    <a:pt x="60446" y="1653007"/>
                  </a:lnTo>
                  <a:lnTo>
                    <a:pt x="57424" y="1660569"/>
                  </a:lnTo>
                  <a:lnTo>
                    <a:pt x="55913" y="1666618"/>
                  </a:lnTo>
                  <a:lnTo>
                    <a:pt x="54402" y="1672668"/>
                  </a:lnTo>
                  <a:lnTo>
                    <a:pt x="52891" y="1678717"/>
                  </a:lnTo>
                  <a:lnTo>
                    <a:pt x="52891" y="1681742"/>
                  </a:lnTo>
                  <a:lnTo>
                    <a:pt x="52891" y="1686279"/>
                  </a:lnTo>
                  <a:lnTo>
                    <a:pt x="51379" y="1689304"/>
                  </a:lnTo>
                  <a:lnTo>
                    <a:pt x="52891" y="1690816"/>
                  </a:lnTo>
                  <a:lnTo>
                    <a:pt x="54402" y="1692328"/>
                  </a:lnTo>
                  <a:lnTo>
                    <a:pt x="55913" y="1695353"/>
                  </a:lnTo>
                  <a:lnTo>
                    <a:pt x="57424" y="1698378"/>
                  </a:lnTo>
                  <a:lnTo>
                    <a:pt x="60446" y="1701403"/>
                  </a:lnTo>
                  <a:lnTo>
                    <a:pt x="63469" y="1704427"/>
                  </a:lnTo>
                  <a:lnTo>
                    <a:pt x="66491" y="1707452"/>
                  </a:lnTo>
                  <a:lnTo>
                    <a:pt x="69514" y="1711989"/>
                  </a:lnTo>
                  <a:lnTo>
                    <a:pt x="74047" y="1715014"/>
                  </a:lnTo>
                  <a:lnTo>
                    <a:pt x="77069" y="1718039"/>
                  </a:lnTo>
                  <a:lnTo>
                    <a:pt x="81603" y="1722576"/>
                  </a:lnTo>
                  <a:lnTo>
                    <a:pt x="86136" y="1727113"/>
                  </a:lnTo>
                  <a:lnTo>
                    <a:pt x="89159" y="1728625"/>
                  </a:lnTo>
                  <a:lnTo>
                    <a:pt x="92181" y="1731650"/>
                  </a:lnTo>
                  <a:lnTo>
                    <a:pt x="95203" y="1733162"/>
                  </a:lnTo>
                  <a:lnTo>
                    <a:pt x="96714" y="1734675"/>
                  </a:lnTo>
                  <a:lnTo>
                    <a:pt x="99737" y="1737699"/>
                  </a:lnTo>
                  <a:lnTo>
                    <a:pt x="102759" y="1739212"/>
                  </a:lnTo>
                  <a:lnTo>
                    <a:pt x="105781" y="1742237"/>
                  </a:lnTo>
                  <a:lnTo>
                    <a:pt x="107292" y="1745261"/>
                  </a:lnTo>
                  <a:lnTo>
                    <a:pt x="110315" y="1746773"/>
                  </a:lnTo>
                  <a:lnTo>
                    <a:pt x="114848" y="1748286"/>
                  </a:lnTo>
                  <a:lnTo>
                    <a:pt x="117871" y="1751310"/>
                  </a:lnTo>
                  <a:lnTo>
                    <a:pt x="119382" y="1754335"/>
                  </a:lnTo>
                  <a:lnTo>
                    <a:pt x="123915" y="1755848"/>
                  </a:lnTo>
                  <a:lnTo>
                    <a:pt x="126938" y="1758872"/>
                  </a:lnTo>
                  <a:lnTo>
                    <a:pt x="129960" y="1760385"/>
                  </a:lnTo>
                  <a:lnTo>
                    <a:pt x="132982" y="1763409"/>
                  </a:lnTo>
                  <a:lnTo>
                    <a:pt x="136004" y="1766434"/>
                  </a:lnTo>
                  <a:lnTo>
                    <a:pt x="139027" y="1767947"/>
                  </a:lnTo>
                  <a:lnTo>
                    <a:pt x="143560" y="1770971"/>
                  </a:lnTo>
                  <a:lnTo>
                    <a:pt x="146583" y="1772484"/>
                  </a:lnTo>
                  <a:lnTo>
                    <a:pt x="149605" y="1775508"/>
                  </a:lnTo>
                  <a:lnTo>
                    <a:pt x="152627" y="1777020"/>
                  </a:lnTo>
                  <a:lnTo>
                    <a:pt x="157161" y="1780045"/>
                  </a:lnTo>
                  <a:lnTo>
                    <a:pt x="160183" y="1783070"/>
                  </a:lnTo>
                  <a:lnTo>
                    <a:pt x="164717" y="1786095"/>
                  </a:lnTo>
                  <a:lnTo>
                    <a:pt x="167739" y="1787607"/>
                  </a:lnTo>
                  <a:lnTo>
                    <a:pt x="172272" y="1790632"/>
                  </a:lnTo>
                  <a:lnTo>
                    <a:pt x="175295" y="1792144"/>
                  </a:lnTo>
                  <a:lnTo>
                    <a:pt x="178317" y="1795169"/>
                  </a:lnTo>
                  <a:lnTo>
                    <a:pt x="181339" y="1796681"/>
                  </a:lnTo>
                  <a:lnTo>
                    <a:pt x="185873" y="1799706"/>
                  </a:lnTo>
                  <a:lnTo>
                    <a:pt x="188895" y="1801218"/>
                  </a:lnTo>
                  <a:lnTo>
                    <a:pt x="193429" y="1804243"/>
                  </a:lnTo>
                  <a:lnTo>
                    <a:pt x="196451" y="1805756"/>
                  </a:lnTo>
                  <a:lnTo>
                    <a:pt x="200984" y="1808780"/>
                  </a:lnTo>
                  <a:lnTo>
                    <a:pt x="204007" y="1811805"/>
                  </a:lnTo>
                  <a:lnTo>
                    <a:pt x="208540" y="1813317"/>
                  </a:lnTo>
                  <a:lnTo>
                    <a:pt x="211563" y="1816342"/>
                  </a:lnTo>
                  <a:lnTo>
                    <a:pt x="216096" y="1817854"/>
                  </a:lnTo>
                  <a:lnTo>
                    <a:pt x="219118" y="1820879"/>
                  </a:lnTo>
                  <a:lnTo>
                    <a:pt x="223652" y="1822391"/>
                  </a:lnTo>
                  <a:lnTo>
                    <a:pt x="228185" y="1823904"/>
                  </a:lnTo>
                  <a:lnTo>
                    <a:pt x="232719" y="1826928"/>
                  </a:lnTo>
                  <a:lnTo>
                    <a:pt x="235741" y="1828441"/>
                  </a:lnTo>
                  <a:lnTo>
                    <a:pt x="240274" y="1829953"/>
                  </a:lnTo>
                  <a:lnTo>
                    <a:pt x="244808" y="1832979"/>
                  </a:lnTo>
                  <a:lnTo>
                    <a:pt x="249341" y="1836003"/>
                  </a:lnTo>
                  <a:lnTo>
                    <a:pt x="253875" y="1837515"/>
                  </a:lnTo>
                  <a:lnTo>
                    <a:pt x="256898" y="1839027"/>
                  </a:lnTo>
                  <a:lnTo>
                    <a:pt x="261431" y="1842052"/>
                  </a:lnTo>
                  <a:lnTo>
                    <a:pt x="265964" y="1843564"/>
                  </a:lnTo>
                  <a:lnTo>
                    <a:pt x="268987" y="1846591"/>
                  </a:lnTo>
                  <a:lnTo>
                    <a:pt x="273520" y="1848101"/>
                  </a:lnTo>
                  <a:lnTo>
                    <a:pt x="278054" y="1849614"/>
                  </a:lnTo>
                  <a:lnTo>
                    <a:pt x="282587" y="1851126"/>
                  </a:lnTo>
                  <a:lnTo>
                    <a:pt x="285609" y="1854151"/>
                  </a:lnTo>
                  <a:lnTo>
                    <a:pt x="290143" y="1855663"/>
                  </a:lnTo>
                  <a:lnTo>
                    <a:pt x="293165" y="1857176"/>
                  </a:lnTo>
                  <a:lnTo>
                    <a:pt x="297699" y="1858688"/>
                  </a:lnTo>
                  <a:lnTo>
                    <a:pt x="302232" y="1860202"/>
                  </a:lnTo>
                  <a:lnTo>
                    <a:pt x="305255" y="1861713"/>
                  </a:lnTo>
                  <a:lnTo>
                    <a:pt x="309788" y="1863225"/>
                  </a:lnTo>
                  <a:lnTo>
                    <a:pt x="312810" y="1864737"/>
                  </a:lnTo>
                  <a:lnTo>
                    <a:pt x="315833" y="1867762"/>
                  </a:lnTo>
                  <a:lnTo>
                    <a:pt x="320366" y="1869275"/>
                  </a:lnTo>
                  <a:lnTo>
                    <a:pt x="323388" y="1870787"/>
                  </a:lnTo>
                  <a:lnTo>
                    <a:pt x="327922" y="1872299"/>
                  </a:lnTo>
                  <a:lnTo>
                    <a:pt x="330944" y="1873813"/>
                  </a:lnTo>
                  <a:lnTo>
                    <a:pt x="333966" y="1875324"/>
                  </a:lnTo>
                  <a:lnTo>
                    <a:pt x="336989" y="1876836"/>
                  </a:lnTo>
                  <a:lnTo>
                    <a:pt x="341522" y="1878348"/>
                  </a:lnTo>
                  <a:lnTo>
                    <a:pt x="343033" y="1879861"/>
                  </a:lnTo>
                  <a:lnTo>
                    <a:pt x="347567" y="1879861"/>
                  </a:lnTo>
                  <a:lnTo>
                    <a:pt x="350589" y="1881373"/>
                  </a:lnTo>
                  <a:lnTo>
                    <a:pt x="353612" y="1882886"/>
                  </a:lnTo>
                  <a:lnTo>
                    <a:pt x="356634" y="1884398"/>
                  </a:lnTo>
                  <a:lnTo>
                    <a:pt x="359656" y="1884398"/>
                  </a:lnTo>
                  <a:lnTo>
                    <a:pt x="362679" y="1885910"/>
                  </a:lnTo>
                  <a:lnTo>
                    <a:pt x="365701" y="1887424"/>
                  </a:lnTo>
                  <a:lnTo>
                    <a:pt x="367212" y="1888935"/>
                  </a:lnTo>
                  <a:lnTo>
                    <a:pt x="370234" y="1888935"/>
                  </a:lnTo>
                  <a:lnTo>
                    <a:pt x="373257" y="1890447"/>
                  </a:lnTo>
                  <a:lnTo>
                    <a:pt x="374768" y="1890447"/>
                  </a:lnTo>
                  <a:lnTo>
                    <a:pt x="376279" y="1891960"/>
                  </a:lnTo>
                  <a:lnTo>
                    <a:pt x="380812" y="1893472"/>
                  </a:lnTo>
                  <a:lnTo>
                    <a:pt x="385346" y="1894985"/>
                  </a:lnTo>
                  <a:lnTo>
                    <a:pt x="388368" y="1896497"/>
                  </a:lnTo>
                  <a:lnTo>
                    <a:pt x="391390" y="1898009"/>
                  </a:lnTo>
                  <a:lnTo>
                    <a:pt x="394413" y="1898009"/>
                  </a:lnTo>
                  <a:lnTo>
                    <a:pt x="397435" y="1899522"/>
                  </a:lnTo>
                  <a:lnTo>
                    <a:pt x="398947" y="1899522"/>
                  </a:lnTo>
                  <a:lnTo>
                    <a:pt x="400458" y="1901035"/>
                  </a:lnTo>
                  <a:lnTo>
                    <a:pt x="398947" y="1901035"/>
                  </a:lnTo>
                  <a:lnTo>
                    <a:pt x="397435" y="1901035"/>
                  </a:lnTo>
                  <a:lnTo>
                    <a:pt x="394413" y="1902546"/>
                  </a:lnTo>
                  <a:lnTo>
                    <a:pt x="389879" y="1902546"/>
                  </a:lnTo>
                  <a:lnTo>
                    <a:pt x="386857" y="1904059"/>
                  </a:lnTo>
                  <a:lnTo>
                    <a:pt x="383835" y="1904059"/>
                  </a:lnTo>
                  <a:lnTo>
                    <a:pt x="380812" y="1904059"/>
                  </a:lnTo>
                  <a:lnTo>
                    <a:pt x="379301" y="1904059"/>
                  </a:lnTo>
                  <a:lnTo>
                    <a:pt x="376279" y="1904059"/>
                  </a:lnTo>
                  <a:lnTo>
                    <a:pt x="373257" y="1904059"/>
                  </a:lnTo>
                  <a:lnTo>
                    <a:pt x="370234" y="1905571"/>
                  </a:lnTo>
                  <a:lnTo>
                    <a:pt x="367212" y="1905571"/>
                  </a:lnTo>
                  <a:lnTo>
                    <a:pt x="364190" y="1905571"/>
                  </a:lnTo>
                  <a:lnTo>
                    <a:pt x="361168" y="1905571"/>
                  </a:lnTo>
                  <a:lnTo>
                    <a:pt x="358145" y="1907083"/>
                  </a:lnTo>
                  <a:lnTo>
                    <a:pt x="355123" y="1907083"/>
                  </a:lnTo>
                  <a:lnTo>
                    <a:pt x="352101" y="1908596"/>
                  </a:lnTo>
                  <a:lnTo>
                    <a:pt x="349078" y="1908596"/>
                  </a:lnTo>
                  <a:lnTo>
                    <a:pt x="344544" y="1908596"/>
                  </a:lnTo>
                  <a:lnTo>
                    <a:pt x="341522" y="1908596"/>
                  </a:lnTo>
                  <a:lnTo>
                    <a:pt x="338500" y="1908596"/>
                  </a:lnTo>
                  <a:lnTo>
                    <a:pt x="335478" y="1908596"/>
                  </a:lnTo>
                  <a:lnTo>
                    <a:pt x="330944" y="1908596"/>
                  </a:lnTo>
                  <a:lnTo>
                    <a:pt x="327922" y="1910108"/>
                  </a:lnTo>
                  <a:lnTo>
                    <a:pt x="324900" y="1910108"/>
                  </a:lnTo>
                  <a:lnTo>
                    <a:pt x="321877" y="1910108"/>
                  </a:lnTo>
                  <a:lnTo>
                    <a:pt x="317344" y="1908596"/>
                  </a:lnTo>
                  <a:lnTo>
                    <a:pt x="315833" y="1908596"/>
                  </a:lnTo>
                  <a:lnTo>
                    <a:pt x="312810" y="1907083"/>
                  </a:lnTo>
                  <a:lnTo>
                    <a:pt x="309788" y="1905571"/>
                  </a:lnTo>
                  <a:lnTo>
                    <a:pt x="306766" y="1905571"/>
                  </a:lnTo>
                  <a:lnTo>
                    <a:pt x="303743" y="1904059"/>
                  </a:lnTo>
                  <a:lnTo>
                    <a:pt x="302232" y="1902546"/>
                  </a:lnTo>
                  <a:lnTo>
                    <a:pt x="297699" y="1901035"/>
                  </a:lnTo>
                  <a:lnTo>
                    <a:pt x="294676" y="1901035"/>
                  </a:lnTo>
                  <a:lnTo>
                    <a:pt x="291654" y="1898009"/>
                  </a:lnTo>
                  <a:lnTo>
                    <a:pt x="288632" y="1898009"/>
                  </a:lnTo>
                  <a:lnTo>
                    <a:pt x="284098" y="1894985"/>
                  </a:lnTo>
                  <a:lnTo>
                    <a:pt x="279565" y="1894985"/>
                  </a:lnTo>
                  <a:lnTo>
                    <a:pt x="276542" y="1891960"/>
                  </a:lnTo>
                  <a:lnTo>
                    <a:pt x="272009" y="1890447"/>
                  </a:lnTo>
                  <a:lnTo>
                    <a:pt x="267476" y="1887424"/>
                  </a:lnTo>
                  <a:lnTo>
                    <a:pt x="262942" y="1885910"/>
                  </a:lnTo>
                  <a:lnTo>
                    <a:pt x="259920" y="1882886"/>
                  </a:lnTo>
                  <a:lnTo>
                    <a:pt x="255386" y="1881373"/>
                  </a:lnTo>
                  <a:lnTo>
                    <a:pt x="250853" y="1878348"/>
                  </a:lnTo>
                  <a:lnTo>
                    <a:pt x="244808" y="1876836"/>
                  </a:lnTo>
                  <a:lnTo>
                    <a:pt x="241786" y="1873813"/>
                  </a:lnTo>
                  <a:lnTo>
                    <a:pt x="237252" y="1870787"/>
                  </a:lnTo>
                  <a:lnTo>
                    <a:pt x="232719" y="1869275"/>
                  </a:lnTo>
                  <a:lnTo>
                    <a:pt x="226674" y="1866250"/>
                  </a:lnTo>
                  <a:lnTo>
                    <a:pt x="222141" y="1863225"/>
                  </a:lnTo>
                  <a:lnTo>
                    <a:pt x="217607" y="1860202"/>
                  </a:lnTo>
                  <a:lnTo>
                    <a:pt x="213074" y="1858688"/>
                  </a:lnTo>
                  <a:lnTo>
                    <a:pt x="207029" y="1855663"/>
                  </a:lnTo>
                  <a:lnTo>
                    <a:pt x="202495" y="1852638"/>
                  </a:lnTo>
                  <a:lnTo>
                    <a:pt x="197962" y="1849614"/>
                  </a:lnTo>
                  <a:lnTo>
                    <a:pt x="191917" y="1846591"/>
                  </a:lnTo>
                  <a:lnTo>
                    <a:pt x="187384" y="1843564"/>
                  </a:lnTo>
                  <a:lnTo>
                    <a:pt x="182850" y="1840539"/>
                  </a:lnTo>
                  <a:lnTo>
                    <a:pt x="178317" y="1837515"/>
                  </a:lnTo>
                  <a:lnTo>
                    <a:pt x="172272" y="1834490"/>
                  </a:lnTo>
                  <a:lnTo>
                    <a:pt x="167739" y="1831466"/>
                  </a:lnTo>
                  <a:lnTo>
                    <a:pt x="163206" y="1828441"/>
                  </a:lnTo>
                  <a:lnTo>
                    <a:pt x="157161" y="1825416"/>
                  </a:lnTo>
                  <a:lnTo>
                    <a:pt x="152627" y="1822391"/>
                  </a:lnTo>
                  <a:lnTo>
                    <a:pt x="148094" y="1819368"/>
                  </a:lnTo>
                  <a:lnTo>
                    <a:pt x="142049" y="1816342"/>
                  </a:lnTo>
                  <a:lnTo>
                    <a:pt x="137516" y="1813317"/>
                  </a:lnTo>
                  <a:lnTo>
                    <a:pt x="132982" y="1810292"/>
                  </a:lnTo>
                  <a:lnTo>
                    <a:pt x="126938" y="1807268"/>
                  </a:lnTo>
                  <a:lnTo>
                    <a:pt x="122404" y="1804243"/>
                  </a:lnTo>
                  <a:lnTo>
                    <a:pt x="117871" y="1801218"/>
                  </a:lnTo>
                  <a:lnTo>
                    <a:pt x="113337" y="1798194"/>
                  </a:lnTo>
                  <a:lnTo>
                    <a:pt x="108803" y="1795169"/>
                  </a:lnTo>
                  <a:lnTo>
                    <a:pt x="104270" y="1792144"/>
                  </a:lnTo>
                  <a:lnTo>
                    <a:pt x="99737" y="1790632"/>
                  </a:lnTo>
                  <a:lnTo>
                    <a:pt x="95203" y="1787607"/>
                  </a:lnTo>
                  <a:lnTo>
                    <a:pt x="90670" y="1784582"/>
                  </a:lnTo>
                  <a:lnTo>
                    <a:pt x="86136" y="1781558"/>
                  </a:lnTo>
                  <a:lnTo>
                    <a:pt x="81603" y="1778533"/>
                  </a:lnTo>
                  <a:lnTo>
                    <a:pt x="78580" y="1777020"/>
                  </a:lnTo>
                  <a:lnTo>
                    <a:pt x="74047" y="1773996"/>
                  </a:lnTo>
                  <a:lnTo>
                    <a:pt x="69514" y="1770971"/>
                  </a:lnTo>
                  <a:lnTo>
                    <a:pt x="66491" y="1769459"/>
                  </a:lnTo>
                  <a:lnTo>
                    <a:pt x="61958" y="1766434"/>
                  </a:lnTo>
                  <a:lnTo>
                    <a:pt x="57424" y="1764922"/>
                  </a:lnTo>
                  <a:lnTo>
                    <a:pt x="54402" y="1761897"/>
                  </a:lnTo>
                  <a:lnTo>
                    <a:pt x="51379" y="1760385"/>
                  </a:lnTo>
                  <a:lnTo>
                    <a:pt x="48357" y="1757360"/>
                  </a:lnTo>
                  <a:lnTo>
                    <a:pt x="45335" y="1755848"/>
                  </a:lnTo>
                  <a:lnTo>
                    <a:pt x="42313" y="1752823"/>
                  </a:lnTo>
                  <a:lnTo>
                    <a:pt x="39290" y="1751310"/>
                  </a:lnTo>
                  <a:lnTo>
                    <a:pt x="37779" y="1748286"/>
                  </a:lnTo>
                  <a:lnTo>
                    <a:pt x="34757" y="1746773"/>
                  </a:lnTo>
                  <a:lnTo>
                    <a:pt x="30223" y="1743749"/>
                  </a:lnTo>
                  <a:lnTo>
                    <a:pt x="25690" y="1740724"/>
                  </a:lnTo>
                  <a:lnTo>
                    <a:pt x="21156" y="1736187"/>
                  </a:lnTo>
                  <a:lnTo>
                    <a:pt x="16623" y="1733162"/>
                  </a:lnTo>
                  <a:lnTo>
                    <a:pt x="13601" y="1730138"/>
                  </a:lnTo>
                  <a:lnTo>
                    <a:pt x="10578" y="1727113"/>
                  </a:lnTo>
                  <a:lnTo>
                    <a:pt x="9067" y="1724088"/>
                  </a:lnTo>
                  <a:lnTo>
                    <a:pt x="6045" y="1721063"/>
                  </a:lnTo>
                  <a:lnTo>
                    <a:pt x="4533" y="1718039"/>
                  </a:lnTo>
                  <a:lnTo>
                    <a:pt x="3022" y="1715014"/>
                  </a:lnTo>
                  <a:lnTo>
                    <a:pt x="3022" y="1713501"/>
                  </a:lnTo>
                  <a:lnTo>
                    <a:pt x="1511" y="1710477"/>
                  </a:lnTo>
                  <a:lnTo>
                    <a:pt x="1511" y="1705940"/>
                  </a:lnTo>
                  <a:lnTo>
                    <a:pt x="0" y="1702915"/>
                  </a:lnTo>
                  <a:lnTo>
                    <a:pt x="0" y="1699890"/>
                  </a:lnTo>
                  <a:lnTo>
                    <a:pt x="0" y="1696866"/>
                  </a:lnTo>
                  <a:lnTo>
                    <a:pt x="1511" y="1693841"/>
                  </a:lnTo>
                  <a:lnTo>
                    <a:pt x="1511" y="1689304"/>
                  </a:lnTo>
                  <a:lnTo>
                    <a:pt x="3022" y="1686279"/>
                  </a:lnTo>
                  <a:lnTo>
                    <a:pt x="3022" y="1681742"/>
                  </a:lnTo>
                  <a:lnTo>
                    <a:pt x="6045" y="1677205"/>
                  </a:lnTo>
                  <a:lnTo>
                    <a:pt x="7556" y="1672668"/>
                  </a:lnTo>
                  <a:lnTo>
                    <a:pt x="9067" y="1668131"/>
                  </a:lnTo>
                  <a:lnTo>
                    <a:pt x="9067" y="1663594"/>
                  </a:lnTo>
                  <a:lnTo>
                    <a:pt x="10578" y="1660569"/>
                  </a:lnTo>
                  <a:lnTo>
                    <a:pt x="12089" y="1657544"/>
                  </a:lnTo>
                  <a:lnTo>
                    <a:pt x="13601" y="1654519"/>
                  </a:lnTo>
                  <a:lnTo>
                    <a:pt x="13601" y="1653007"/>
                  </a:lnTo>
                  <a:lnTo>
                    <a:pt x="15112" y="1649982"/>
                  </a:lnTo>
                  <a:lnTo>
                    <a:pt x="15112" y="1645446"/>
                  </a:lnTo>
                  <a:lnTo>
                    <a:pt x="16623" y="1642421"/>
                  </a:lnTo>
                  <a:lnTo>
                    <a:pt x="16623" y="1640908"/>
                  </a:lnTo>
                  <a:lnTo>
                    <a:pt x="18134" y="1637884"/>
                  </a:lnTo>
                  <a:lnTo>
                    <a:pt x="18134" y="1636371"/>
                  </a:lnTo>
                  <a:lnTo>
                    <a:pt x="19645" y="1633347"/>
                  </a:lnTo>
                  <a:lnTo>
                    <a:pt x="21156" y="1630322"/>
                  </a:lnTo>
                  <a:lnTo>
                    <a:pt x="22668" y="1627297"/>
                  </a:lnTo>
                  <a:lnTo>
                    <a:pt x="22668" y="1624272"/>
                  </a:lnTo>
                  <a:lnTo>
                    <a:pt x="24179" y="1619735"/>
                  </a:lnTo>
                  <a:lnTo>
                    <a:pt x="25690" y="1616710"/>
                  </a:lnTo>
                  <a:lnTo>
                    <a:pt x="28712" y="1610661"/>
                  </a:lnTo>
                  <a:lnTo>
                    <a:pt x="30223" y="1606124"/>
                  </a:lnTo>
                  <a:lnTo>
                    <a:pt x="33246" y="1600075"/>
                  </a:lnTo>
                  <a:lnTo>
                    <a:pt x="34757" y="1595538"/>
                  </a:lnTo>
                  <a:lnTo>
                    <a:pt x="37779" y="1589488"/>
                  </a:lnTo>
                  <a:lnTo>
                    <a:pt x="39290" y="1583439"/>
                  </a:lnTo>
                  <a:lnTo>
                    <a:pt x="42313" y="1577389"/>
                  </a:lnTo>
                  <a:lnTo>
                    <a:pt x="43824" y="1569828"/>
                  </a:lnTo>
                  <a:lnTo>
                    <a:pt x="46846" y="1562266"/>
                  </a:lnTo>
                  <a:lnTo>
                    <a:pt x="49868" y="1554704"/>
                  </a:lnTo>
                  <a:lnTo>
                    <a:pt x="52891" y="1547142"/>
                  </a:lnTo>
                  <a:lnTo>
                    <a:pt x="55913" y="1539580"/>
                  </a:lnTo>
                  <a:lnTo>
                    <a:pt x="60446" y="1530506"/>
                  </a:lnTo>
                  <a:lnTo>
                    <a:pt x="63469" y="1522945"/>
                  </a:lnTo>
                  <a:lnTo>
                    <a:pt x="68002" y="1513870"/>
                  </a:lnTo>
                  <a:lnTo>
                    <a:pt x="71025" y="1504796"/>
                  </a:lnTo>
                  <a:lnTo>
                    <a:pt x="75558" y="1495722"/>
                  </a:lnTo>
                  <a:lnTo>
                    <a:pt x="78580" y="1485136"/>
                  </a:lnTo>
                  <a:lnTo>
                    <a:pt x="83114" y="1476061"/>
                  </a:lnTo>
                  <a:lnTo>
                    <a:pt x="86136" y="1466987"/>
                  </a:lnTo>
                  <a:lnTo>
                    <a:pt x="90670" y="1456401"/>
                  </a:lnTo>
                  <a:lnTo>
                    <a:pt x="95203" y="1445814"/>
                  </a:lnTo>
                  <a:lnTo>
                    <a:pt x="99737" y="1435228"/>
                  </a:lnTo>
                  <a:lnTo>
                    <a:pt x="104270" y="1424641"/>
                  </a:lnTo>
                  <a:lnTo>
                    <a:pt x="108803" y="1412542"/>
                  </a:lnTo>
                  <a:lnTo>
                    <a:pt x="114848" y="1401956"/>
                  </a:lnTo>
                  <a:lnTo>
                    <a:pt x="119382" y="1389857"/>
                  </a:lnTo>
                  <a:lnTo>
                    <a:pt x="123915" y="1379270"/>
                  </a:lnTo>
                  <a:lnTo>
                    <a:pt x="128449" y="1367171"/>
                  </a:lnTo>
                  <a:lnTo>
                    <a:pt x="134493" y="1355073"/>
                  </a:lnTo>
                  <a:lnTo>
                    <a:pt x="139027" y="1341461"/>
                  </a:lnTo>
                  <a:lnTo>
                    <a:pt x="143560" y="1330875"/>
                  </a:lnTo>
                  <a:lnTo>
                    <a:pt x="149605" y="1317264"/>
                  </a:lnTo>
                  <a:lnTo>
                    <a:pt x="155649" y="1305165"/>
                  </a:lnTo>
                  <a:lnTo>
                    <a:pt x="160183" y="1293066"/>
                  </a:lnTo>
                  <a:lnTo>
                    <a:pt x="166228" y="1279455"/>
                  </a:lnTo>
                  <a:lnTo>
                    <a:pt x="172272" y="1265844"/>
                  </a:lnTo>
                  <a:lnTo>
                    <a:pt x="178317" y="1253745"/>
                  </a:lnTo>
                  <a:lnTo>
                    <a:pt x="182850" y="1240133"/>
                  </a:lnTo>
                  <a:lnTo>
                    <a:pt x="188895" y="1226522"/>
                  </a:lnTo>
                  <a:lnTo>
                    <a:pt x="194940" y="1212911"/>
                  </a:lnTo>
                  <a:lnTo>
                    <a:pt x="200984" y="1199300"/>
                  </a:lnTo>
                  <a:lnTo>
                    <a:pt x="207029" y="1185689"/>
                  </a:lnTo>
                  <a:lnTo>
                    <a:pt x="213074" y="1172077"/>
                  </a:lnTo>
                  <a:lnTo>
                    <a:pt x="220630" y="1156954"/>
                  </a:lnTo>
                  <a:lnTo>
                    <a:pt x="225163" y="1143343"/>
                  </a:lnTo>
                  <a:lnTo>
                    <a:pt x="232719" y="1129731"/>
                  </a:lnTo>
                  <a:lnTo>
                    <a:pt x="238763" y="1116120"/>
                  </a:lnTo>
                  <a:lnTo>
                    <a:pt x="244808" y="1100997"/>
                  </a:lnTo>
                  <a:lnTo>
                    <a:pt x="250853" y="1087385"/>
                  </a:lnTo>
                  <a:lnTo>
                    <a:pt x="258409" y="1072262"/>
                  </a:lnTo>
                  <a:lnTo>
                    <a:pt x="264453" y="1058651"/>
                  </a:lnTo>
                  <a:lnTo>
                    <a:pt x="270498" y="1043527"/>
                  </a:lnTo>
                  <a:lnTo>
                    <a:pt x="278054" y="1029916"/>
                  </a:lnTo>
                  <a:lnTo>
                    <a:pt x="284098" y="1014792"/>
                  </a:lnTo>
                  <a:lnTo>
                    <a:pt x="290143" y="1001181"/>
                  </a:lnTo>
                  <a:lnTo>
                    <a:pt x="299210" y="981520"/>
                  </a:lnTo>
                  <a:lnTo>
                    <a:pt x="308277" y="963372"/>
                  </a:lnTo>
                  <a:lnTo>
                    <a:pt x="317344" y="945224"/>
                  </a:lnTo>
                  <a:lnTo>
                    <a:pt x="326411" y="927075"/>
                  </a:lnTo>
                  <a:lnTo>
                    <a:pt x="335478" y="908927"/>
                  </a:lnTo>
                  <a:lnTo>
                    <a:pt x="343033" y="889266"/>
                  </a:lnTo>
                  <a:lnTo>
                    <a:pt x="352101" y="871118"/>
                  </a:lnTo>
                  <a:lnTo>
                    <a:pt x="361168" y="852970"/>
                  </a:lnTo>
                  <a:lnTo>
                    <a:pt x="370234" y="834822"/>
                  </a:lnTo>
                  <a:lnTo>
                    <a:pt x="379301" y="815161"/>
                  </a:lnTo>
                  <a:lnTo>
                    <a:pt x="388368" y="797013"/>
                  </a:lnTo>
                  <a:lnTo>
                    <a:pt x="395924" y="778864"/>
                  </a:lnTo>
                  <a:lnTo>
                    <a:pt x="404991" y="760716"/>
                  </a:lnTo>
                  <a:lnTo>
                    <a:pt x="414058" y="742568"/>
                  </a:lnTo>
                  <a:lnTo>
                    <a:pt x="423125" y="724419"/>
                  </a:lnTo>
                  <a:lnTo>
                    <a:pt x="430681" y="707784"/>
                  </a:lnTo>
                  <a:lnTo>
                    <a:pt x="439748" y="689635"/>
                  </a:lnTo>
                  <a:lnTo>
                    <a:pt x="448815" y="671487"/>
                  </a:lnTo>
                  <a:lnTo>
                    <a:pt x="457882" y="653339"/>
                  </a:lnTo>
                  <a:lnTo>
                    <a:pt x="466949" y="636703"/>
                  </a:lnTo>
                  <a:lnTo>
                    <a:pt x="476016" y="618554"/>
                  </a:lnTo>
                  <a:lnTo>
                    <a:pt x="483571" y="601919"/>
                  </a:lnTo>
                  <a:lnTo>
                    <a:pt x="492638" y="585283"/>
                  </a:lnTo>
                  <a:lnTo>
                    <a:pt x="500194" y="568647"/>
                  </a:lnTo>
                  <a:lnTo>
                    <a:pt x="509261" y="552011"/>
                  </a:lnTo>
                  <a:lnTo>
                    <a:pt x="516817" y="535375"/>
                  </a:lnTo>
                  <a:lnTo>
                    <a:pt x="524373" y="518739"/>
                  </a:lnTo>
                  <a:lnTo>
                    <a:pt x="533440" y="503615"/>
                  </a:lnTo>
                  <a:lnTo>
                    <a:pt x="540996" y="486979"/>
                  </a:lnTo>
                  <a:lnTo>
                    <a:pt x="548551" y="471856"/>
                  </a:lnTo>
                  <a:lnTo>
                    <a:pt x="556107" y="456732"/>
                  </a:lnTo>
                  <a:lnTo>
                    <a:pt x="563663" y="443121"/>
                  </a:lnTo>
                  <a:lnTo>
                    <a:pt x="571219" y="427997"/>
                  </a:lnTo>
                  <a:lnTo>
                    <a:pt x="578774" y="412874"/>
                  </a:lnTo>
                  <a:lnTo>
                    <a:pt x="586330" y="399262"/>
                  </a:lnTo>
                  <a:lnTo>
                    <a:pt x="593886" y="385651"/>
                  </a:lnTo>
                  <a:lnTo>
                    <a:pt x="599931" y="372040"/>
                  </a:lnTo>
                  <a:lnTo>
                    <a:pt x="607487" y="358429"/>
                  </a:lnTo>
                  <a:lnTo>
                    <a:pt x="613531" y="346330"/>
                  </a:lnTo>
                  <a:lnTo>
                    <a:pt x="619576" y="332719"/>
                  </a:lnTo>
                  <a:lnTo>
                    <a:pt x="627132" y="320620"/>
                  </a:lnTo>
                  <a:lnTo>
                    <a:pt x="633176" y="308521"/>
                  </a:lnTo>
                  <a:lnTo>
                    <a:pt x="639221" y="297935"/>
                  </a:lnTo>
                  <a:lnTo>
                    <a:pt x="643755" y="287348"/>
                  </a:lnTo>
                  <a:lnTo>
                    <a:pt x="649799" y="275249"/>
                  </a:lnTo>
                  <a:lnTo>
                    <a:pt x="655844" y="266175"/>
                  </a:lnTo>
                  <a:lnTo>
                    <a:pt x="660377" y="255588"/>
                  </a:lnTo>
                  <a:lnTo>
                    <a:pt x="664911" y="246514"/>
                  </a:lnTo>
                  <a:lnTo>
                    <a:pt x="670955" y="237440"/>
                  </a:lnTo>
                  <a:lnTo>
                    <a:pt x="675489" y="229878"/>
                  </a:lnTo>
                  <a:lnTo>
                    <a:pt x="678511" y="220804"/>
                  </a:lnTo>
                  <a:lnTo>
                    <a:pt x="683044" y="213242"/>
                  </a:lnTo>
                  <a:lnTo>
                    <a:pt x="687578" y="207193"/>
                  </a:lnTo>
                  <a:lnTo>
                    <a:pt x="690601" y="199631"/>
                  </a:lnTo>
                  <a:lnTo>
                    <a:pt x="693623" y="193582"/>
                  </a:lnTo>
                  <a:lnTo>
                    <a:pt x="696645" y="189045"/>
                  </a:lnTo>
                  <a:lnTo>
                    <a:pt x="699667" y="182995"/>
                  </a:lnTo>
                  <a:lnTo>
                    <a:pt x="702690" y="178458"/>
                  </a:lnTo>
                  <a:lnTo>
                    <a:pt x="705712" y="173921"/>
                  </a:lnTo>
                  <a:lnTo>
                    <a:pt x="707223" y="170896"/>
                  </a:lnTo>
                  <a:lnTo>
                    <a:pt x="708734" y="167872"/>
                  </a:lnTo>
                  <a:lnTo>
                    <a:pt x="710245" y="164847"/>
                  </a:lnTo>
                  <a:lnTo>
                    <a:pt x="711757" y="163335"/>
                  </a:lnTo>
                  <a:lnTo>
                    <a:pt x="714779" y="158797"/>
                  </a:lnTo>
                  <a:lnTo>
                    <a:pt x="717801" y="154261"/>
                  </a:lnTo>
                  <a:lnTo>
                    <a:pt x="720823" y="149723"/>
                  </a:lnTo>
                  <a:lnTo>
                    <a:pt x="725357" y="145186"/>
                  </a:lnTo>
                  <a:lnTo>
                    <a:pt x="726868" y="142162"/>
                  </a:lnTo>
                  <a:lnTo>
                    <a:pt x="728379" y="139137"/>
                  </a:lnTo>
                  <a:lnTo>
                    <a:pt x="731402" y="137625"/>
                  </a:lnTo>
                  <a:lnTo>
                    <a:pt x="732913" y="134600"/>
                  </a:lnTo>
                  <a:lnTo>
                    <a:pt x="735935" y="131575"/>
                  </a:lnTo>
                  <a:lnTo>
                    <a:pt x="737446" y="128550"/>
                  </a:lnTo>
                  <a:lnTo>
                    <a:pt x="738958" y="125526"/>
                  </a:lnTo>
                  <a:lnTo>
                    <a:pt x="740469" y="122501"/>
                  </a:lnTo>
                  <a:lnTo>
                    <a:pt x="743491" y="117964"/>
                  </a:lnTo>
                  <a:lnTo>
                    <a:pt x="746513" y="116452"/>
                  </a:lnTo>
                  <a:lnTo>
                    <a:pt x="748025" y="111914"/>
                  </a:lnTo>
                  <a:lnTo>
                    <a:pt x="751047" y="108890"/>
                  </a:lnTo>
                  <a:lnTo>
                    <a:pt x="752558" y="105865"/>
                  </a:lnTo>
                  <a:lnTo>
                    <a:pt x="755580" y="102840"/>
                  </a:lnTo>
                  <a:lnTo>
                    <a:pt x="757091" y="99816"/>
                  </a:lnTo>
                  <a:lnTo>
                    <a:pt x="760114" y="96791"/>
                  </a:lnTo>
                  <a:lnTo>
                    <a:pt x="763136" y="92254"/>
                  </a:lnTo>
                  <a:lnTo>
                    <a:pt x="764647" y="89229"/>
                  </a:lnTo>
                  <a:lnTo>
                    <a:pt x="767669" y="86204"/>
                  </a:lnTo>
                  <a:lnTo>
                    <a:pt x="769181" y="83180"/>
                  </a:lnTo>
                  <a:lnTo>
                    <a:pt x="772203" y="78643"/>
                  </a:lnTo>
                  <a:lnTo>
                    <a:pt x="773714" y="77130"/>
                  </a:lnTo>
                  <a:lnTo>
                    <a:pt x="776736" y="72593"/>
                  </a:lnTo>
                  <a:lnTo>
                    <a:pt x="779759" y="69568"/>
                  </a:lnTo>
                  <a:lnTo>
                    <a:pt x="781270" y="66544"/>
                  </a:lnTo>
                  <a:lnTo>
                    <a:pt x="784292" y="63519"/>
                  </a:lnTo>
                  <a:lnTo>
                    <a:pt x="787315" y="60494"/>
                  </a:lnTo>
                  <a:lnTo>
                    <a:pt x="788826" y="55957"/>
                  </a:lnTo>
                  <a:lnTo>
                    <a:pt x="791848" y="52932"/>
                  </a:lnTo>
                  <a:lnTo>
                    <a:pt x="793359" y="49908"/>
                  </a:lnTo>
                  <a:lnTo>
                    <a:pt x="796382" y="46883"/>
                  </a:lnTo>
                  <a:lnTo>
                    <a:pt x="797893" y="43858"/>
                  </a:lnTo>
                  <a:lnTo>
                    <a:pt x="800915" y="40834"/>
                  </a:lnTo>
                  <a:lnTo>
                    <a:pt x="802426" y="39321"/>
                  </a:lnTo>
                  <a:lnTo>
                    <a:pt x="805449" y="36297"/>
                  </a:lnTo>
                  <a:lnTo>
                    <a:pt x="808471" y="33272"/>
                  </a:lnTo>
                  <a:lnTo>
                    <a:pt x="809982" y="30247"/>
                  </a:lnTo>
                  <a:lnTo>
                    <a:pt x="811493" y="27222"/>
                  </a:lnTo>
                  <a:lnTo>
                    <a:pt x="814515" y="25710"/>
                  </a:lnTo>
                  <a:lnTo>
                    <a:pt x="816027" y="22685"/>
                  </a:lnTo>
                  <a:lnTo>
                    <a:pt x="819049" y="18148"/>
                  </a:lnTo>
                  <a:lnTo>
                    <a:pt x="823582" y="15123"/>
                  </a:lnTo>
                  <a:lnTo>
                    <a:pt x="826605" y="10587"/>
                  </a:lnTo>
                  <a:lnTo>
                    <a:pt x="829627" y="7562"/>
                  </a:lnTo>
                  <a:lnTo>
                    <a:pt x="832650" y="4537"/>
                  </a:lnTo>
                  <a:lnTo>
                    <a:pt x="835672" y="3025"/>
                  </a:lnTo>
                  <a:lnTo>
                    <a:pt x="837183" y="1512"/>
                  </a:lnTo>
                  <a:lnTo>
                    <a:pt x="83869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159" name="Shape 73">
              <a:extLst>
                <a:ext uri="{FF2B5EF4-FFF2-40B4-BE49-F238E27FC236}">
                  <a16:creationId xmlns:a16="http://schemas.microsoft.com/office/drawing/2014/main" id="{6625BB62-08D7-4390-8760-19ECA8A0F250}"/>
                </a:ext>
              </a:extLst>
            </p:cNvPr>
            <p:cNvSpPr/>
            <p:nvPr/>
          </p:nvSpPr>
          <p:spPr>
            <a:xfrm>
              <a:off x="4507066" y="351689"/>
              <a:ext cx="237252" cy="320620"/>
            </a:xfrm>
            <a:custGeom>
              <a:avLst/>
              <a:gdLst/>
              <a:ahLst/>
              <a:cxnLst/>
              <a:rect l="0" t="0" r="0" b="0"/>
              <a:pathLst>
                <a:path w="237252" h="320620">
                  <a:moveTo>
                    <a:pt x="128449" y="0"/>
                  </a:moveTo>
                  <a:lnTo>
                    <a:pt x="131473" y="0"/>
                  </a:lnTo>
                  <a:lnTo>
                    <a:pt x="134493" y="0"/>
                  </a:lnTo>
                  <a:lnTo>
                    <a:pt x="137516" y="0"/>
                  </a:lnTo>
                  <a:lnTo>
                    <a:pt x="139027" y="0"/>
                  </a:lnTo>
                  <a:lnTo>
                    <a:pt x="142049" y="1512"/>
                  </a:lnTo>
                  <a:lnTo>
                    <a:pt x="145073" y="1512"/>
                  </a:lnTo>
                  <a:lnTo>
                    <a:pt x="148094" y="1512"/>
                  </a:lnTo>
                  <a:lnTo>
                    <a:pt x="151116" y="1512"/>
                  </a:lnTo>
                  <a:lnTo>
                    <a:pt x="154138" y="3025"/>
                  </a:lnTo>
                  <a:lnTo>
                    <a:pt x="157162" y="3025"/>
                  </a:lnTo>
                  <a:lnTo>
                    <a:pt x="160183" y="4537"/>
                  </a:lnTo>
                  <a:lnTo>
                    <a:pt x="163205" y="4537"/>
                  </a:lnTo>
                  <a:lnTo>
                    <a:pt x="166228" y="4537"/>
                  </a:lnTo>
                  <a:lnTo>
                    <a:pt x="169250" y="6049"/>
                  </a:lnTo>
                  <a:lnTo>
                    <a:pt x="172274" y="7562"/>
                  </a:lnTo>
                  <a:lnTo>
                    <a:pt x="175295" y="7562"/>
                  </a:lnTo>
                  <a:lnTo>
                    <a:pt x="179828" y="9074"/>
                  </a:lnTo>
                  <a:lnTo>
                    <a:pt x="182850" y="10587"/>
                  </a:lnTo>
                  <a:lnTo>
                    <a:pt x="185874" y="10587"/>
                  </a:lnTo>
                  <a:lnTo>
                    <a:pt x="190406" y="12099"/>
                  </a:lnTo>
                  <a:lnTo>
                    <a:pt x="191917" y="13611"/>
                  </a:lnTo>
                  <a:lnTo>
                    <a:pt x="194940" y="15123"/>
                  </a:lnTo>
                  <a:lnTo>
                    <a:pt x="197964" y="16636"/>
                  </a:lnTo>
                  <a:lnTo>
                    <a:pt x="200984" y="18148"/>
                  </a:lnTo>
                  <a:lnTo>
                    <a:pt x="204007" y="19661"/>
                  </a:lnTo>
                  <a:lnTo>
                    <a:pt x="205518" y="22685"/>
                  </a:lnTo>
                  <a:lnTo>
                    <a:pt x="210051" y="25710"/>
                  </a:lnTo>
                  <a:lnTo>
                    <a:pt x="213075" y="30247"/>
                  </a:lnTo>
                  <a:lnTo>
                    <a:pt x="217607" y="34784"/>
                  </a:lnTo>
                  <a:lnTo>
                    <a:pt x="219118" y="37809"/>
                  </a:lnTo>
                  <a:lnTo>
                    <a:pt x="220630" y="42346"/>
                  </a:lnTo>
                  <a:lnTo>
                    <a:pt x="220630" y="45371"/>
                  </a:lnTo>
                  <a:lnTo>
                    <a:pt x="222141" y="46883"/>
                  </a:lnTo>
                  <a:lnTo>
                    <a:pt x="220630" y="49908"/>
                  </a:lnTo>
                  <a:lnTo>
                    <a:pt x="220630" y="51420"/>
                  </a:lnTo>
                  <a:lnTo>
                    <a:pt x="219118" y="52933"/>
                  </a:lnTo>
                  <a:lnTo>
                    <a:pt x="217607" y="55957"/>
                  </a:lnTo>
                  <a:lnTo>
                    <a:pt x="214585" y="57470"/>
                  </a:lnTo>
                  <a:lnTo>
                    <a:pt x="211564" y="58982"/>
                  </a:lnTo>
                  <a:lnTo>
                    <a:pt x="207029" y="58982"/>
                  </a:lnTo>
                  <a:lnTo>
                    <a:pt x="205518" y="57470"/>
                  </a:lnTo>
                  <a:lnTo>
                    <a:pt x="202495" y="57470"/>
                  </a:lnTo>
                  <a:lnTo>
                    <a:pt x="200984" y="55957"/>
                  </a:lnTo>
                  <a:lnTo>
                    <a:pt x="197964" y="55957"/>
                  </a:lnTo>
                  <a:lnTo>
                    <a:pt x="194940" y="54445"/>
                  </a:lnTo>
                  <a:lnTo>
                    <a:pt x="193429" y="54445"/>
                  </a:lnTo>
                  <a:lnTo>
                    <a:pt x="190406" y="52933"/>
                  </a:lnTo>
                  <a:lnTo>
                    <a:pt x="187384" y="51420"/>
                  </a:lnTo>
                  <a:lnTo>
                    <a:pt x="184363" y="49908"/>
                  </a:lnTo>
                  <a:lnTo>
                    <a:pt x="179828" y="48395"/>
                  </a:lnTo>
                  <a:lnTo>
                    <a:pt x="176806" y="46883"/>
                  </a:lnTo>
                  <a:lnTo>
                    <a:pt x="173784" y="46883"/>
                  </a:lnTo>
                  <a:lnTo>
                    <a:pt x="170763" y="45371"/>
                  </a:lnTo>
                  <a:lnTo>
                    <a:pt x="166228" y="43858"/>
                  </a:lnTo>
                  <a:lnTo>
                    <a:pt x="163205" y="42346"/>
                  </a:lnTo>
                  <a:lnTo>
                    <a:pt x="158673" y="40834"/>
                  </a:lnTo>
                  <a:lnTo>
                    <a:pt x="155649" y="39321"/>
                  </a:lnTo>
                  <a:lnTo>
                    <a:pt x="152627" y="37809"/>
                  </a:lnTo>
                  <a:lnTo>
                    <a:pt x="149605" y="36297"/>
                  </a:lnTo>
                  <a:lnTo>
                    <a:pt x="146583" y="36297"/>
                  </a:lnTo>
                  <a:lnTo>
                    <a:pt x="143562" y="34784"/>
                  </a:lnTo>
                  <a:lnTo>
                    <a:pt x="140538" y="33272"/>
                  </a:lnTo>
                  <a:lnTo>
                    <a:pt x="137516" y="33272"/>
                  </a:lnTo>
                  <a:lnTo>
                    <a:pt x="136004" y="31759"/>
                  </a:lnTo>
                  <a:lnTo>
                    <a:pt x="134493" y="30247"/>
                  </a:lnTo>
                  <a:lnTo>
                    <a:pt x="131473" y="30247"/>
                  </a:lnTo>
                  <a:lnTo>
                    <a:pt x="129961" y="28735"/>
                  </a:lnTo>
                  <a:lnTo>
                    <a:pt x="128449" y="28735"/>
                  </a:lnTo>
                  <a:lnTo>
                    <a:pt x="129961" y="30247"/>
                  </a:lnTo>
                  <a:lnTo>
                    <a:pt x="132982" y="34784"/>
                  </a:lnTo>
                  <a:lnTo>
                    <a:pt x="134493" y="37809"/>
                  </a:lnTo>
                  <a:lnTo>
                    <a:pt x="137516" y="40834"/>
                  </a:lnTo>
                  <a:lnTo>
                    <a:pt x="139027" y="43858"/>
                  </a:lnTo>
                  <a:lnTo>
                    <a:pt x="140538" y="46883"/>
                  </a:lnTo>
                  <a:lnTo>
                    <a:pt x="142049" y="51420"/>
                  </a:lnTo>
                  <a:lnTo>
                    <a:pt x="145073" y="54445"/>
                  </a:lnTo>
                  <a:lnTo>
                    <a:pt x="146583" y="57470"/>
                  </a:lnTo>
                  <a:lnTo>
                    <a:pt x="146583" y="58982"/>
                  </a:lnTo>
                  <a:lnTo>
                    <a:pt x="148094" y="63519"/>
                  </a:lnTo>
                  <a:lnTo>
                    <a:pt x="146583" y="63519"/>
                  </a:lnTo>
                  <a:lnTo>
                    <a:pt x="145073" y="63519"/>
                  </a:lnTo>
                  <a:lnTo>
                    <a:pt x="142049" y="62007"/>
                  </a:lnTo>
                  <a:lnTo>
                    <a:pt x="140538" y="62007"/>
                  </a:lnTo>
                  <a:lnTo>
                    <a:pt x="137516" y="60494"/>
                  </a:lnTo>
                  <a:lnTo>
                    <a:pt x="134493" y="58982"/>
                  </a:lnTo>
                  <a:lnTo>
                    <a:pt x="131473" y="57470"/>
                  </a:lnTo>
                  <a:lnTo>
                    <a:pt x="126938" y="55957"/>
                  </a:lnTo>
                  <a:lnTo>
                    <a:pt x="123915" y="55957"/>
                  </a:lnTo>
                  <a:lnTo>
                    <a:pt x="120893" y="54445"/>
                  </a:lnTo>
                  <a:lnTo>
                    <a:pt x="117872" y="52933"/>
                  </a:lnTo>
                  <a:lnTo>
                    <a:pt x="114848" y="52933"/>
                  </a:lnTo>
                  <a:lnTo>
                    <a:pt x="113337" y="52933"/>
                  </a:lnTo>
                  <a:lnTo>
                    <a:pt x="110315" y="54445"/>
                  </a:lnTo>
                  <a:lnTo>
                    <a:pt x="108803" y="57470"/>
                  </a:lnTo>
                  <a:lnTo>
                    <a:pt x="111826" y="60494"/>
                  </a:lnTo>
                  <a:lnTo>
                    <a:pt x="113337" y="62007"/>
                  </a:lnTo>
                  <a:lnTo>
                    <a:pt x="114848" y="66544"/>
                  </a:lnTo>
                  <a:lnTo>
                    <a:pt x="116361" y="71081"/>
                  </a:lnTo>
                  <a:lnTo>
                    <a:pt x="119382" y="74106"/>
                  </a:lnTo>
                  <a:lnTo>
                    <a:pt x="120893" y="78643"/>
                  </a:lnTo>
                  <a:lnTo>
                    <a:pt x="123915" y="83180"/>
                  </a:lnTo>
                  <a:lnTo>
                    <a:pt x="125426" y="87717"/>
                  </a:lnTo>
                  <a:lnTo>
                    <a:pt x="128449" y="90742"/>
                  </a:lnTo>
                  <a:lnTo>
                    <a:pt x="128449" y="95278"/>
                  </a:lnTo>
                  <a:lnTo>
                    <a:pt x="129961" y="98303"/>
                  </a:lnTo>
                  <a:lnTo>
                    <a:pt x="131473" y="101328"/>
                  </a:lnTo>
                  <a:lnTo>
                    <a:pt x="131473" y="104353"/>
                  </a:lnTo>
                  <a:lnTo>
                    <a:pt x="131473" y="105865"/>
                  </a:lnTo>
                  <a:lnTo>
                    <a:pt x="129961" y="105865"/>
                  </a:lnTo>
                  <a:lnTo>
                    <a:pt x="126938" y="105865"/>
                  </a:lnTo>
                  <a:lnTo>
                    <a:pt x="123915" y="102840"/>
                  </a:lnTo>
                  <a:lnTo>
                    <a:pt x="120893" y="101328"/>
                  </a:lnTo>
                  <a:lnTo>
                    <a:pt x="117872" y="99816"/>
                  </a:lnTo>
                  <a:lnTo>
                    <a:pt x="113337" y="98303"/>
                  </a:lnTo>
                  <a:lnTo>
                    <a:pt x="110315" y="95278"/>
                  </a:lnTo>
                  <a:lnTo>
                    <a:pt x="107292" y="93766"/>
                  </a:lnTo>
                  <a:lnTo>
                    <a:pt x="104272" y="92254"/>
                  </a:lnTo>
                  <a:lnTo>
                    <a:pt x="99737" y="92254"/>
                  </a:lnTo>
                  <a:lnTo>
                    <a:pt x="98225" y="90742"/>
                  </a:lnTo>
                  <a:lnTo>
                    <a:pt x="95203" y="90742"/>
                  </a:lnTo>
                  <a:lnTo>
                    <a:pt x="92181" y="90742"/>
                  </a:lnTo>
                  <a:lnTo>
                    <a:pt x="90671" y="92254"/>
                  </a:lnTo>
                  <a:lnTo>
                    <a:pt x="89160" y="93766"/>
                  </a:lnTo>
                  <a:lnTo>
                    <a:pt x="89160" y="96791"/>
                  </a:lnTo>
                  <a:lnTo>
                    <a:pt x="89160" y="98303"/>
                  </a:lnTo>
                  <a:lnTo>
                    <a:pt x="89160" y="99816"/>
                  </a:lnTo>
                  <a:lnTo>
                    <a:pt x="90671" y="102840"/>
                  </a:lnTo>
                  <a:lnTo>
                    <a:pt x="90671" y="105865"/>
                  </a:lnTo>
                  <a:lnTo>
                    <a:pt x="92181" y="107377"/>
                  </a:lnTo>
                  <a:lnTo>
                    <a:pt x="93692" y="108890"/>
                  </a:lnTo>
                  <a:lnTo>
                    <a:pt x="93692" y="111914"/>
                  </a:lnTo>
                  <a:lnTo>
                    <a:pt x="95203" y="114939"/>
                  </a:lnTo>
                  <a:lnTo>
                    <a:pt x="98225" y="117964"/>
                  </a:lnTo>
                  <a:lnTo>
                    <a:pt x="98225" y="119476"/>
                  </a:lnTo>
                  <a:lnTo>
                    <a:pt x="99737" y="122501"/>
                  </a:lnTo>
                  <a:lnTo>
                    <a:pt x="101248" y="125526"/>
                  </a:lnTo>
                  <a:lnTo>
                    <a:pt x="104272" y="128550"/>
                  </a:lnTo>
                  <a:lnTo>
                    <a:pt x="105781" y="130063"/>
                  </a:lnTo>
                  <a:lnTo>
                    <a:pt x="107292" y="133087"/>
                  </a:lnTo>
                  <a:lnTo>
                    <a:pt x="107292" y="136112"/>
                  </a:lnTo>
                  <a:lnTo>
                    <a:pt x="110315" y="137625"/>
                  </a:lnTo>
                  <a:lnTo>
                    <a:pt x="111826" y="140649"/>
                  </a:lnTo>
                  <a:lnTo>
                    <a:pt x="113337" y="143674"/>
                  </a:lnTo>
                  <a:lnTo>
                    <a:pt x="113337" y="146699"/>
                  </a:lnTo>
                  <a:lnTo>
                    <a:pt x="116361" y="149723"/>
                  </a:lnTo>
                  <a:lnTo>
                    <a:pt x="119382" y="154261"/>
                  </a:lnTo>
                  <a:lnTo>
                    <a:pt x="120893" y="157285"/>
                  </a:lnTo>
                  <a:lnTo>
                    <a:pt x="120893" y="160310"/>
                  </a:lnTo>
                  <a:lnTo>
                    <a:pt x="122404" y="161822"/>
                  </a:lnTo>
                  <a:lnTo>
                    <a:pt x="120893" y="163335"/>
                  </a:lnTo>
                  <a:lnTo>
                    <a:pt x="117872" y="163335"/>
                  </a:lnTo>
                  <a:lnTo>
                    <a:pt x="114848" y="161822"/>
                  </a:lnTo>
                  <a:lnTo>
                    <a:pt x="110315" y="160310"/>
                  </a:lnTo>
                  <a:lnTo>
                    <a:pt x="107292" y="158798"/>
                  </a:lnTo>
                  <a:lnTo>
                    <a:pt x="102760" y="155773"/>
                  </a:lnTo>
                  <a:lnTo>
                    <a:pt x="98225" y="154261"/>
                  </a:lnTo>
                  <a:lnTo>
                    <a:pt x="95203" y="152748"/>
                  </a:lnTo>
                  <a:lnTo>
                    <a:pt x="92181" y="151236"/>
                  </a:lnTo>
                  <a:lnTo>
                    <a:pt x="87647" y="149723"/>
                  </a:lnTo>
                  <a:lnTo>
                    <a:pt x="84625" y="148211"/>
                  </a:lnTo>
                  <a:lnTo>
                    <a:pt x="83114" y="146699"/>
                  </a:lnTo>
                  <a:lnTo>
                    <a:pt x="80092" y="145186"/>
                  </a:lnTo>
                  <a:lnTo>
                    <a:pt x="78580" y="145186"/>
                  </a:lnTo>
                  <a:lnTo>
                    <a:pt x="77071" y="145186"/>
                  </a:lnTo>
                  <a:lnTo>
                    <a:pt x="75560" y="145186"/>
                  </a:lnTo>
                  <a:lnTo>
                    <a:pt x="75560" y="149723"/>
                  </a:lnTo>
                  <a:lnTo>
                    <a:pt x="75560" y="151236"/>
                  </a:lnTo>
                  <a:lnTo>
                    <a:pt x="78580" y="155773"/>
                  </a:lnTo>
                  <a:lnTo>
                    <a:pt x="78580" y="157285"/>
                  </a:lnTo>
                  <a:lnTo>
                    <a:pt x="80092" y="160310"/>
                  </a:lnTo>
                  <a:lnTo>
                    <a:pt x="81603" y="161822"/>
                  </a:lnTo>
                  <a:lnTo>
                    <a:pt x="83114" y="164847"/>
                  </a:lnTo>
                  <a:lnTo>
                    <a:pt x="84625" y="167872"/>
                  </a:lnTo>
                  <a:lnTo>
                    <a:pt x="86136" y="169384"/>
                  </a:lnTo>
                  <a:lnTo>
                    <a:pt x="87647" y="172409"/>
                  </a:lnTo>
                  <a:lnTo>
                    <a:pt x="89160" y="175433"/>
                  </a:lnTo>
                  <a:lnTo>
                    <a:pt x="90671" y="178458"/>
                  </a:lnTo>
                  <a:lnTo>
                    <a:pt x="93692" y="181483"/>
                  </a:lnTo>
                  <a:lnTo>
                    <a:pt x="93692" y="184508"/>
                  </a:lnTo>
                  <a:lnTo>
                    <a:pt x="95203" y="187532"/>
                  </a:lnTo>
                  <a:lnTo>
                    <a:pt x="98225" y="189045"/>
                  </a:lnTo>
                  <a:lnTo>
                    <a:pt x="99737" y="192069"/>
                  </a:lnTo>
                  <a:lnTo>
                    <a:pt x="101248" y="195094"/>
                  </a:lnTo>
                  <a:lnTo>
                    <a:pt x="102760" y="198119"/>
                  </a:lnTo>
                  <a:lnTo>
                    <a:pt x="104272" y="199631"/>
                  </a:lnTo>
                  <a:lnTo>
                    <a:pt x="104272" y="202656"/>
                  </a:lnTo>
                  <a:lnTo>
                    <a:pt x="105781" y="204168"/>
                  </a:lnTo>
                  <a:lnTo>
                    <a:pt x="105781" y="207193"/>
                  </a:lnTo>
                  <a:lnTo>
                    <a:pt x="107292" y="208705"/>
                  </a:lnTo>
                  <a:lnTo>
                    <a:pt x="107292" y="211730"/>
                  </a:lnTo>
                  <a:lnTo>
                    <a:pt x="107292" y="213242"/>
                  </a:lnTo>
                  <a:lnTo>
                    <a:pt x="104272" y="213242"/>
                  </a:lnTo>
                  <a:lnTo>
                    <a:pt x="102760" y="213242"/>
                  </a:lnTo>
                  <a:lnTo>
                    <a:pt x="99737" y="211730"/>
                  </a:lnTo>
                  <a:lnTo>
                    <a:pt x="95203" y="208705"/>
                  </a:lnTo>
                  <a:lnTo>
                    <a:pt x="92181" y="207193"/>
                  </a:lnTo>
                  <a:lnTo>
                    <a:pt x="87647" y="205681"/>
                  </a:lnTo>
                  <a:lnTo>
                    <a:pt x="83114" y="202656"/>
                  </a:lnTo>
                  <a:lnTo>
                    <a:pt x="78580" y="201144"/>
                  </a:lnTo>
                  <a:lnTo>
                    <a:pt x="74047" y="199631"/>
                  </a:lnTo>
                  <a:lnTo>
                    <a:pt x="71025" y="196607"/>
                  </a:lnTo>
                  <a:lnTo>
                    <a:pt x="66491" y="195094"/>
                  </a:lnTo>
                  <a:lnTo>
                    <a:pt x="63470" y="193582"/>
                  </a:lnTo>
                  <a:lnTo>
                    <a:pt x="60446" y="193582"/>
                  </a:lnTo>
                  <a:lnTo>
                    <a:pt x="57424" y="192069"/>
                  </a:lnTo>
                  <a:lnTo>
                    <a:pt x="55913" y="192069"/>
                  </a:lnTo>
                  <a:lnTo>
                    <a:pt x="55913" y="193582"/>
                  </a:lnTo>
                  <a:lnTo>
                    <a:pt x="54402" y="195094"/>
                  </a:lnTo>
                  <a:lnTo>
                    <a:pt x="55913" y="198119"/>
                  </a:lnTo>
                  <a:lnTo>
                    <a:pt x="57424" y="201144"/>
                  </a:lnTo>
                  <a:lnTo>
                    <a:pt x="60446" y="204168"/>
                  </a:lnTo>
                  <a:lnTo>
                    <a:pt x="63470" y="210218"/>
                  </a:lnTo>
                  <a:lnTo>
                    <a:pt x="66491" y="211730"/>
                  </a:lnTo>
                  <a:lnTo>
                    <a:pt x="68002" y="214755"/>
                  </a:lnTo>
                  <a:lnTo>
                    <a:pt x="69514" y="217780"/>
                  </a:lnTo>
                  <a:lnTo>
                    <a:pt x="72536" y="220804"/>
                  </a:lnTo>
                  <a:lnTo>
                    <a:pt x="74047" y="222317"/>
                  </a:lnTo>
                  <a:lnTo>
                    <a:pt x="77071" y="225341"/>
                  </a:lnTo>
                  <a:lnTo>
                    <a:pt x="78580" y="228366"/>
                  </a:lnTo>
                  <a:lnTo>
                    <a:pt x="80092" y="231391"/>
                  </a:lnTo>
                  <a:lnTo>
                    <a:pt x="83114" y="234416"/>
                  </a:lnTo>
                  <a:lnTo>
                    <a:pt x="84625" y="237440"/>
                  </a:lnTo>
                  <a:lnTo>
                    <a:pt x="87647" y="238952"/>
                  </a:lnTo>
                  <a:lnTo>
                    <a:pt x="89160" y="241977"/>
                  </a:lnTo>
                  <a:lnTo>
                    <a:pt x="92181" y="243490"/>
                  </a:lnTo>
                  <a:lnTo>
                    <a:pt x="93692" y="246514"/>
                  </a:lnTo>
                  <a:lnTo>
                    <a:pt x="95203" y="248027"/>
                  </a:lnTo>
                  <a:lnTo>
                    <a:pt x="96714" y="251051"/>
                  </a:lnTo>
                  <a:lnTo>
                    <a:pt x="98225" y="254076"/>
                  </a:lnTo>
                  <a:lnTo>
                    <a:pt x="99737" y="257101"/>
                  </a:lnTo>
                  <a:lnTo>
                    <a:pt x="101248" y="257101"/>
                  </a:lnTo>
                  <a:lnTo>
                    <a:pt x="99737" y="258613"/>
                  </a:lnTo>
                  <a:lnTo>
                    <a:pt x="98225" y="257101"/>
                  </a:lnTo>
                  <a:lnTo>
                    <a:pt x="95203" y="255588"/>
                  </a:lnTo>
                  <a:lnTo>
                    <a:pt x="92181" y="254076"/>
                  </a:lnTo>
                  <a:lnTo>
                    <a:pt x="86136" y="252564"/>
                  </a:lnTo>
                  <a:lnTo>
                    <a:pt x="84625" y="251051"/>
                  </a:lnTo>
                  <a:lnTo>
                    <a:pt x="81603" y="249539"/>
                  </a:lnTo>
                  <a:lnTo>
                    <a:pt x="78580" y="248027"/>
                  </a:lnTo>
                  <a:lnTo>
                    <a:pt x="75560" y="248027"/>
                  </a:lnTo>
                  <a:lnTo>
                    <a:pt x="74047" y="246514"/>
                  </a:lnTo>
                  <a:lnTo>
                    <a:pt x="71025" y="245002"/>
                  </a:lnTo>
                  <a:lnTo>
                    <a:pt x="68002" y="243490"/>
                  </a:lnTo>
                  <a:lnTo>
                    <a:pt x="64980" y="243490"/>
                  </a:lnTo>
                  <a:lnTo>
                    <a:pt x="61959" y="241977"/>
                  </a:lnTo>
                  <a:lnTo>
                    <a:pt x="58935" y="240465"/>
                  </a:lnTo>
                  <a:lnTo>
                    <a:pt x="55913" y="238952"/>
                  </a:lnTo>
                  <a:lnTo>
                    <a:pt x="52891" y="237440"/>
                  </a:lnTo>
                  <a:lnTo>
                    <a:pt x="51379" y="237440"/>
                  </a:lnTo>
                  <a:lnTo>
                    <a:pt x="48359" y="235928"/>
                  </a:lnTo>
                  <a:lnTo>
                    <a:pt x="45335" y="234416"/>
                  </a:lnTo>
                  <a:lnTo>
                    <a:pt x="43824" y="234416"/>
                  </a:lnTo>
                  <a:lnTo>
                    <a:pt x="39290" y="232903"/>
                  </a:lnTo>
                  <a:lnTo>
                    <a:pt x="36269" y="232903"/>
                  </a:lnTo>
                  <a:lnTo>
                    <a:pt x="34758" y="232903"/>
                  </a:lnTo>
                  <a:lnTo>
                    <a:pt x="33246" y="232903"/>
                  </a:lnTo>
                  <a:lnTo>
                    <a:pt x="34758" y="234416"/>
                  </a:lnTo>
                  <a:lnTo>
                    <a:pt x="37779" y="235928"/>
                  </a:lnTo>
                  <a:lnTo>
                    <a:pt x="40801" y="238952"/>
                  </a:lnTo>
                  <a:lnTo>
                    <a:pt x="45335" y="241977"/>
                  </a:lnTo>
                  <a:lnTo>
                    <a:pt x="48359" y="243490"/>
                  </a:lnTo>
                  <a:lnTo>
                    <a:pt x="51379" y="246514"/>
                  </a:lnTo>
                  <a:lnTo>
                    <a:pt x="54402" y="248027"/>
                  </a:lnTo>
                  <a:lnTo>
                    <a:pt x="57424" y="251051"/>
                  </a:lnTo>
                  <a:lnTo>
                    <a:pt x="61959" y="252564"/>
                  </a:lnTo>
                  <a:lnTo>
                    <a:pt x="64980" y="255588"/>
                  </a:lnTo>
                  <a:lnTo>
                    <a:pt x="68002" y="257101"/>
                  </a:lnTo>
                  <a:lnTo>
                    <a:pt x="71025" y="260126"/>
                  </a:lnTo>
                  <a:lnTo>
                    <a:pt x="75560" y="263150"/>
                  </a:lnTo>
                  <a:lnTo>
                    <a:pt x="78580" y="264663"/>
                  </a:lnTo>
                  <a:lnTo>
                    <a:pt x="81603" y="266175"/>
                  </a:lnTo>
                  <a:lnTo>
                    <a:pt x="84625" y="269200"/>
                  </a:lnTo>
                  <a:lnTo>
                    <a:pt x="87647" y="272224"/>
                  </a:lnTo>
                  <a:lnTo>
                    <a:pt x="92181" y="273737"/>
                  </a:lnTo>
                  <a:lnTo>
                    <a:pt x="93692" y="275249"/>
                  </a:lnTo>
                  <a:lnTo>
                    <a:pt x="96714" y="276762"/>
                  </a:lnTo>
                  <a:lnTo>
                    <a:pt x="99737" y="278274"/>
                  </a:lnTo>
                  <a:lnTo>
                    <a:pt x="101248" y="279786"/>
                  </a:lnTo>
                  <a:lnTo>
                    <a:pt x="104272" y="281299"/>
                  </a:lnTo>
                  <a:lnTo>
                    <a:pt x="105781" y="282811"/>
                  </a:lnTo>
                  <a:lnTo>
                    <a:pt x="107292" y="284323"/>
                  </a:lnTo>
                  <a:lnTo>
                    <a:pt x="107292" y="285836"/>
                  </a:lnTo>
                  <a:lnTo>
                    <a:pt x="108803" y="284323"/>
                  </a:lnTo>
                  <a:lnTo>
                    <a:pt x="108803" y="282811"/>
                  </a:lnTo>
                  <a:lnTo>
                    <a:pt x="111826" y="279786"/>
                  </a:lnTo>
                  <a:lnTo>
                    <a:pt x="113337" y="276762"/>
                  </a:lnTo>
                  <a:lnTo>
                    <a:pt x="114848" y="273737"/>
                  </a:lnTo>
                  <a:lnTo>
                    <a:pt x="116361" y="270712"/>
                  </a:lnTo>
                  <a:lnTo>
                    <a:pt x="117872" y="267687"/>
                  </a:lnTo>
                  <a:lnTo>
                    <a:pt x="117872" y="264663"/>
                  </a:lnTo>
                  <a:lnTo>
                    <a:pt x="119382" y="261638"/>
                  </a:lnTo>
                  <a:lnTo>
                    <a:pt x="120893" y="258613"/>
                  </a:lnTo>
                  <a:lnTo>
                    <a:pt x="122404" y="255588"/>
                  </a:lnTo>
                  <a:lnTo>
                    <a:pt x="123915" y="252564"/>
                  </a:lnTo>
                  <a:lnTo>
                    <a:pt x="126938" y="248027"/>
                  </a:lnTo>
                  <a:lnTo>
                    <a:pt x="128449" y="243490"/>
                  </a:lnTo>
                  <a:lnTo>
                    <a:pt x="131473" y="238952"/>
                  </a:lnTo>
                  <a:lnTo>
                    <a:pt x="132982" y="235928"/>
                  </a:lnTo>
                  <a:lnTo>
                    <a:pt x="136004" y="231391"/>
                  </a:lnTo>
                  <a:lnTo>
                    <a:pt x="137516" y="226854"/>
                  </a:lnTo>
                  <a:lnTo>
                    <a:pt x="140538" y="222317"/>
                  </a:lnTo>
                  <a:lnTo>
                    <a:pt x="142049" y="217780"/>
                  </a:lnTo>
                  <a:lnTo>
                    <a:pt x="145073" y="213242"/>
                  </a:lnTo>
                  <a:lnTo>
                    <a:pt x="146583" y="207193"/>
                  </a:lnTo>
                  <a:lnTo>
                    <a:pt x="149605" y="202656"/>
                  </a:lnTo>
                  <a:lnTo>
                    <a:pt x="151116" y="198119"/>
                  </a:lnTo>
                  <a:lnTo>
                    <a:pt x="154138" y="193582"/>
                  </a:lnTo>
                  <a:lnTo>
                    <a:pt x="157162" y="187532"/>
                  </a:lnTo>
                  <a:lnTo>
                    <a:pt x="158673" y="182995"/>
                  </a:lnTo>
                  <a:lnTo>
                    <a:pt x="160183" y="178458"/>
                  </a:lnTo>
                  <a:lnTo>
                    <a:pt x="163205" y="172409"/>
                  </a:lnTo>
                  <a:lnTo>
                    <a:pt x="166228" y="167872"/>
                  </a:lnTo>
                  <a:lnTo>
                    <a:pt x="169250" y="163335"/>
                  </a:lnTo>
                  <a:lnTo>
                    <a:pt x="170763" y="157285"/>
                  </a:lnTo>
                  <a:lnTo>
                    <a:pt x="173784" y="152748"/>
                  </a:lnTo>
                  <a:lnTo>
                    <a:pt x="176806" y="148211"/>
                  </a:lnTo>
                  <a:lnTo>
                    <a:pt x="179828" y="142162"/>
                  </a:lnTo>
                  <a:lnTo>
                    <a:pt x="181339" y="137625"/>
                  </a:lnTo>
                  <a:lnTo>
                    <a:pt x="184363" y="133087"/>
                  </a:lnTo>
                  <a:lnTo>
                    <a:pt x="185874" y="128550"/>
                  </a:lnTo>
                  <a:lnTo>
                    <a:pt x="188895" y="124013"/>
                  </a:lnTo>
                  <a:lnTo>
                    <a:pt x="190406" y="119476"/>
                  </a:lnTo>
                  <a:lnTo>
                    <a:pt x="193429" y="114939"/>
                  </a:lnTo>
                  <a:lnTo>
                    <a:pt x="194940" y="110402"/>
                  </a:lnTo>
                  <a:lnTo>
                    <a:pt x="197964" y="107377"/>
                  </a:lnTo>
                  <a:lnTo>
                    <a:pt x="199475" y="102840"/>
                  </a:lnTo>
                  <a:lnTo>
                    <a:pt x="200984" y="99816"/>
                  </a:lnTo>
                  <a:lnTo>
                    <a:pt x="202495" y="95278"/>
                  </a:lnTo>
                  <a:lnTo>
                    <a:pt x="205518" y="92254"/>
                  </a:lnTo>
                  <a:lnTo>
                    <a:pt x="207029" y="89229"/>
                  </a:lnTo>
                  <a:lnTo>
                    <a:pt x="208540" y="86204"/>
                  </a:lnTo>
                  <a:lnTo>
                    <a:pt x="210051" y="83180"/>
                  </a:lnTo>
                  <a:lnTo>
                    <a:pt x="211564" y="80155"/>
                  </a:lnTo>
                  <a:lnTo>
                    <a:pt x="211564" y="77130"/>
                  </a:lnTo>
                  <a:lnTo>
                    <a:pt x="214585" y="72593"/>
                  </a:lnTo>
                  <a:lnTo>
                    <a:pt x="216096" y="71081"/>
                  </a:lnTo>
                  <a:lnTo>
                    <a:pt x="217607" y="68056"/>
                  </a:lnTo>
                  <a:lnTo>
                    <a:pt x="219118" y="66544"/>
                  </a:lnTo>
                  <a:lnTo>
                    <a:pt x="222141" y="63519"/>
                  </a:lnTo>
                  <a:lnTo>
                    <a:pt x="223652" y="62007"/>
                  </a:lnTo>
                  <a:lnTo>
                    <a:pt x="228185" y="62007"/>
                  </a:lnTo>
                  <a:lnTo>
                    <a:pt x="231208" y="62007"/>
                  </a:lnTo>
                  <a:lnTo>
                    <a:pt x="232719" y="62007"/>
                  </a:lnTo>
                  <a:lnTo>
                    <a:pt x="235741" y="62007"/>
                  </a:lnTo>
                  <a:lnTo>
                    <a:pt x="237252" y="62007"/>
                  </a:lnTo>
                  <a:lnTo>
                    <a:pt x="119382" y="320620"/>
                  </a:lnTo>
                  <a:lnTo>
                    <a:pt x="0" y="257101"/>
                  </a:lnTo>
                  <a:lnTo>
                    <a:pt x="1511" y="255588"/>
                  </a:lnTo>
                  <a:lnTo>
                    <a:pt x="1511" y="254076"/>
                  </a:lnTo>
                  <a:lnTo>
                    <a:pt x="3022" y="252564"/>
                  </a:lnTo>
                  <a:lnTo>
                    <a:pt x="3022" y="249539"/>
                  </a:lnTo>
                  <a:lnTo>
                    <a:pt x="4533" y="248027"/>
                  </a:lnTo>
                  <a:lnTo>
                    <a:pt x="6045" y="245002"/>
                  </a:lnTo>
                  <a:lnTo>
                    <a:pt x="7557" y="241977"/>
                  </a:lnTo>
                  <a:lnTo>
                    <a:pt x="9068" y="238952"/>
                  </a:lnTo>
                  <a:lnTo>
                    <a:pt x="10578" y="235928"/>
                  </a:lnTo>
                  <a:lnTo>
                    <a:pt x="12089" y="232903"/>
                  </a:lnTo>
                  <a:lnTo>
                    <a:pt x="13600" y="228366"/>
                  </a:lnTo>
                  <a:lnTo>
                    <a:pt x="15111" y="225341"/>
                  </a:lnTo>
                  <a:lnTo>
                    <a:pt x="16623" y="220804"/>
                  </a:lnTo>
                  <a:lnTo>
                    <a:pt x="19645" y="216267"/>
                  </a:lnTo>
                  <a:lnTo>
                    <a:pt x="21158" y="211730"/>
                  </a:lnTo>
                  <a:lnTo>
                    <a:pt x="24179" y="207193"/>
                  </a:lnTo>
                  <a:lnTo>
                    <a:pt x="25690" y="201144"/>
                  </a:lnTo>
                  <a:lnTo>
                    <a:pt x="28712" y="196607"/>
                  </a:lnTo>
                  <a:lnTo>
                    <a:pt x="31734" y="190557"/>
                  </a:lnTo>
                  <a:lnTo>
                    <a:pt x="33246" y="186020"/>
                  </a:lnTo>
                  <a:lnTo>
                    <a:pt x="36269" y="179971"/>
                  </a:lnTo>
                  <a:lnTo>
                    <a:pt x="37779" y="175433"/>
                  </a:lnTo>
                  <a:lnTo>
                    <a:pt x="40801" y="169384"/>
                  </a:lnTo>
                  <a:lnTo>
                    <a:pt x="43824" y="163335"/>
                  </a:lnTo>
                  <a:lnTo>
                    <a:pt x="46846" y="157285"/>
                  </a:lnTo>
                  <a:lnTo>
                    <a:pt x="49870" y="152748"/>
                  </a:lnTo>
                  <a:lnTo>
                    <a:pt x="52891" y="145186"/>
                  </a:lnTo>
                  <a:lnTo>
                    <a:pt x="55913" y="140649"/>
                  </a:lnTo>
                  <a:lnTo>
                    <a:pt x="57424" y="134600"/>
                  </a:lnTo>
                  <a:lnTo>
                    <a:pt x="60446" y="128550"/>
                  </a:lnTo>
                  <a:lnTo>
                    <a:pt x="63470" y="122501"/>
                  </a:lnTo>
                  <a:lnTo>
                    <a:pt x="66491" y="116452"/>
                  </a:lnTo>
                  <a:lnTo>
                    <a:pt x="69514" y="110402"/>
                  </a:lnTo>
                  <a:lnTo>
                    <a:pt x="72536" y="104353"/>
                  </a:lnTo>
                  <a:lnTo>
                    <a:pt x="75560" y="98303"/>
                  </a:lnTo>
                  <a:lnTo>
                    <a:pt x="78580" y="92254"/>
                  </a:lnTo>
                  <a:lnTo>
                    <a:pt x="81603" y="87717"/>
                  </a:lnTo>
                  <a:lnTo>
                    <a:pt x="84625" y="81667"/>
                  </a:lnTo>
                  <a:lnTo>
                    <a:pt x="86136" y="75618"/>
                  </a:lnTo>
                  <a:lnTo>
                    <a:pt x="89160" y="69568"/>
                  </a:lnTo>
                  <a:lnTo>
                    <a:pt x="92181" y="65031"/>
                  </a:lnTo>
                  <a:lnTo>
                    <a:pt x="95203" y="58982"/>
                  </a:lnTo>
                  <a:lnTo>
                    <a:pt x="98225" y="54445"/>
                  </a:lnTo>
                  <a:lnTo>
                    <a:pt x="99737" y="49908"/>
                  </a:lnTo>
                  <a:lnTo>
                    <a:pt x="102760" y="43858"/>
                  </a:lnTo>
                  <a:lnTo>
                    <a:pt x="104272" y="40834"/>
                  </a:lnTo>
                  <a:lnTo>
                    <a:pt x="107292" y="36297"/>
                  </a:lnTo>
                  <a:lnTo>
                    <a:pt x="108803" y="31759"/>
                  </a:lnTo>
                  <a:lnTo>
                    <a:pt x="111826" y="27222"/>
                  </a:lnTo>
                  <a:lnTo>
                    <a:pt x="113337" y="24198"/>
                  </a:lnTo>
                  <a:lnTo>
                    <a:pt x="116361" y="19661"/>
                  </a:lnTo>
                  <a:lnTo>
                    <a:pt x="117872" y="16636"/>
                  </a:lnTo>
                  <a:lnTo>
                    <a:pt x="119382" y="13611"/>
                  </a:lnTo>
                  <a:lnTo>
                    <a:pt x="120893" y="12099"/>
                  </a:lnTo>
                  <a:lnTo>
                    <a:pt x="122404" y="9074"/>
                  </a:lnTo>
                  <a:lnTo>
                    <a:pt x="123915" y="6049"/>
                  </a:lnTo>
                  <a:lnTo>
                    <a:pt x="125426" y="4537"/>
                  </a:lnTo>
                  <a:lnTo>
                    <a:pt x="125426" y="3025"/>
                  </a:lnTo>
                  <a:lnTo>
                    <a:pt x="128449" y="1512"/>
                  </a:lnTo>
                  <a:lnTo>
                    <a:pt x="128449"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160" name="Shape 75">
              <a:extLst>
                <a:ext uri="{FF2B5EF4-FFF2-40B4-BE49-F238E27FC236}">
                  <a16:creationId xmlns:a16="http://schemas.microsoft.com/office/drawing/2014/main" id="{E466E5B5-CD57-43DB-AEED-51E347791A83}"/>
                </a:ext>
              </a:extLst>
            </p:cNvPr>
            <p:cNvSpPr/>
            <p:nvPr/>
          </p:nvSpPr>
          <p:spPr>
            <a:xfrm>
              <a:off x="4423953" y="696259"/>
              <a:ext cx="1674" cy="246"/>
            </a:xfrm>
            <a:custGeom>
              <a:avLst/>
              <a:gdLst/>
              <a:ahLst/>
              <a:cxnLst/>
              <a:rect l="0" t="0" r="0" b="0"/>
              <a:pathLst>
                <a:path w="1674" h="246">
                  <a:moveTo>
                    <a:pt x="1674" y="0"/>
                  </a:moveTo>
                  <a:lnTo>
                    <a:pt x="1511" y="246"/>
                  </a:lnTo>
                  <a:lnTo>
                    <a:pt x="0" y="246"/>
                  </a:lnTo>
                  <a:lnTo>
                    <a:pt x="167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161" name="Shape 76">
              <a:extLst>
                <a:ext uri="{FF2B5EF4-FFF2-40B4-BE49-F238E27FC236}">
                  <a16:creationId xmlns:a16="http://schemas.microsoft.com/office/drawing/2014/main" id="{F48C57EA-0D52-493B-BE28-C19926795B6A}"/>
                </a:ext>
              </a:extLst>
            </p:cNvPr>
            <p:cNvSpPr/>
            <p:nvPr/>
          </p:nvSpPr>
          <p:spPr>
            <a:xfrm>
              <a:off x="4425628" y="625423"/>
              <a:ext cx="197799" cy="120989"/>
            </a:xfrm>
            <a:custGeom>
              <a:avLst/>
              <a:gdLst/>
              <a:ahLst/>
              <a:cxnLst/>
              <a:rect l="0" t="0" r="0" b="0"/>
              <a:pathLst>
                <a:path w="197799" h="120989">
                  <a:moveTo>
                    <a:pt x="70861" y="0"/>
                  </a:moveTo>
                  <a:lnTo>
                    <a:pt x="125263" y="25710"/>
                  </a:lnTo>
                  <a:lnTo>
                    <a:pt x="123752" y="27223"/>
                  </a:lnTo>
                  <a:lnTo>
                    <a:pt x="122241" y="30249"/>
                  </a:lnTo>
                  <a:lnTo>
                    <a:pt x="120729" y="33273"/>
                  </a:lnTo>
                  <a:lnTo>
                    <a:pt x="119218" y="34786"/>
                  </a:lnTo>
                  <a:lnTo>
                    <a:pt x="117707" y="37810"/>
                  </a:lnTo>
                  <a:lnTo>
                    <a:pt x="116196" y="39321"/>
                  </a:lnTo>
                  <a:lnTo>
                    <a:pt x="113172" y="40834"/>
                  </a:lnTo>
                  <a:lnTo>
                    <a:pt x="110151" y="40834"/>
                  </a:lnTo>
                  <a:lnTo>
                    <a:pt x="108640" y="40834"/>
                  </a:lnTo>
                  <a:lnTo>
                    <a:pt x="104107" y="40834"/>
                  </a:lnTo>
                  <a:lnTo>
                    <a:pt x="101083" y="40834"/>
                  </a:lnTo>
                  <a:lnTo>
                    <a:pt x="96551" y="40834"/>
                  </a:lnTo>
                  <a:lnTo>
                    <a:pt x="92018" y="40834"/>
                  </a:lnTo>
                  <a:lnTo>
                    <a:pt x="87483" y="40834"/>
                  </a:lnTo>
                  <a:lnTo>
                    <a:pt x="82951" y="40834"/>
                  </a:lnTo>
                  <a:lnTo>
                    <a:pt x="78417" y="40834"/>
                  </a:lnTo>
                  <a:lnTo>
                    <a:pt x="75395" y="40834"/>
                  </a:lnTo>
                  <a:lnTo>
                    <a:pt x="72371" y="40834"/>
                  </a:lnTo>
                  <a:lnTo>
                    <a:pt x="69350" y="40834"/>
                  </a:lnTo>
                  <a:lnTo>
                    <a:pt x="66328" y="40834"/>
                  </a:lnTo>
                  <a:lnTo>
                    <a:pt x="64817" y="40834"/>
                  </a:lnTo>
                  <a:lnTo>
                    <a:pt x="122241" y="71082"/>
                  </a:lnTo>
                  <a:lnTo>
                    <a:pt x="170598" y="92255"/>
                  </a:lnTo>
                  <a:lnTo>
                    <a:pt x="164553" y="40834"/>
                  </a:lnTo>
                  <a:lnTo>
                    <a:pt x="197799" y="55959"/>
                  </a:lnTo>
                  <a:lnTo>
                    <a:pt x="182686" y="120989"/>
                  </a:lnTo>
                  <a:lnTo>
                    <a:pt x="49705" y="63521"/>
                  </a:lnTo>
                  <a:lnTo>
                    <a:pt x="0" y="70836"/>
                  </a:lnTo>
                  <a:lnTo>
                    <a:pt x="2859" y="66544"/>
                  </a:lnTo>
                  <a:lnTo>
                    <a:pt x="5880" y="63521"/>
                  </a:lnTo>
                  <a:lnTo>
                    <a:pt x="8904" y="62008"/>
                  </a:lnTo>
                  <a:lnTo>
                    <a:pt x="11926" y="58983"/>
                  </a:lnTo>
                  <a:lnTo>
                    <a:pt x="13437" y="55959"/>
                  </a:lnTo>
                  <a:lnTo>
                    <a:pt x="16459" y="52933"/>
                  </a:lnTo>
                  <a:lnTo>
                    <a:pt x="19480" y="49909"/>
                  </a:lnTo>
                  <a:lnTo>
                    <a:pt x="22504" y="46885"/>
                  </a:lnTo>
                  <a:lnTo>
                    <a:pt x="25526" y="45372"/>
                  </a:lnTo>
                  <a:lnTo>
                    <a:pt x="30060" y="40834"/>
                  </a:lnTo>
                  <a:lnTo>
                    <a:pt x="31570" y="37810"/>
                  </a:lnTo>
                  <a:lnTo>
                    <a:pt x="33081" y="36298"/>
                  </a:lnTo>
                  <a:lnTo>
                    <a:pt x="34594" y="34786"/>
                  </a:lnTo>
                  <a:lnTo>
                    <a:pt x="37616" y="31761"/>
                  </a:lnTo>
                  <a:lnTo>
                    <a:pt x="39127" y="30249"/>
                  </a:lnTo>
                  <a:lnTo>
                    <a:pt x="42149" y="27223"/>
                  </a:lnTo>
                  <a:lnTo>
                    <a:pt x="45170" y="24199"/>
                  </a:lnTo>
                  <a:lnTo>
                    <a:pt x="49705" y="21174"/>
                  </a:lnTo>
                  <a:lnTo>
                    <a:pt x="52727" y="18150"/>
                  </a:lnTo>
                  <a:lnTo>
                    <a:pt x="57261" y="13611"/>
                  </a:lnTo>
                  <a:lnTo>
                    <a:pt x="60282" y="10588"/>
                  </a:lnTo>
                  <a:lnTo>
                    <a:pt x="63305" y="7563"/>
                  </a:lnTo>
                  <a:lnTo>
                    <a:pt x="64817" y="6051"/>
                  </a:lnTo>
                  <a:lnTo>
                    <a:pt x="67839" y="3026"/>
                  </a:lnTo>
                  <a:lnTo>
                    <a:pt x="69350" y="1514"/>
                  </a:lnTo>
                  <a:lnTo>
                    <a:pt x="7086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162" name="Shape 78">
              <a:extLst>
                <a:ext uri="{FF2B5EF4-FFF2-40B4-BE49-F238E27FC236}">
                  <a16:creationId xmlns:a16="http://schemas.microsoft.com/office/drawing/2014/main" id="{0F3A80B2-D4BA-4FCC-BE8A-F76929F08203}"/>
                </a:ext>
              </a:extLst>
            </p:cNvPr>
            <p:cNvSpPr/>
            <p:nvPr/>
          </p:nvSpPr>
          <p:spPr>
            <a:xfrm>
              <a:off x="4558446" y="838666"/>
              <a:ext cx="155649" cy="294910"/>
            </a:xfrm>
            <a:custGeom>
              <a:avLst/>
              <a:gdLst/>
              <a:ahLst/>
              <a:cxnLst/>
              <a:rect l="0" t="0" r="0" b="0"/>
              <a:pathLst>
                <a:path w="155649" h="294910">
                  <a:moveTo>
                    <a:pt x="0" y="0"/>
                  </a:moveTo>
                  <a:lnTo>
                    <a:pt x="4533" y="0"/>
                  </a:lnTo>
                  <a:lnTo>
                    <a:pt x="7554" y="0"/>
                  </a:lnTo>
                  <a:lnTo>
                    <a:pt x="12089" y="0"/>
                  </a:lnTo>
                  <a:lnTo>
                    <a:pt x="16623" y="0"/>
                  </a:lnTo>
                  <a:lnTo>
                    <a:pt x="19645" y="0"/>
                  </a:lnTo>
                  <a:lnTo>
                    <a:pt x="24179" y="1512"/>
                  </a:lnTo>
                  <a:lnTo>
                    <a:pt x="27201" y="1512"/>
                  </a:lnTo>
                  <a:lnTo>
                    <a:pt x="31734" y="3023"/>
                  </a:lnTo>
                  <a:lnTo>
                    <a:pt x="36266" y="3023"/>
                  </a:lnTo>
                  <a:lnTo>
                    <a:pt x="39290" y="4536"/>
                  </a:lnTo>
                  <a:lnTo>
                    <a:pt x="42313" y="6049"/>
                  </a:lnTo>
                  <a:lnTo>
                    <a:pt x="46846" y="7562"/>
                  </a:lnTo>
                  <a:lnTo>
                    <a:pt x="51379" y="9074"/>
                  </a:lnTo>
                  <a:lnTo>
                    <a:pt x="54402" y="9074"/>
                  </a:lnTo>
                  <a:lnTo>
                    <a:pt x="57424" y="12099"/>
                  </a:lnTo>
                  <a:lnTo>
                    <a:pt x="60446" y="13611"/>
                  </a:lnTo>
                  <a:lnTo>
                    <a:pt x="64980" y="15124"/>
                  </a:lnTo>
                  <a:lnTo>
                    <a:pt x="68002" y="16634"/>
                  </a:lnTo>
                  <a:lnTo>
                    <a:pt x="71025" y="18147"/>
                  </a:lnTo>
                  <a:lnTo>
                    <a:pt x="75557" y="19661"/>
                  </a:lnTo>
                  <a:lnTo>
                    <a:pt x="78580" y="22685"/>
                  </a:lnTo>
                  <a:lnTo>
                    <a:pt x="81603" y="24198"/>
                  </a:lnTo>
                  <a:lnTo>
                    <a:pt x="84625" y="25710"/>
                  </a:lnTo>
                  <a:lnTo>
                    <a:pt x="87647" y="28735"/>
                  </a:lnTo>
                  <a:lnTo>
                    <a:pt x="90668" y="30246"/>
                  </a:lnTo>
                  <a:lnTo>
                    <a:pt x="93692" y="33272"/>
                  </a:lnTo>
                  <a:lnTo>
                    <a:pt x="96714" y="34784"/>
                  </a:lnTo>
                  <a:lnTo>
                    <a:pt x="99737" y="37809"/>
                  </a:lnTo>
                  <a:lnTo>
                    <a:pt x="102757" y="40834"/>
                  </a:lnTo>
                  <a:lnTo>
                    <a:pt x="105781" y="43857"/>
                  </a:lnTo>
                  <a:lnTo>
                    <a:pt x="108803" y="46883"/>
                  </a:lnTo>
                  <a:lnTo>
                    <a:pt x="110315" y="48395"/>
                  </a:lnTo>
                  <a:lnTo>
                    <a:pt x="113337" y="51420"/>
                  </a:lnTo>
                  <a:lnTo>
                    <a:pt x="116358" y="54445"/>
                  </a:lnTo>
                  <a:lnTo>
                    <a:pt x="119382" y="57468"/>
                  </a:lnTo>
                  <a:lnTo>
                    <a:pt x="120893" y="60494"/>
                  </a:lnTo>
                  <a:lnTo>
                    <a:pt x="123915" y="63519"/>
                  </a:lnTo>
                  <a:lnTo>
                    <a:pt x="125426" y="66544"/>
                  </a:lnTo>
                  <a:lnTo>
                    <a:pt x="128449" y="69568"/>
                  </a:lnTo>
                  <a:lnTo>
                    <a:pt x="129958" y="72592"/>
                  </a:lnTo>
                  <a:lnTo>
                    <a:pt x="132982" y="75618"/>
                  </a:lnTo>
                  <a:lnTo>
                    <a:pt x="134493" y="78643"/>
                  </a:lnTo>
                  <a:lnTo>
                    <a:pt x="136004" y="83180"/>
                  </a:lnTo>
                  <a:lnTo>
                    <a:pt x="137516" y="86203"/>
                  </a:lnTo>
                  <a:lnTo>
                    <a:pt x="139027" y="89229"/>
                  </a:lnTo>
                  <a:lnTo>
                    <a:pt x="142049" y="93766"/>
                  </a:lnTo>
                  <a:lnTo>
                    <a:pt x="143559" y="96791"/>
                  </a:lnTo>
                  <a:lnTo>
                    <a:pt x="143559" y="101328"/>
                  </a:lnTo>
                  <a:lnTo>
                    <a:pt x="146583" y="104353"/>
                  </a:lnTo>
                  <a:lnTo>
                    <a:pt x="148094" y="107377"/>
                  </a:lnTo>
                  <a:lnTo>
                    <a:pt x="149605" y="111913"/>
                  </a:lnTo>
                  <a:lnTo>
                    <a:pt x="149605" y="114939"/>
                  </a:lnTo>
                  <a:lnTo>
                    <a:pt x="151116" y="119476"/>
                  </a:lnTo>
                  <a:lnTo>
                    <a:pt x="152627" y="122501"/>
                  </a:lnTo>
                  <a:lnTo>
                    <a:pt x="152627" y="127037"/>
                  </a:lnTo>
                  <a:lnTo>
                    <a:pt x="152627" y="131575"/>
                  </a:lnTo>
                  <a:lnTo>
                    <a:pt x="154138" y="134600"/>
                  </a:lnTo>
                  <a:lnTo>
                    <a:pt x="154138" y="139136"/>
                  </a:lnTo>
                  <a:lnTo>
                    <a:pt x="155649" y="142162"/>
                  </a:lnTo>
                  <a:lnTo>
                    <a:pt x="155649" y="146699"/>
                  </a:lnTo>
                  <a:lnTo>
                    <a:pt x="155649" y="151236"/>
                  </a:lnTo>
                  <a:lnTo>
                    <a:pt x="155649" y="155773"/>
                  </a:lnTo>
                  <a:lnTo>
                    <a:pt x="155649" y="158798"/>
                  </a:lnTo>
                  <a:lnTo>
                    <a:pt x="155649" y="163335"/>
                  </a:lnTo>
                  <a:lnTo>
                    <a:pt x="155649" y="167870"/>
                  </a:lnTo>
                  <a:lnTo>
                    <a:pt x="155649" y="173921"/>
                  </a:lnTo>
                  <a:lnTo>
                    <a:pt x="155649" y="178458"/>
                  </a:lnTo>
                  <a:lnTo>
                    <a:pt x="155649" y="182995"/>
                  </a:lnTo>
                  <a:lnTo>
                    <a:pt x="154138" y="187532"/>
                  </a:lnTo>
                  <a:lnTo>
                    <a:pt x="154138" y="192069"/>
                  </a:lnTo>
                  <a:lnTo>
                    <a:pt x="154138" y="195093"/>
                  </a:lnTo>
                  <a:lnTo>
                    <a:pt x="152627" y="198119"/>
                  </a:lnTo>
                  <a:lnTo>
                    <a:pt x="152627" y="199631"/>
                  </a:lnTo>
                  <a:lnTo>
                    <a:pt x="151116" y="202656"/>
                  </a:lnTo>
                  <a:lnTo>
                    <a:pt x="151116" y="207192"/>
                  </a:lnTo>
                  <a:lnTo>
                    <a:pt x="149605" y="211730"/>
                  </a:lnTo>
                  <a:lnTo>
                    <a:pt x="148094" y="216267"/>
                  </a:lnTo>
                  <a:lnTo>
                    <a:pt x="146583" y="220803"/>
                  </a:lnTo>
                  <a:lnTo>
                    <a:pt x="145070" y="225341"/>
                  </a:lnTo>
                  <a:lnTo>
                    <a:pt x="142049" y="229878"/>
                  </a:lnTo>
                  <a:lnTo>
                    <a:pt x="140538" y="234414"/>
                  </a:lnTo>
                  <a:lnTo>
                    <a:pt x="137516" y="238952"/>
                  </a:lnTo>
                  <a:lnTo>
                    <a:pt x="136004" y="241977"/>
                  </a:lnTo>
                  <a:lnTo>
                    <a:pt x="134493" y="246514"/>
                  </a:lnTo>
                  <a:lnTo>
                    <a:pt x="131470" y="251051"/>
                  </a:lnTo>
                  <a:lnTo>
                    <a:pt x="128449" y="254076"/>
                  </a:lnTo>
                  <a:lnTo>
                    <a:pt x="125426" y="258613"/>
                  </a:lnTo>
                  <a:lnTo>
                    <a:pt x="122404" y="261636"/>
                  </a:lnTo>
                  <a:lnTo>
                    <a:pt x="119382" y="266175"/>
                  </a:lnTo>
                  <a:lnTo>
                    <a:pt x="116358" y="269200"/>
                  </a:lnTo>
                  <a:lnTo>
                    <a:pt x="113337" y="272224"/>
                  </a:lnTo>
                  <a:lnTo>
                    <a:pt x="110315" y="276760"/>
                  </a:lnTo>
                  <a:lnTo>
                    <a:pt x="107292" y="279786"/>
                  </a:lnTo>
                  <a:lnTo>
                    <a:pt x="102757" y="282811"/>
                  </a:lnTo>
                  <a:lnTo>
                    <a:pt x="99737" y="285836"/>
                  </a:lnTo>
                  <a:lnTo>
                    <a:pt x="96714" y="288859"/>
                  </a:lnTo>
                  <a:lnTo>
                    <a:pt x="92181" y="291885"/>
                  </a:lnTo>
                  <a:lnTo>
                    <a:pt x="87647" y="294910"/>
                  </a:lnTo>
                  <a:lnTo>
                    <a:pt x="87647" y="291885"/>
                  </a:lnTo>
                  <a:lnTo>
                    <a:pt x="87647" y="288859"/>
                  </a:lnTo>
                  <a:lnTo>
                    <a:pt x="86136" y="287348"/>
                  </a:lnTo>
                  <a:lnTo>
                    <a:pt x="86136" y="284323"/>
                  </a:lnTo>
                  <a:lnTo>
                    <a:pt x="86136" y="281299"/>
                  </a:lnTo>
                  <a:lnTo>
                    <a:pt x="84625" y="278274"/>
                  </a:lnTo>
                  <a:lnTo>
                    <a:pt x="83114" y="275248"/>
                  </a:lnTo>
                  <a:lnTo>
                    <a:pt x="81603" y="272224"/>
                  </a:lnTo>
                  <a:lnTo>
                    <a:pt x="86136" y="270712"/>
                  </a:lnTo>
                  <a:lnTo>
                    <a:pt x="89157" y="267687"/>
                  </a:lnTo>
                  <a:lnTo>
                    <a:pt x="92181" y="264663"/>
                  </a:lnTo>
                  <a:lnTo>
                    <a:pt x="95203" y="263149"/>
                  </a:lnTo>
                  <a:lnTo>
                    <a:pt x="98225" y="258613"/>
                  </a:lnTo>
                  <a:lnTo>
                    <a:pt x="99737" y="257101"/>
                  </a:lnTo>
                  <a:lnTo>
                    <a:pt x="102757" y="252564"/>
                  </a:lnTo>
                  <a:lnTo>
                    <a:pt x="105781" y="251051"/>
                  </a:lnTo>
                  <a:lnTo>
                    <a:pt x="108803" y="246514"/>
                  </a:lnTo>
                  <a:lnTo>
                    <a:pt x="110315" y="243490"/>
                  </a:lnTo>
                  <a:lnTo>
                    <a:pt x="113337" y="240465"/>
                  </a:lnTo>
                  <a:lnTo>
                    <a:pt x="114848" y="237440"/>
                  </a:lnTo>
                  <a:lnTo>
                    <a:pt x="117869" y="234414"/>
                  </a:lnTo>
                  <a:lnTo>
                    <a:pt x="119382" y="231391"/>
                  </a:lnTo>
                  <a:lnTo>
                    <a:pt x="122404" y="226854"/>
                  </a:lnTo>
                  <a:lnTo>
                    <a:pt x="123915" y="223829"/>
                  </a:lnTo>
                  <a:lnTo>
                    <a:pt x="125426" y="219292"/>
                  </a:lnTo>
                  <a:lnTo>
                    <a:pt x="126938" y="216267"/>
                  </a:lnTo>
                  <a:lnTo>
                    <a:pt x="128449" y="211730"/>
                  </a:lnTo>
                  <a:lnTo>
                    <a:pt x="129958" y="208704"/>
                  </a:lnTo>
                  <a:lnTo>
                    <a:pt x="131470" y="204168"/>
                  </a:lnTo>
                  <a:lnTo>
                    <a:pt x="132982" y="199631"/>
                  </a:lnTo>
                  <a:lnTo>
                    <a:pt x="134493" y="196607"/>
                  </a:lnTo>
                  <a:lnTo>
                    <a:pt x="134493" y="192069"/>
                  </a:lnTo>
                  <a:lnTo>
                    <a:pt x="136004" y="189045"/>
                  </a:lnTo>
                  <a:lnTo>
                    <a:pt x="137516" y="184508"/>
                  </a:lnTo>
                  <a:lnTo>
                    <a:pt x="137516" y="179969"/>
                  </a:lnTo>
                  <a:lnTo>
                    <a:pt x="137516" y="175433"/>
                  </a:lnTo>
                  <a:lnTo>
                    <a:pt x="139027" y="170897"/>
                  </a:lnTo>
                  <a:lnTo>
                    <a:pt x="139027" y="167870"/>
                  </a:lnTo>
                  <a:lnTo>
                    <a:pt x="139027" y="163335"/>
                  </a:lnTo>
                  <a:lnTo>
                    <a:pt x="139027" y="158798"/>
                  </a:lnTo>
                  <a:lnTo>
                    <a:pt x="139027" y="154259"/>
                  </a:lnTo>
                  <a:lnTo>
                    <a:pt x="139027" y="151236"/>
                  </a:lnTo>
                  <a:lnTo>
                    <a:pt x="139027" y="146699"/>
                  </a:lnTo>
                  <a:lnTo>
                    <a:pt x="139027" y="143674"/>
                  </a:lnTo>
                  <a:lnTo>
                    <a:pt x="139027" y="140648"/>
                  </a:lnTo>
                  <a:lnTo>
                    <a:pt x="137516" y="137625"/>
                  </a:lnTo>
                  <a:lnTo>
                    <a:pt x="137516" y="133087"/>
                  </a:lnTo>
                  <a:lnTo>
                    <a:pt x="136004" y="130063"/>
                  </a:lnTo>
                  <a:lnTo>
                    <a:pt x="136004" y="127037"/>
                  </a:lnTo>
                  <a:lnTo>
                    <a:pt x="134493" y="124013"/>
                  </a:lnTo>
                  <a:lnTo>
                    <a:pt x="134493" y="120989"/>
                  </a:lnTo>
                  <a:lnTo>
                    <a:pt x="132982" y="116452"/>
                  </a:lnTo>
                  <a:lnTo>
                    <a:pt x="132982" y="113425"/>
                  </a:lnTo>
                  <a:lnTo>
                    <a:pt x="131470" y="110402"/>
                  </a:lnTo>
                  <a:lnTo>
                    <a:pt x="129958" y="107377"/>
                  </a:lnTo>
                  <a:lnTo>
                    <a:pt x="128449" y="104353"/>
                  </a:lnTo>
                  <a:lnTo>
                    <a:pt x="126938" y="101328"/>
                  </a:lnTo>
                  <a:lnTo>
                    <a:pt x="125426" y="98302"/>
                  </a:lnTo>
                  <a:lnTo>
                    <a:pt x="123915" y="95278"/>
                  </a:lnTo>
                  <a:lnTo>
                    <a:pt x="122404" y="92254"/>
                  </a:lnTo>
                  <a:lnTo>
                    <a:pt x="120893" y="89229"/>
                  </a:lnTo>
                  <a:lnTo>
                    <a:pt x="119382" y="86203"/>
                  </a:lnTo>
                  <a:lnTo>
                    <a:pt x="117869" y="83180"/>
                  </a:lnTo>
                  <a:lnTo>
                    <a:pt x="116358" y="81667"/>
                  </a:lnTo>
                  <a:lnTo>
                    <a:pt x="114848" y="78643"/>
                  </a:lnTo>
                  <a:lnTo>
                    <a:pt x="113337" y="75618"/>
                  </a:lnTo>
                  <a:lnTo>
                    <a:pt x="110315" y="72592"/>
                  </a:lnTo>
                  <a:lnTo>
                    <a:pt x="108803" y="69568"/>
                  </a:lnTo>
                  <a:lnTo>
                    <a:pt x="104268" y="65031"/>
                  </a:lnTo>
                  <a:lnTo>
                    <a:pt x="99737" y="60494"/>
                  </a:lnTo>
                  <a:lnTo>
                    <a:pt x="95203" y="55957"/>
                  </a:lnTo>
                  <a:lnTo>
                    <a:pt x="90668" y="51420"/>
                  </a:lnTo>
                  <a:lnTo>
                    <a:pt x="87647" y="48395"/>
                  </a:lnTo>
                  <a:lnTo>
                    <a:pt x="86136" y="46883"/>
                  </a:lnTo>
                  <a:lnTo>
                    <a:pt x="83114" y="45369"/>
                  </a:lnTo>
                  <a:lnTo>
                    <a:pt x="80092" y="43857"/>
                  </a:lnTo>
                  <a:lnTo>
                    <a:pt x="77068" y="40834"/>
                  </a:lnTo>
                  <a:lnTo>
                    <a:pt x="75557" y="39321"/>
                  </a:lnTo>
                  <a:lnTo>
                    <a:pt x="72536" y="37809"/>
                  </a:lnTo>
                  <a:lnTo>
                    <a:pt x="69514" y="36297"/>
                  </a:lnTo>
                  <a:lnTo>
                    <a:pt x="66491" y="33272"/>
                  </a:lnTo>
                  <a:lnTo>
                    <a:pt x="63467" y="33272"/>
                  </a:lnTo>
                  <a:lnTo>
                    <a:pt x="60446" y="31758"/>
                  </a:lnTo>
                  <a:lnTo>
                    <a:pt x="57424" y="30246"/>
                  </a:lnTo>
                  <a:lnTo>
                    <a:pt x="54402" y="28735"/>
                  </a:lnTo>
                  <a:lnTo>
                    <a:pt x="51379" y="27222"/>
                  </a:lnTo>
                  <a:lnTo>
                    <a:pt x="48356" y="25710"/>
                  </a:lnTo>
                  <a:lnTo>
                    <a:pt x="45335" y="24198"/>
                  </a:lnTo>
                  <a:lnTo>
                    <a:pt x="42313" y="22685"/>
                  </a:lnTo>
                  <a:lnTo>
                    <a:pt x="39290" y="21173"/>
                  </a:lnTo>
                  <a:lnTo>
                    <a:pt x="36266" y="21173"/>
                  </a:lnTo>
                  <a:lnTo>
                    <a:pt x="31734" y="19661"/>
                  </a:lnTo>
                  <a:lnTo>
                    <a:pt x="28712" y="19661"/>
                  </a:lnTo>
                  <a:lnTo>
                    <a:pt x="25690" y="19661"/>
                  </a:lnTo>
                  <a:lnTo>
                    <a:pt x="22666" y="18147"/>
                  </a:lnTo>
                  <a:lnTo>
                    <a:pt x="18134" y="18147"/>
                  </a:lnTo>
                  <a:lnTo>
                    <a:pt x="15111" y="16634"/>
                  </a:lnTo>
                  <a:lnTo>
                    <a:pt x="12089" y="16634"/>
                  </a:lnTo>
                  <a:lnTo>
                    <a:pt x="9065" y="16634"/>
                  </a:lnTo>
                  <a:lnTo>
                    <a:pt x="4533" y="16634"/>
                  </a:lnTo>
                  <a:lnTo>
                    <a:pt x="4533" y="12099"/>
                  </a:lnTo>
                  <a:lnTo>
                    <a:pt x="3022" y="7562"/>
                  </a:lnTo>
                  <a:lnTo>
                    <a:pt x="1511" y="3023"/>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163" name="Shape 80">
              <a:extLst>
                <a:ext uri="{FF2B5EF4-FFF2-40B4-BE49-F238E27FC236}">
                  <a16:creationId xmlns:a16="http://schemas.microsoft.com/office/drawing/2014/main" id="{AFA5FC3C-0D4D-486A-8C4B-F79B65D36237}"/>
                </a:ext>
              </a:extLst>
            </p:cNvPr>
            <p:cNvSpPr/>
            <p:nvPr/>
          </p:nvSpPr>
          <p:spPr>
            <a:xfrm>
              <a:off x="4384662" y="853787"/>
              <a:ext cx="208540" cy="311546"/>
            </a:xfrm>
            <a:custGeom>
              <a:avLst/>
              <a:gdLst/>
              <a:ahLst/>
              <a:cxnLst/>
              <a:rect l="0" t="0" r="0" b="0"/>
              <a:pathLst>
                <a:path w="208540" h="311546">
                  <a:moveTo>
                    <a:pt x="96714" y="0"/>
                  </a:moveTo>
                  <a:lnTo>
                    <a:pt x="98225" y="4537"/>
                  </a:lnTo>
                  <a:lnTo>
                    <a:pt x="99737" y="9074"/>
                  </a:lnTo>
                  <a:lnTo>
                    <a:pt x="101248" y="12099"/>
                  </a:lnTo>
                  <a:lnTo>
                    <a:pt x="102759" y="16636"/>
                  </a:lnTo>
                  <a:lnTo>
                    <a:pt x="98225" y="18148"/>
                  </a:lnTo>
                  <a:lnTo>
                    <a:pt x="95203" y="21173"/>
                  </a:lnTo>
                  <a:lnTo>
                    <a:pt x="90669" y="24198"/>
                  </a:lnTo>
                  <a:lnTo>
                    <a:pt x="86136" y="27222"/>
                  </a:lnTo>
                  <a:lnTo>
                    <a:pt x="83114" y="28735"/>
                  </a:lnTo>
                  <a:lnTo>
                    <a:pt x="78580" y="31759"/>
                  </a:lnTo>
                  <a:lnTo>
                    <a:pt x="75558" y="34784"/>
                  </a:lnTo>
                  <a:lnTo>
                    <a:pt x="72535" y="39321"/>
                  </a:lnTo>
                  <a:lnTo>
                    <a:pt x="68002" y="42346"/>
                  </a:lnTo>
                  <a:lnTo>
                    <a:pt x="64980" y="45371"/>
                  </a:lnTo>
                  <a:lnTo>
                    <a:pt x="61957" y="48395"/>
                  </a:lnTo>
                  <a:lnTo>
                    <a:pt x="58935" y="52932"/>
                  </a:lnTo>
                  <a:lnTo>
                    <a:pt x="55913" y="57470"/>
                  </a:lnTo>
                  <a:lnTo>
                    <a:pt x="52891" y="60494"/>
                  </a:lnTo>
                  <a:lnTo>
                    <a:pt x="51379" y="65031"/>
                  </a:lnTo>
                  <a:lnTo>
                    <a:pt x="46846" y="69568"/>
                  </a:lnTo>
                  <a:lnTo>
                    <a:pt x="45335" y="72593"/>
                  </a:lnTo>
                  <a:lnTo>
                    <a:pt x="43824" y="77130"/>
                  </a:lnTo>
                  <a:lnTo>
                    <a:pt x="40801" y="81667"/>
                  </a:lnTo>
                  <a:lnTo>
                    <a:pt x="39290" y="86204"/>
                  </a:lnTo>
                  <a:lnTo>
                    <a:pt x="37779" y="90741"/>
                  </a:lnTo>
                  <a:lnTo>
                    <a:pt x="36268" y="95278"/>
                  </a:lnTo>
                  <a:lnTo>
                    <a:pt x="34756" y="99816"/>
                  </a:lnTo>
                  <a:lnTo>
                    <a:pt x="33245" y="104353"/>
                  </a:lnTo>
                  <a:lnTo>
                    <a:pt x="31734" y="108890"/>
                  </a:lnTo>
                  <a:lnTo>
                    <a:pt x="30223" y="113427"/>
                  </a:lnTo>
                  <a:lnTo>
                    <a:pt x="28712" y="117964"/>
                  </a:lnTo>
                  <a:lnTo>
                    <a:pt x="28712" y="122501"/>
                  </a:lnTo>
                  <a:lnTo>
                    <a:pt x="28712" y="125526"/>
                  </a:lnTo>
                  <a:lnTo>
                    <a:pt x="28712" y="128550"/>
                  </a:lnTo>
                  <a:lnTo>
                    <a:pt x="28712" y="130063"/>
                  </a:lnTo>
                  <a:lnTo>
                    <a:pt x="27201" y="133087"/>
                  </a:lnTo>
                  <a:lnTo>
                    <a:pt x="27201" y="134600"/>
                  </a:lnTo>
                  <a:lnTo>
                    <a:pt x="27201" y="137625"/>
                  </a:lnTo>
                  <a:lnTo>
                    <a:pt x="27201" y="140649"/>
                  </a:lnTo>
                  <a:lnTo>
                    <a:pt x="27201" y="143674"/>
                  </a:lnTo>
                  <a:lnTo>
                    <a:pt x="27201" y="146699"/>
                  </a:lnTo>
                  <a:lnTo>
                    <a:pt x="27201" y="151236"/>
                  </a:lnTo>
                  <a:lnTo>
                    <a:pt x="27201" y="154261"/>
                  </a:lnTo>
                  <a:lnTo>
                    <a:pt x="27201" y="157285"/>
                  </a:lnTo>
                  <a:lnTo>
                    <a:pt x="28712" y="160310"/>
                  </a:lnTo>
                  <a:lnTo>
                    <a:pt x="28712" y="164847"/>
                  </a:lnTo>
                  <a:lnTo>
                    <a:pt x="28712" y="167872"/>
                  </a:lnTo>
                  <a:lnTo>
                    <a:pt x="30223" y="172409"/>
                  </a:lnTo>
                  <a:lnTo>
                    <a:pt x="30223" y="175433"/>
                  </a:lnTo>
                  <a:lnTo>
                    <a:pt x="31734" y="178458"/>
                  </a:lnTo>
                  <a:lnTo>
                    <a:pt x="33245" y="181483"/>
                  </a:lnTo>
                  <a:lnTo>
                    <a:pt x="33245" y="186020"/>
                  </a:lnTo>
                  <a:lnTo>
                    <a:pt x="34756" y="189045"/>
                  </a:lnTo>
                  <a:lnTo>
                    <a:pt x="36268" y="192069"/>
                  </a:lnTo>
                  <a:lnTo>
                    <a:pt x="37779" y="195094"/>
                  </a:lnTo>
                  <a:lnTo>
                    <a:pt x="37779" y="199631"/>
                  </a:lnTo>
                  <a:lnTo>
                    <a:pt x="39290" y="201144"/>
                  </a:lnTo>
                  <a:lnTo>
                    <a:pt x="40801" y="204168"/>
                  </a:lnTo>
                  <a:lnTo>
                    <a:pt x="43824" y="208705"/>
                  </a:lnTo>
                  <a:lnTo>
                    <a:pt x="43824" y="211730"/>
                  </a:lnTo>
                  <a:lnTo>
                    <a:pt x="46846" y="214755"/>
                  </a:lnTo>
                  <a:lnTo>
                    <a:pt x="48357" y="217780"/>
                  </a:lnTo>
                  <a:lnTo>
                    <a:pt x="49868" y="219292"/>
                  </a:lnTo>
                  <a:lnTo>
                    <a:pt x="51379" y="223829"/>
                  </a:lnTo>
                  <a:lnTo>
                    <a:pt x="52891" y="225341"/>
                  </a:lnTo>
                  <a:lnTo>
                    <a:pt x="55913" y="228366"/>
                  </a:lnTo>
                  <a:lnTo>
                    <a:pt x="57424" y="231391"/>
                  </a:lnTo>
                  <a:lnTo>
                    <a:pt x="60446" y="234416"/>
                  </a:lnTo>
                  <a:lnTo>
                    <a:pt x="61957" y="237440"/>
                  </a:lnTo>
                  <a:lnTo>
                    <a:pt x="64980" y="238952"/>
                  </a:lnTo>
                  <a:lnTo>
                    <a:pt x="66491" y="241977"/>
                  </a:lnTo>
                  <a:lnTo>
                    <a:pt x="68002" y="245002"/>
                  </a:lnTo>
                  <a:lnTo>
                    <a:pt x="71024" y="246514"/>
                  </a:lnTo>
                  <a:lnTo>
                    <a:pt x="74047" y="249539"/>
                  </a:lnTo>
                  <a:lnTo>
                    <a:pt x="77069" y="251051"/>
                  </a:lnTo>
                  <a:lnTo>
                    <a:pt x="78580" y="254076"/>
                  </a:lnTo>
                  <a:lnTo>
                    <a:pt x="81602" y="255588"/>
                  </a:lnTo>
                  <a:lnTo>
                    <a:pt x="84625" y="257101"/>
                  </a:lnTo>
                  <a:lnTo>
                    <a:pt x="87647" y="260126"/>
                  </a:lnTo>
                  <a:lnTo>
                    <a:pt x="90669" y="263150"/>
                  </a:lnTo>
                  <a:lnTo>
                    <a:pt x="93692" y="263150"/>
                  </a:lnTo>
                  <a:lnTo>
                    <a:pt x="95203" y="266175"/>
                  </a:lnTo>
                  <a:lnTo>
                    <a:pt x="99737" y="267687"/>
                  </a:lnTo>
                  <a:lnTo>
                    <a:pt x="101248" y="269200"/>
                  </a:lnTo>
                  <a:lnTo>
                    <a:pt x="105781" y="270712"/>
                  </a:lnTo>
                  <a:lnTo>
                    <a:pt x="107292" y="272224"/>
                  </a:lnTo>
                  <a:lnTo>
                    <a:pt x="110315" y="273737"/>
                  </a:lnTo>
                  <a:lnTo>
                    <a:pt x="113337" y="275249"/>
                  </a:lnTo>
                  <a:lnTo>
                    <a:pt x="117870" y="276761"/>
                  </a:lnTo>
                  <a:lnTo>
                    <a:pt x="120893" y="278274"/>
                  </a:lnTo>
                  <a:lnTo>
                    <a:pt x="123915" y="279786"/>
                  </a:lnTo>
                  <a:lnTo>
                    <a:pt x="126937" y="281299"/>
                  </a:lnTo>
                  <a:lnTo>
                    <a:pt x="129960" y="281299"/>
                  </a:lnTo>
                  <a:lnTo>
                    <a:pt x="134493" y="282811"/>
                  </a:lnTo>
                  <a:lnTo>
                    <a:pt x="137515" y="282811"/>
                  </a:lnTo>
                  <a:lnTo>
                    <a:pt x="140538" y="284323"/>
                  </a:lnTo>
                  <a:lnTo>
                    <a:pt x="145071" y="284323"/>
                  </a:lnTo>
                  <a:lnTo>
                    <a:pt x="148094" y="285836"/>
                  </a:lnTo>
                  <a:lnTo>
                    <a:pt x="151116" y="285836"/>
                  </a:lnTo>
                  <a:lnTo>
                    <a:pt x="154138" y="287348"/>
                  </a:lnTo>
                  <a:lnTo>
                    <a:pt x="158672" y="287348"/>
                  </a:lnTo>
                  <a:lnTo>
                    <a:pt x="161694" y="287348"/>
                  </a:lnTo>
                  <a:lnTo>
                    <a:pt x="166227" y="287348"/>
                  </a:lnTo>
                  <a:lnTo>
                    <a:pt x="169250" y="287348"/>
                  </a:lnTo>
                  <a:lnTo>
                    <a:pt x="172272" y="287348"/>
                  </a:lnTo>
                  <a:lnTo>
                    <a:pt x="176805" y="287348"/>
                  </a:lnTo>
                  <a:lnTo>
                    <a:pt x="181339" y="287348"/>
                  </a:lnTo>
                  <a:lnTo>
                    <a:pt x="185872" y="287348"/>
                  </a:lnTo>
                  <a:lnTo>
                    <a:pt x="188895" y="285836"/>
                  </a:lnTo>
                  <a:lnTo>
                    <a:pt x="193429" y="285836"/>
                  </a:lnTo>
                  <a:lnTo>
                    <a:pt x="197962" y="284323"/>
                  </a:lnTo>
                  <a:lnTo>
                    <a:pt x="200984" y="284323"/>
                  </a:lnTo>
                  <a:lnTo>
                    <a:pt x="200984" y="287348"/>
                  </a:lnTo>
                  <a:lnTo>
                    <a:pt x="202495" y="290373"/>
                  </a:lnTo>
                  <a:lnTo>
                    <a:pt x="204007" y="291885"/>
                  </a:lnTo>
                  <a:lnTo>
                    <a:pt x="204007" y="294910"/>
                  </a:lnTo>
                  <a:lnTo>
                    <a:pt x="205518" y="297935"/>
                  </a:lnTo>
                  <a:lnTo>
                    <a:pt x="207029" y="300959"/>
                  </a:lnTo>
                  <a:lnTo>
                    <a:pt x="207029" y="303984"/>
                  </a:lnTo>
                  <a:lnTo>
                    <a:pt x="208540" y="307009"/>
                  </a:lnTo>
                  <a:lnTo>
                    <a:pt x="204007" y="307009"/>
                  </a:lnTo>
                  <a:lnTo>
                    <a:pt x="199473" y="308521"/>
                  </a:lnTo>
                  <a:lnTo>
                    <a:pt x="196451" y="308521"/>
                  </a:lnTo>
                  <a:lnTo>
                    <a:pt x="193429" y="308521"/>
                  </a:lnTo>
                  <a:lnTo>
                    <a:pt x="191917" y="310033"/>
                  </a:lnTo>
                  <a:lnTo>
                    <a:pt x="188895" y="310033"/>
                  </a:lnTo>
                  <a:lnTo>
                    <a:pt x="185872" y="310033"/>
                  </a:lnTo>
                  <a:lnTo>
                    <a:pt x="182850" y="310033"/>
                  </a:lnTo>
                  <a:lnTo>
                    <a:pt x="181339" y="310033"/>
                  </a:lnTo>
                  <a:lnTo>
                    <a:pt x="178317" y="311546"/>
                  </a:lnTo>
                  <a:lnTo>
                    <a:pt x="175294" y="311546"/>
                  </a:lnTo>
                  <a:lnTo>
                    <a:pt x="172272" y="311546"/>
                  </a:lnTo>
                  <a:lnTo>
                    <a:pt x="169250" y="311546"/>
                  </a:lnTo>
                  <a:lnTo>
                    <a:pt x="167739" y="311546"/>
                  </a:lnTo>
                  <a:lnTo>
                    <a:pt x="163205" y="311546"/>
                  </a:lnTo>
                  <a:lnTo>
                    <a:pt x="158672" y="311546"/>
                  </a:lnTo>
                  <a:lnTo>
                    <a:pt x="155649" y="310033"/>
                  </a:lnTo>
                  <a:lnTo>
                    <a:pt x="151116" y="310033"/>
                  </a:lnTo>
                  <a:lnTo>
                    <a:pt x="146583" y="308521"/>
                  </a:lnTo>
                  <a:lnTo>
                    <a:pt x="143560" y="308521"/>
                  </a:lnTo>
                  <a:lnTo>
                    <a:pt x="139026" y="308521"/>
                  </a:lnTo>
                  <a:lnTo>
                    <a:pt x="134493" y="307009"/>
                  </a:lnTo>
                  <a:lnTo>
                    <a:pt x="131471" y="307009"/>
                  </a:lnTo>
                  <a:lnTo>
                    <a:pt x="126937" y="305496"/>
                  </a:lnTo>
                  <a:lnTo>
                    <a:pt x="122404" y="305496"/>
                  </a:lnTo>
                  <a:lnTo>
                    <a:pt x="119381" y="303984"/>
                  </a:lnTo>
                  <a:lnTo>
                    <a:pt x="114848" y="302472"/>
                  </a:lnTo>
                  <a:lnTo>
                    <a:pt x="110315" y="300959"/>
                  </a:lnTo>
                  <a:lnTo>
                    <a:pt x="107292" y="299447"/>
                  </a:lnTo>
                  <a:lnTo>
                    <a:pt x="102759" y="299447"/>
                  </a:lnTo>
                  <a:lnTo>
                    <a:pt x="99737" y="296422"/>
                  </a:lnTo>
                  <a:lnTo>
                    <a:pt x="96714" y="294910"/>
                  </a:lnTo>
                  <a:lnTo>
                    <a:pt x="92181" y="293397"/>
                  </a:lnTo>
                  <a:lnTo>
                    <a:pt x="89158" y="291885"/>
                  </a:lnTo>
                  <a:lnTo>
                    <a:pt x="86136" y="290373"/>
                  </a:lnTo>
                  <a:lnTo>
                    <a:pt x="81602" y="287348"/>
                  </a:lnTo>
                  <a:lnTo>
                    <a:pt x="78580" y="285836"/>
                  </a:lnTo>
                  <a:lnTo>
                    <a:pt x="75558" y="284323"/>
                  </a:lnTo>
                  <a:lnTo>
                    <a:pt x="72535" y="282811"/>
                  </a:lnTo>
                  <a:lnTo>
                    <a:pt x="69513" y="279786"/>
                  </a:lnTo>
                  <a:lnTo>
                    <a:pt x="66491" y="276761"/>
                  </a:lnTo>
                  <a:lnTo>
                    <a:pt x="61957" y="275249"/>
                  </a:lnTo>
                  <a:lnTo>
                    <a:pt x="58935" y="272224"/>
                  </a:lnTo>
                  <a:lnTo>
                    <a:pt x="55913" y="270712"/>
                  </a:lnTo>
                  <a:lnTo>
                    <a:pt x="52891" y="267687"/>
                  </a:lnTo>
                  <a:lnTo>
                    <a:pt x="49868" y="266175"/>
                  </a:lnTo>
                  <a:lnTo>
                    <a:pt x="46846" y="263150"/>
                  </a:lnTo>
                  <a:lnTo>
                    <a:pt x="45335" y="260126"/>
                  </a:lnTo>
                  <a:lnTo>
                    <a:pt x="42312" y="257101"/>
                  </a:lnTo>
                  <a:lnTo>
                    <a:pt x="39290" y="254076"/>
                  </a:lnTo>
                  <a:lnTo>
                    <a:pt x="37779" y="251051"/>
                  </a:lnTo>
                  <a:lnTo>
                    <a:pt x="34756" y="248027"/>
                  </a:lnTo>
                  <a:lnTo>
                    <a:pt x="31734" y="243490"/>
                  </a:lnTo>
                  <a:lnTo>
                    <a:pt x="28712" y="241977"/>
                  </a:lnTo>
                  <a:lnTo>
                    <a:pt x="27201" y="237440"/>
                  </a:lnTo>
                  <a:lnTo>
                    <a:pt x="25690" y="234416"/>
                  </a:lnTo>
                  <a:lnTo>
                    <a:pt x="22667" y="231391"/>
                  </a:lnTo>
                  <a:lnTo>
                    <a:pt x="21156" y="228366"/>
                  </a:lnTo>
                  <a:lnTo>
                    <a:pt x="19645" y="223829"/>
                  </a:lnTo>
                  <a:lnTo>
                    <a:pt x="18134" y="220804"/>
                  </a:lnTo>
                  <a:lnTo>
                    <a:pt x="15111" y="216267"/>
                  </a:lnTo>
                  <a:lnTo>
                    <a:pt x="13600" y="213242"/>
                  </a:lnTo>
                  <a:lnTo>
                    <a:pt x="12089" y="208705"/>
                  </a:lnTo>
                  <a:lnTo>
                    <a:pt x="10578" y="205681"/>
                  </a:lnTo>
                  <a:lnTo>
                    <a:pt x="9067" y="201144"/>
                  </a:lnTo>
                  <a:lnTo>
                    <a:pt x="7556" y="198119"/>
                  </a:lnTo>
                  <a:lnTo>
                    <a:pt x="7556" y="193582"/>
                  </a:lnTo>
                  <a:lnTo>
                    <a:pt x="6045" y="189045"/>
                  </a:lnTo>
                  <a:lnTo>
                    <a:pt x="4533" y="184508"/>
                  </a:lnTo>
                  <a:lnTo>
                    <a:pt x="3022" y="181483"/>
                  </a:lnTo>
                  <a:lnTo>
                    <a:pt x="3022" y="176946"/>
                  </a:lnTo>
                  <a:lnTo>
                    <a:pt x="3022" y="172409"/>
                  </a:lnTo>
                  <a:lnTo>
                    <a:pt x="1511" y="167872"/>
                  </a:lnTo>
                  <a:lnTo>
                    <a:pt x="1511" y="164847"/>
                  </a:lnTo>
                  <a:lnTo>
                    <a:pt x="0" y="160310"/>
                  </a:lnTo>
                  <a:lnTo>
                    <a:pt x="0" y="155773"/>
                  </a:lnTo>
                  <a:lnTo>
                    <a:pt x="0" y="151236"/>
                  </a:lnTo>
                  <a:lnTo>
                    <a:pt x="0" y="146699"/>
                  </a:lnTo>
                  <a:lnTo>
                    <a:pt x="0" y="143674"/>
                  </a:lnTo>
                  <a:lnTo>
                    <a:pt x="0" y="140649"/>
                  </a:lnTo>
                  <a:lnTo>
                    <a:pt x="0" y="137625"/>
                  </a:lnTo>
                  <a:lnTo>
                    <a:pt x="0" y="134600"/>
                  </a:lnTo>
                  <a:lnTo>
                    <a:pt x="1511" y="131575"/>
                  </a:lnTo>
                  <a:lnTo>
                    <a:pt x="1511" y="128550"/>
                  </a:lnTo>
                  <a:lnTo>
                    <a:pt x="1511" y="125526"/>
                  </a:lnTo>
                  <a:lnTo>
                    <a:pt x="1511" y="122501"/>
                  </a:lnTo>
                  <a:lnTo>
                    <a:pt x="3022" y="119476"/>
                  </a:lnTo>
                  <a:lnTo>
                    <a:pt x="3022" y="116452"/>
                  </a:lnTo>
                  <a:lnTo>
                    <a:pt x="4533" y="113427"/>
                  </a:lnTo>
                  <a:lnTo>
                    <a:pt x="4533" y="110402"/>
                  </a:lnTo>
                  <a:lnTo>
                    <a:pt x="6045" y="107377"/>
                  </a:lnTo>
                  <a:lnTo>
                    <a:pt x="6045" y="105865"/>
                  </a:lnTo>
                  <a:lnTo>
                    <a:pt x="7556" y="102840"/>
                  </a:lnTo>
                  <a:lnTo>
                    <a:pt x="7556" y="99816"/>
                  </a:lnTo>
                  <a:lnTo>
                    <a:pt x="9067" y="96791"/>
                  </a:lnTo>
                  <a:lnTo>
                    <a:pt x="9067" y="93766"/>
                  </a:lnTo>
                  <a:lnTo>
                    <a:pt x="10578" y="90741"/>
                  </a:lnTo>
                  <a:lnTo>
                    <a:pt x="12089" y="89229"/>
                  </a:lnTo>
                  <a:lnTo>
                    <a:pt x="13600" y="86204"/>
                  </a:lnTo>
                  <a:lnTo>
                    <a:pt x="13600" y="83180"/>
                  </a:lnTo>
                  <a:lnTo>
                    <a:pt x="15111" y="80155"/>
                  </a:lnTo>
                  <a:lnTo>
                    <a:pt x="16623" y="78643"/>
                  </a:lnTo>
                  <a:lnTo>
                    <a:pt x="18134" y="75618"/>
                  </a:lnTo>
                  <a:lnTo>
                    <a:pt x="19645" y="72593"/>
                  </a:lnTo>
                  <a:lnTo>
                    <a:pt x="19645" y="71081"/>
                  </a:lnTo>
                  <a:lnTo>
                    <a:pt x="21156" y="68056"/>
                  </a:lnTo>
                  <a:lnTo>
                    <a:pt x="24178" y="63519"/>
                  </a:lnTo>
                  <a:lnTo>
                    <a:pt x="27201" y="58982"/>
                  </a:lnTo>
                  <a:lnTo>
                    <a:pt x="31734" y="52932"/>
                  </a:lnTo>
                  <a:lnTo>
                    <a:pt x="34756" y="48395"/>
                  </a:lnTo>
                  <a:lnTo>
                    <a:pt x="37779" y="43858"/>
                  </a:lnTo>
                  <a:lnTo>
                    <a:pt x="42312" y="40834"/>
                  </a:lnTo>
                  <a:lnTo>
                    <a:pt x="45335" y="36297"/>
                  </a:lnTo>
                  <a:lnTo>
                    <a:pt x="49868" y="31759"/>
                  </a:lnTo>
                  <a:lnTo>
                    <a:pt x="54402" y="28735"/>
                  </a:lnTo>
                  <a:lnTo>
                    <a:pt x="57424" y="24198"/>
                  </a:lnTo>
                  <a:lnTo>
                    <a:pt x="63469" y="19661"/>
                  </a:lnTo>
                  <a:lnTo>
                    <a:pt x="66491" y="16636"/>
                  </a:lnTo>
                  <a:lnTo>
                    <a:pt x="72535" y="13611"/>
                  </a:lnTo>
                  <a:lnTo>
                    <a:pt x="77069" y="10587"/>
                  </a:lnTo>
                  <a:lnTo>
                    <a:pt x="80091" y="9074"/>
                  </a:lnTo>
                  <a:lnTo>
                    <a:pt x="81602" y="7562"/>
                  </a:lnTo>
                  <a:lnTo>
                    <a:pt x="84625" y="6049"/>
                  </a:lnTo>
                  <a:lnTo>
                    <a:pt x="86136" y="4537"/>
                  </a:lnTo>
                  <a:lnTo>
                    <a:pt x="92181" y="1512"/>
                  </a:lnTo>
                  <a:lnTo>
                    <a:pt x="9671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164" name="Shape 82">
              <a:extLst>
                <a:ext uri="{FF2B5EF4-FFF2-40B4-BE49-F238E27FC236}">
                  <a16:creationId xmlns:a16="http://schemas.microsoft.com/office/drawing/2014/main" id="{9009F06A-C5E6-4465-BE03-8BAF2918BCC1}"/>
                </a:ext>
              </a:extLst>
            </p:cNvPr>
            <p:cNvSpPr/>
            <p:nvPr/>
          </p:nvSpPr>
          <p:spPr>
            <a:xfrm>
              <a:off x="4393730" y="864372"/>
              <a:ext cx="125426" cy="276761"/>
            </a:xfrm>
            <a:custGeom>
              <a:avLst/>
              <a:gdLst/>
              <a:ahLst/>
              <a:cxnLst/>
              <a:rect l="0" t="0" r="0" b="0"/>
              <a:pathLst>
                <a:path w="125426" h="276761">
                  <a:moveTo>
                    <a:pt x="81603" y="0"/>
                  </a:moveTo>
                  <a:lnTo>
                    <a:pt x="102759" y="12099"/>
                  </a:lnTo>
                  <a:lnTo>
                    <a:pt x="125426" y="60494"/>
                  </a:lnTo>
                  <a:lnTo>
                    <a:pt x="81603" y="49908"/>
                  </a:lnTo>
                  <a:lnTo>
                    <a:pt x="104270" y="92254"/>
                  </a:lnTo>
                  <a:lnTo>
                    <a:pt x="57424" y="68056"/>
                  </a:lnTo>
                  <a:lnTo>
                    <a:pt x="107292" y="163335"/>
                  </a:lnTo>
                  <a:lnTo>
                    <a:pt x="104270" y="163335"/>
                  </a:lnTo>
                  <a:lnTo>
                    <a:pt x="46846" y="101328"/>
                  </a:lnTo>
                  <a:lnTo>
                    <a:pt x="52891" y="111914"/>
                  </a:lnTo>
                  <a:lnTo>
                    <a:pt x="54402" y="114939"/>
                  </a:lnTo>
                  <a:lnTo>
                    <a:pt x="55913" y="119476"/>
                  </a:lnTo>
                  <a:lnTo>
                    <a:pt x="58935" y="122501"/>
                  </a:lnTo>
                  <a:lnTo>
                    <a:pt x="61957" y="127038"/>
                  </a:lnTo>
                  <a:lnTo>
                    <a:pt x="63469" y="130063"/>
                  </a:lnTo>
                  <a:lnTo>
                    <a:pt x="63469" y="131575"/>
                  </a:lnTo>
                  <a:lnTo>
                    <a:pt x="64980" y="134600"/>
                  </a:lnTo>
                  <a:lnTo>
                    <a:pt x="66491" y="137625"/>
                  </a:lnTo>
                  <a:lnTo>
                    <a:pt x="66491" y="140649"/>
                  </a:lnTo>
                  <a:lnTo>
                    <a:pt x="68002" y="142162"/>
                  </a:lnTo>
                  <a:lnTo>
                    <a:pt x="69514" y="145186"/>
                  </a:lnTo>
                  <a:lnTo>
                    <a:pt x="71025" y="148211"/>
                  </a:lnTo>
                  <a:lnTo>
                    <a:pt x="72536" y="149723"/>
                  </a:lnTo>
                  <a:lnTo>
                    <a:pt x="74047" y="152748"/>
                  </a:lnTo>
                  <a:lnTo>
                    <a:pt x="75558" y="155773"/>
                  </a:lnTo>
                  <a:lnTo>
                    <a:pt x="77069" y="158797"/>
                  </a:lnTo>
                  <a:lnTo>
                    <a:pt x="78580" y="160310"/>
                  </a:lnTo>
                  <a:lnTo>
                    <a:pt x="80092" y="163335"/>
                  </a:lnTo>
                  <a:lnTo>
                    <a:pt x="81603" y="166359"/>
                  </a:lnTo>
                  <a:lnTo>
                    <a:pt x="83114" y="169384"/>
                  </a:lnTo>
                  <a:lnTo>
                    <a:pt x="84625" y="170896"/>
                  </a:lnTo>
                  <a:lnTo>
                    <a:pt x="86136" y="173921"/>
                  </a:lnTo>
                  <a:lnTo>
                    <a:pt x="86136" y="175433"/>
                  </a:lnTo>
                  <a:lnTo>
                    <a:pt x="87647" y="178458"/>
                  </a:lnTo>
                  <a:lnTo>
                    <a:pt x="90670" y="182995"/>
                  </a:lnTo>
                  <a:lnTo>
                    <a:pt x="93692" y="189045"/>
                  </a:lnTo>
                  <a:lnTo>
                    <a:pt x="95203" y="192069"/>
                  </a:lnTo>
                  <a:lnTo>
                    <a:pt x="96714" y="196607"/>
                  </a:lnTo>
                  <a:lnTo>
                    <a:pt x="99737" y="199631"/>
                  </a:lnTo>
                  <a:lnTo>
                    <a:pt x="101248" y="202656"/>
                  </a:lnTo>
                  <a:lnTo>
                    <a:pt x="102759" y="205681"/>
                  </a:lnTo>
                  <a:lnTo>
                    <a:pt x="102759" y="208705"/>
                  </a:lnTo>
                  <a:lnTo>
                    <a:pt x="104270" y="211730"/>
                  </a:lnTo>
                  <a:lnTo>
                    <a:pt x="104270" y="213242"/>
                  </a:lnTo>
                  <a:lnTo>
                    <a:pt x="101248" y="211730"/>
                  </a:lnTo>
                  <a:lnTo>
                    <a:pt x="99737" y="210218"/>
                  </a:lnTo>
                  <a:lnTo>
                    <a:pt x="98225" y="207193"/>
                  </a:lnTo>
                  <a:lnTo>
                    <a:pt x="95203" y="205681"/>
                  </a:lnTo>
                  <a:lnTo>
                    <a:pt x="92181" y="202656"/>
                  </a:lnTo>
                  <a:lnTo>
                    <a:pt x="90670" y="199631"/>
                  </a:lnTo>
                  <a:lnTo>
                    <a:pt x="87647" y="198119"/>
                  </a:lnTo>
                  <a:lnTo>
                    <a:pt x="84625" y="195094"/>
                  </a:lnTo>
                  <a:lnTo>
                    <a:pt x="80092" y="192069"/>
                  </a:lnTo>
                  <a:lnTo>
                    <a:pt x="77069" y="189045"/>
                  </a:lnTo>
                  <a:lnTo>
                    <a:pt x="74047" y="186020"/>
                  </a:lnTo>
                  <a:lnTo>
                    <a:pt x="71025" y="182995"/>
                  </a:lnTo>
                  <a:lnTo>
                    <a:pt x="68002" y="179971"/>
                  </a:lnTo>
                  <a:lnTo>
                    <a:pt x="64980" y="176946"/>
                  </a:lnTo>
                  <a:lnTo>
                    <a:pt x="60446" y="173921"/>
                  </a:lnTo>
                  <a:lnTo>
                    <a:pt x="57424" y="170896"/>
                  </a:lnTo>
                  <a:lnTo>
                    <a:pt x="54402" y="167872"/>
                  </a:lnTo>
                  <a:lnTo>
                    <a:pt x="51379" y="164847"/>
                  </a:lnTo>
                  <a:lnTo>
                    <a:pt x="48357" y="161822"/>
                  </a:lnTo>
                  <a:lnTo>
                    <a:pt x="43824" y="158797"/>
                  </a:lnTo>
                  <a:lnTo>
                    <a:pt x="40801" y="155773"/>
                  </a:lnTo>
                  <a:lnTo>
                    <a:pt x="39290" y="152748"/>
                  </a:lnTo>
                  <a:lnTo>
                    <a:pt x="36268" y="151236"/>
                  </a:lnTo>
                  <a:lnTo>
                    <a:pt x="33246" y="148211"/>
                  </a:lnTo>
                  <a:lnTo>
                    <a:pt x="30223" y="146699"/>
                  </a:lnTo>
                  <a:lnTo>
                    <a:pt x="27201" y="142162"/>
                  </a:lnTo>
                  <a:lnTo>
                    <a:pt x="24179" y="140649"/>
                  </a:lnTo>
                  <a:lnTo>
                    <a:pt x="21156" y="139137"/>
                  </a:lnTo>
                  <a:lnTo>
                    <a:pt x="21156" y="137625"/>
                  </a:lnTo>
                  <a:lnTo>
                    <a:pt x="19645" y="140649"/>
                  </a:lnTo>
                  <a:lnTo>
                    <a:pt x="116360" y="260126"/>
                  </a:lnTo>
                  <a:lnTo>
                    <a:pt x="111826" y="260126"/>
                  </a:lnTo>
                  <a:lnTo>
                    <a:pt x="43824" y="202656"/>
                  </a:lnTo>
                  <a:lnTo>
                    <a:pt x="43824" y="205681"/>
                  </a:lnTo>
                  <a:lnTo>
                    <a:pt x="96714" y="276761"/>
                  </a:lnTo>
                  <a:lnTo>
                    <a:pt x="34757" y="232903"/>
                  </a:lnTo>
                  <a:lnTo>
                    <a:pt x="0" y="140649"/>
                  </a:lnTo>
                  <a:lnTo>
                    <a:pt x="21156" y="62007"/>
                  </a:lnTo>
                  <a:lnTo>
                    <a:pt x="54402" y="25710"/>
                  </a:lnTo>
                  <a:lnTo>
                    <a:pt x="81603"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165" name="Shape 84">
              <a:extLst>
                <a:ext uri="{FF2B5EF4-FFF2-40B4-BE49-F238E27FC236}">
                  <a16:creationId xmlns:a16="http://schemas.microsoft.com/office/drawing/2014/main" id="{44C57A7D-F2E2-4BDF-BD2D-3FAC2C1C5EE1}"/>
                </a:ext>
              </a:extLst>
            </p:cNvPr>
            <p:cNvSpPr/>
            <p:nvPr/>
          </p:nvSpPr>
          <p:spPr>
            <a:xfrm>
              <a:off x="4585647" y="879494"/>
              <a:ext cx="122404" cy="252564"/>
            </a:xfrm>
            <a:custGeom>
              <a:avLst/>
              <a:gdLst/>
              <a:ahLst/>
              <a:cxnLst/>
              <a:rect l="0" t="0" r="0" b="0"/>
              <a:pathLst>
                <a:path w="122404" h="252564">
                  <a:moveTo>
                    <a:pt x="25690" y="0"/>
                  </a:moveTo>
                  <a:lnTo>
                    <a:pt x="84625" y="46883"/>
                  </a:lnTo>
                  <a:lnTo>
                    <a:pt x="71024" y="0"/>
                  </a:lnTo>
                  <a:lnTo>
                    <a:pt x="111826" y="52932"/>
                  </a:lnTo>
                  <a:lnTo>
                    <a:pt x="122404" y="125526"/>
                  </a:lnTo>
                  <a:lnTo>
                    <a:pt x="99737" y="217780"/>
                  </a:lnTo>
                  <a:lnTo>
                    <a:pt x="58935" y="252564"/>
                  </a:lnTo>
                  <a:lnTo>
                    <a:pt x="0" y="122501"/>
                  </a:lnTo>
                  <a:lnTo>
                    <a:pt x="75558" y="175433"/>
                  </a:lnTo>
                  <a:lnTo>
                    <a:pt x="27201" y="93766"/>
                  </a:lnTo>
                  <a:lnTo>
                    <a:pt x="84625" y="122501"/>
                  </a:lnTo>
                  <a:lnTo>
                    <a:pt x="9067" y="30247"/>
                  </a:lnTo>
                  <a:lnTo>
                    <a:pt x="90670" y="89229"/>
                  </a:lnTo>
                  <a:lnTo>
                    <a:pt x="2569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166" name="Shape 86">
              <a:extLst>
                <a:ext uri="{FF2B5EF4-FFF2-40B4-BE49-F238E27FC236}">
                  <a16:creationId xmlns:a16="http://schemas.microsoft.com/office/drawing/2014/main" id="{2479D625-24F3-4912-858E-06F1CB2D7534}"/>
                </a:ext>
              </a:extLst>
            </p:cNvPr>
            <p:cNvSpPr/>
            <p:nvPr/>
          </p:nvSpPr>
          <p:spPr>
            <a:xfrm>
              <a:off x="4028029" y="1230360"/>
              <a:ext cx="540996" cy="558060"/>
            </a:xfrm>
            <a:custGeom>
              <a:avLst/>
              <a:gdLst/>
              <a:ahLst/>
              <a:cxnLst/>
              <a:rect l="0" t="0" r="0" b="0"/>
              <a:pathLst>
                <a:path w="540996" h="558060">
                  <a:moveTo>
                    <a:pt x="187384" y="0"/>
                  </a:moveTo>
                  <a:lnTo>
                    <a:pt x="191917" y="0"/>
                  </a:lnTo>
                  <a:lnTo>
                    <a:pt x="196451" y="0"/>
                  </a:lnTo>
                  <a:lnTo>
                    <a:pt x="200985" y="0"/>
                  </a:lnTo>
                  <a:lnTo>
                    <a:pt x="204007" y="1513"/>
                  </a:lnTo>
                  <a:lnTo>
                    <a:pt x="210052" y="1513"/>
                  </a:lnTo>
                  <a:lnTo>
                    <a:pt x="214585" y="3025"/>
                  </a:lnTo>
                  <a:lnTo>
                    <a:pt x="219118" y="4537"/>
                  </a:lnTo>
                  <a:lnTo>
                    <a:pt x="223652" y="6049"/>
                  </a:lnTo>
                  <a:lnTo>
                    <a:pt x="229696" y="7562"/>
                  </a:lnTo>
                  <a:lnTo>
                    <a:pt x="235741" y="10587"/>
                  </a:lnTo>
                  <a:lnTo>
                    <a:pt x="240274" y="12099"/>
                  </a:lnTo>
                  <a:lnTo>
                    <a:pt x="246319" y="13611"/>
                  </a:lnTo>
                  <a:lnTo>
                    <a:pt x="252364" y="16636"/>
                  </a:lnTo>
                  <a:lnTo>
                    <a:pt x="258409" y="19661"/>
                  </a:lnTo>
                  <a:lnTo>
                    <a:pt x="264453" y="22685"/>
                  </a:lnTo>
                  <a:lnTo>
                    <a:pt x="268987" y="24198"/>
                  </a:lnTo>
                  <a:lnTo>
                    <a:pt x="276542" y="27223"/>
                  </a:lnTo>
                  <a:lnTo>
                    <a:pt x="282587" y="30247"/>
                  </a:lnTo>
                  <a:lnTo>
                    <a:pt x="288632" y="33272"/>
                  </a:lnTo>
                  <a:lnTo>
                    <a:pt x="296188" y="36297"/>
                  </a:lnTo>
                  <a:lnTo>
                    <a:pt x="302232" y="39321"/>
                  </a:lnTo>
                  <a:lnTo>
                    <a:pt x="308277" y="42346"/>
                  </a:lnTo>
                  <a:lnTo>
                    <a:pt x="315833" y="45371"/>
                  </a:lnTo>
                  <a:lnTo>
                    <a:pt x="321877" y="49908"/>
                  </a:lnTo>
                  <a:lnTo>
                    <a:pt x="329433" y="52933"/>
                  </a:lnTo>
                  <a:lnTo>
                    <a:pt x="335478" y="55957"/>
                  </a:lnTo>
                  <a:lnTo>
                    <a:pt x="343033" y="58982"/>
                  </a:lnTo>
                  <a:lnTo>
                    <a:pt x="349078" y="63519"/>
                  </a:lnTo>
                  <a:lnTo>
                    <a:pt x="356634" y="66544"/>
                  </a:lnTo>
                  <a:lnTo>
                    <a:pt x="362679" y="71081"/>
                  </a:lnTo>
                  <a:lnTo>
                    <a:pt x="370234" y="74106"/>
                  </a:lnTo>
                  <a:lnTo>
                    <a:pt x="376279" y="78643"/>
                  </a:lnTo>
                  <a:lnTo>
                    <a:pt x="382324" y="81667"/>
                  </a:lnTo>
                  <a:lnTo>
                    <a:pt x="389879" y="86204"/>
                  </a:lnTo>
                  <a:lnTo>
                    <a:pt x="395924" y="89229"/>
                  </a:lnTo>
                  <a:lnTo>
                    <a:pt x="401969" y="93766"/>
                  </a:lnTo>
                  <a:lnTo>
                    <a:pt x="409525" y="96791"/>
                  </a:lnTo>
                  <a:lnTo>
                    <a:pt x="415569" y="99816"/>
                  </a:lnTo>
                  <a:lnTo>
                    <a:pt x="421614" y="104353"/>
                  </a:lnTo>
                  <a:lnTo>
                    <a:pt x="427658" y="108890"/>
                  </a:lnTo>
                  <a:lnTo>
                    <a:pt x="433703" y="111914"/>
                  </a:lnTo>
                  <a:lnTo>
                    <a:pt x="439748" y="114939"/>
                  </a:lnTo>
                  <a:lnTo>
                    <a:pt x="445793" y="119476"/>
                  </a:lnTo>
                  <a:lnTo>
                    <a:pt x="451837" y="122501"/>
                  </a:lnTo>
                  <a:lnTo>
                    <a:pt x="456371" y="125526"/>
                  </a:lnTo>
                  <a:lnTo>
                    <a:pt x="462415" y="128550"/>
                  </a:lnTo>
                  <a:lnTo>
                    <a:pt x="466949" y="131575"/>
                  </a:lnTo>
                  <a:lnTo>
                    <a:pt x="471482" y="136112"/>
                  </a:lnTo>
                  <a:lnTo>
                    <a:pt x="477527" y="139137"/>
                  </a:lnTo>
                  <a:lnTo>
                    <a:pt x="482060" y="140649"/>
                  </a:lnTo>
                  <a:lnTo>
                    <a:pt x="486594" y="143674"/>
                  </a:lnTo>
                  <a:lnTo>
                    <a:pt x="491127" y="146699"/>
                  </a:lnTo>
                  <a:lnTo>
                    <a:pt x="494150" y="149723"/>
                  </a:lnTo>
                  <a:lnTo>
                    <a:pt x="498683" y="152748"/>
                  </a:lnTo>
                  <a:lnTo>
                    <a:pt x="501705" y="154261"/>
                  </a:lnTo>
                  <a:lnTo>
                    <a:pt x="504728" y="157285"/>
                  </a:lnTo>
                  <a:lnTo>
                    <a:pt x="509261" y="158798"/>
                  </a:lnTo>
                  <a:lnTo>
                    <a:pt x="510772" y="160310"/>
                  </a:lnTo>
                  <a:lnTo>
                    <a:pt x="513795" y="163335"/>
                  </a:lnTo>
                  <a:lnTo>
                    <a:pt x="515306" y="164847"/>
                  </a:lnTo>
                  <a:lnTo>
                    <a:pt x="519839" y="167872"/>
                  </a:lnTo>
                  <a:lnTo>
                    <a:pt x="522862" y="170897"/>
                  </a:lnTo>
                  <a:lnTo>
                    <a:pt x="525884" y="173921"/>
                  </a:lnTo>
                  <a:lnTo>
                    <a:pt x="528906" y="178458"/>
                  </a:lnTo>
                  <a:lnTo>
                    <a:pt x="533440" y="182995"/>
                  </a:lnTo>
                  <a:lnTo>
                    <a:pt x="534951" y="187532"/>
                  </a:lnTo>
                  <a:lnTo>
                    <a:pt x="536462" y="192069"/>
                  </a:lnTo>
                  <a:lnTo>
                    <a:pt x="537973" y="196607"/>
                  </a:lnTo>
                  <a:lnTo>
                    <a:pt x="539485" y="199631"/>
                  </a:lnTo>
                  <a:lnTo>
                    <a:pt x="539485" y="204168"/>
                  </a:lnTo>
                  <a:lnTo>
                    <a:pt x="539485" y="208705"/>
                  </a:lnTo>
                  <a:lnTo>
                    <a:pt x="540996" y="211730"/>
                  </a:lnTo>
                  <a:lnTo>
                    <a:pt x="540996" y="214755"/>
                  </a:lnTo>
                  <a:lnTo>
                    <a:pt x="539485" y="217780"/>
                  </a:lnTo>
                  <a:lnTo>
                    <a:pt x="539485" y="220804"/>
                  </a:lnTo>
                  <a:lnTo>
                    <a:pt x="539485" y="222317"/>
                  </a:lnTo>
                  <a:lnTo>
                    <a:pt x="539485" y="223829"/>
                  </a:lnTo>
                  <a:lnTo>
                    <a:pt x="539485" y="225341"/>
                  </a:lnTo>
                  <a:lnTo>
                    <a:pt x="537973" y="228366"/>
                  </a:lnTo>
                  <a:lnTo>
                    <a:pt x="537973" y="229878"/>
                  </a:lnTo>
                  <a:lnTo>
                    <a:pt x="536462" y="231391"/>
                  </a:lnTo>
                  <a:lnTo>
                    <a:pt x="534951" y="234416"/>
                  </a:lnTo>
                  <a:lnTo>
                    <a:pt x="533440" y="237440"/>
                  </a:lnTo>
                  <a:lnTo>
                    <a:pt x="531928" y="241977"/>
                  </a:lnTo>
                  <a:lnTo>
                    <a:pt x="530417" y="245002"/>
                  </a:lnTo>
                  <a:lnTo>
                    <a:pt x="528906" y="249539"/>
                  </a:lnTo>
                  <a:lnTo>
                    <a:pt x="525884" y="254076"/>
                  </a:lnTo>
                  <a:lnTo>
                    <a:pt x="524373" y="258613"/>
                  </a:lnTo>
                  <a:lnTo>
                    <a:pt x="521350" y="264663"/>
                  </a:lnTo>
                  <a:lnTo>
                    <a:pt x="518328" y="269200"/>
                  </a:lnTo>
                  <a:lnTo>
                    <a:pt x="515306" y="275249"/>
                  </a:lnTo>
                  <a:lnTo>
                    <a:pt x="512283" y="281299"/>
                  </a:lnTo>
                  <a:lnTo>
                    <a:pt x="510772" y="287348"/>
                  </a:lnTo>
                  <a:lnTo>
                    <a:pt x="507750" y="293397"/>
                  </a:lnTo>
                  <a:lnTo>
                    <a:pt x="503217" y="300959"/>
                  </a:lnTo>
                  <a:lnTo>
                    <a:pt x="501705" y="307009"/>
                  </a:lnTo>
                  <a:lnTo>
                    <a:pt x="497172" y="314571"/>
                  </a:lnTo>
                  <a:lnTo>
                    <a:pt x="494150" y="320620"/>
                  </a:lnTo>
                  <a:lnTo>
                    <a:pt x="491127" y="328182"/>
                  </a:lnTo>
                  <a:lnTo>
                    <a:pt x="486594" y="335743"/>
                  </a:lnTo>
                  <a:lnTo>
                    <a:pt x="483571" y="343305"/>
                  </a:lnTo>
                  <a:lnTo>
                    <a:pt x="480549" y="350867"/>
                  </a:lnTo>
                  <a:lnTo>
                    <a:pt x="476016" y="358429"/>
                  </a:lnTo>
                  <a:lnTo>
                    <a:pt x="472993" y="365991"/>
                  </a:lnTo>
                  <a:lnTo>
                    <a:pt x="468460" y="373552"/>
                  </a:lnTo>
                  <a:lnTo>
                    <a:pt x="463926" y="381114"/>
                  </a:lnTo>
                  <a:lnTo>
                    <a:pt x="460904" y="390188"/>
                  </a:lnTo>
                  <a:lnTo>
                    <a:pt x="456371" y="397750"/>
                  </a:lnTo>
                  <a:lnTo>
                    <a:pt x="453348" y="405312"/>
                  </a:lnTo>
                  <a:lnTo>
                    <a:pt x="448815" y="412874"/>
                  </a:lnTo>
                  <a:lnTo>
                    <a:pt x="445793" y="420436"/>
                  </a:lnTo>
                  <a:lnTo>
                    <a:pt x="441259" y="427997"/>
                  </a:lnTo>
                  <a:lnTo>
                    <a:pt x="438236" y="435559"/>
                  </a:lnTo>
                  <a:lnTo>
                    <a:pt x="433703" y="443121"/>
                  </a:lnTo>
                  <a:lnTo>
                    <a:pt x="430681" y="450683"/>
                  </a:lnTo>
                  <a:lnTo>
                    <a:pt x="427658" y="456732"/>
                  </a:lnTo>
                  <a:lnTo>
                    <a:pt x="423125" y="464294"/>
                  </a:lnTo>
                  <a:lnTo>
                    <a:pt x="420103" y="471856"/>
                  </a:lnTo>
                  <a:lnTo>
                    <a:pt x="415569" y="477905"/>
                  </a:lnTo>
                  <a:lnTo>
                    <a:pt x="412547" y="485467"/>
                  </a:lnTo>
                  <a:lnTo>
                    <a:pt x="409525" y="491516"/>
                  </a:lnTo>
                  <a:lnTo>
                    <a:pt x="406502" y="497566"/>
                  </a:lnTo>
                  <a:lnTo>
                    <a:pt x="401969" y="503615"/>
                  </a:lnTo>
                  <a:lnTo>
                    <a:pt x="400458" y="509665"/>
                  </a:lnTo>
                  <a:lnTo>
                    <a:pt x="395924" y="515714"/>
                  </a:lnTo>
                  <a:lnTo>
                    <a:pt x="394413" y="520251"/>
                  </a:lnTo>
                  <a:lnTo>
                    <a:pt x="389879" y="524788"/>
                  </a:lnTo>
                  <a:lnTo>
                    <a:pt x="388368" y="529325"/>
                  </a:lnTo>
                  <a:lnTo>
                    <a:pt x="385346" y="533862"/>
                  </a:lnTo>
                  <a:lnTo>
                    <a:pt x="383835" y="538400"/>
                  </a:lnTo>
                  <a:lnTo>
                    <a:pt x="380812" y="542937"/>
                  </a:lnTo>
                  <a:lnTo>
                    <a:pt x="379301" y="544449"/>
                  </a:lnTo>
                  <a:lnTo>
                    <a:pt x="376279" y="548986"/>
                  </a:lnTo>
                  <a:lnTo>
                    <a:pt x="374768" y="550498"/>
                  </a:lnTo>
                  <a:lnTo>
                    <a:pt x="373257" y="553523"/>
                  </a:lnTo>
                  <a:lnTo>
                    <a:pt x="370234" y="556548"/>
                  </a:lnTo>
                  <a:lnTo>
                    <a:pt x="367212" y="558060"/>
                  </a:lnTo>
                  <a:lnTo>
                    <a:pt x="365701" y="558060"/>
                  </a:lnTo>
                  <a:lnTo>
                    <a:pt x="362679" y="556548"/>
                  </a:lnTo>
                  <a:lnTo>
                    <a:pt x="359656" y="555036"/>
                  </a:lnTo>
                  <a:lnTo>
                    <a:pt x="355123" y="555036"/>
                  </a:lnTo>
                  <a:lnTo>
                    <a:pt x="353612" y="553523"/>
                  </a:lnTo>
                  <a:lnTo>
                    <a:pt x="350589" y="553523"/>
                  </a:lnTo>
                  <a:lnTo>
                    <a:pt x="347567" y="552011"/>
                  </a:lnTo>
                  <a:lnTo>
                    <a:pt x="344545" y="550498"/>
                  </a:lnTo>
                  <a:lnTo>
                    <a:pt x="341522" y="548986"/>
                  </a:lnTo>
                  <a:lnTo>
                    <a:pt x="338500" y="548986"/>
                  </a:lnTo>
                  <a:lnTo>
                    <a:pt x="335478" y="547474"/>
                  </a:lnTo>
                  <a:lnTo>
                    <a:pt x="332455" y="545961"/>
                  </a:lnTo>
                  <a:lnTo>
                    <a:pt x="327922" y="544449"/>
                  </a:lnTo>
                  <a:lnTo>
                    <a:pt x="324900" y="542937"/>
                  </a:lnTo>
                  <a:lnTo>
                    <a:pt x="321877" y="539912"/>
                  </a:lnTo>
                  <a:lnTo>
                    <a:pt x="317344" y="539912"/>
                  </a:lnTo>
                  <a:lnTo>
                    <a:pt x="314322" y="536887"/>
                  </a:lnTo>
                  <a:lnTo>
                    <a:pt x="309788" y="535375"/>
                  </a:lnTo>
                  <a:lnTo>
                    <a:pt x="305255" y="533862"/>
                  </a:lnTo>
                  <a:lnTo>
                    <a:pt x="300721" y="532350"/>
                  </a:lnTo>
                  <a:lnTo>
                    <a:pt x="297699" y="529325"/>
                  </a:lnTo>
                  <a:lnTo>
                    <a:pt x="293165" y="527813"/>
                  </a:lnTo>
                  <a:lnTo>
                    <a:pt x="288632" y="526301"/>
                  </a:lnTo>
                  <a:lnTo>
                    <a:pt x="284098" y="524788"/>
                  </a:lnTo>
                  <a:lnTo>
                    <a:pt x="279565" y="521764"/>
                  </a:lnTo>
                  <a:lnTo>
                    <a:pt x="275031" y="520251"/>
                  </a:lnTo>
                  <a:lnTo>
                    <a:pt x="270498" y="517226"/>
                  </a:lnTo>
                  <a:lnTo>
                    <a:pt x="265964" y="515714"/>
                  </a:lnTo>
                  <a:lnTo>
                    <a:pt x="261431" y="512689"/>
                  </a:lnTo>
                  <a:lnTo>
                    <a:pt x="256898" y="511177"/>
                  </a:lnTo>
                  <a:lnTo>
                    <a:pt x="252364" y="508152"/>
                  </a:lnTo>
                  <a:lnTo>
                    <a:pt x="247831" y="506640"/>
                  </a:lnTo>
                  <a:lnTo>
                    <a:pt x="243297" y="503615"/>
                  </a:lnTo>
                  <a:lnTo>
                    <a:pt x="238763" y="502103"/>
                  </a:lnTo>
                  <a:lnTo>
                    <a:pt x="234230" y="499078"/>
                  </a:lnTo>
                  <a:lnTo>
                    <a:pt x="229696" y="497566"/>
                  </a:lnTo>
                  <a:lnTo>
                    <a:pt x="225163" y="494541"/>
                  </a:lnTo>
                  <a:lnTo>
                    <a:pt x="220630" y="493029"/>
                  </a:lnTo>
                  <a:lnTo>
                    <a:pt x="216096" y="490004"/>
                  </a:lnTo>
                  <a:lnTo>
                    <a:pt x="211563" y="488492"/>
                  </a:lnTo>
                  <a:lnTo>
                    <a:pt x="207029" y="485467"/>
                  </a:lnTo>
                  <a:lnTo>
                    <a:pt x="202496" y="483955"/>
                  </a:lnTo>
                  <a:lnTo>
                    <a:pt x="197962" y="480930"/>
                  </a:lnTo>
                  <a:lnTo>
                    <a:pt x="193429" y="479417"/>
                  </a:lnTo>
                  <a:lnTo>
                    <a:pt x="188895" y="476393"/>
                  </a:lnTo>
                  <a:lnTo>
                    <a:pt x="185873" y="474881"/>
                  </a:lnTo>
                  <a:lnTo>
                    <a:pt x="181339" y="473368"/>
                  </a:lnTo>
                  <a:lnTo>
                    <a:pt x="176806" y="471856"/>
                  </a:lnTo>
                  <a:lnTo>
                    <a:pt x="173784" y="468831"/>
                  </a:lnTo>
                  <a:lnTo>
                    <a:pt x="169250" y="467319"/>
                  </a:lnTo>
                  <a:lnTo>
                    <a:pt x="164717" y="465806"/>
                  </a:lnTo>
                  <a:lnTo>
                    <a:pt x="161694" y="464294"/>
                  </a:lnTo>
                  <a:lnTo>
                    <a:pt x="158672" y="461269"/>
                  </a:lnTo>
                  <a:lnTo>
                    <a:pt x="154139" y="459757"/>
                  </a:lnTo>
                  <a:lnTo>
                    <a:pt x="151116" y="458245"/>
                  </a:lnTo>
                  <a:lnTo>
                    <a:pt x="148094" y="456732"/>
                  </a:lnTo>
                  <a:lnTo>
                    <a:pt x="145071" y="455220"/>
                  </a:lnTo>
                  <a:lnTo>
                    <a:pt x="142049" y="453707"/>
                  </a:lnTo>
                  <a:lnTo>
                    <a:pt x="139027" y="452195"/>
                  </a:lnTo>
                  <a:lnTo>
                    <a:pt x="136004" y="452195"/>
                  </a:lnTo>
                  <a:lnTo>
                    <a:pt x="132982" y="450683"/>
                  </a:lnTo>
                  <a:lnTo>
                    <a:pt x="129960" y="449170"/>
                  </a:lnTo>
                  <a:lnTo>
                    <a:pt x="128449" y="447658"/>
                  </a:lnTo>
                  <a:lnTo>
                    <a:pt x="125426" y="446146"/>
                  </a:lnTo>
                  <a:lnTo>
                    <a:pt x="122404" y="444633"/>
                  </a:lnTo>
                  <a:lnTo>
                    <a:pt x="119382" y="443121"/>
                  </a:lnTo>
                  <a:lnTo>
                    <a:pt x="116360" y="441609"/>
                  </a:lnTo>
                  <a:lnTo>
                    <a:pt x="114848" y="440096"/>
                  </a:lnTo>
                  <a:lnTo>
                    <a:pt x="111826" y="437072"/>
                  </a:lnTo>
                  <a:lnTo>
                    <a:pt x="108804" y="435559"/>
                  </a:lnTo>
                  <a:lnTo>
                    <a:pt x="105782" y="434047"/>
                  </a:lnTo>
                  <a:lnTo>
                    <a:pt x="102759" y="432534"/>
                  </a:lnTo>
                  <a:lnTo>
                    <a:pt x="99737" y="431022"/>
                  </a:lnTo>
                  <a:lnTo>
                    <a:pt x="96714" y="427997"/>
                  </a:lnTo>
                  <a:lnTo>
                    <a:pt x="93692" y="426485"/>
                  </a:lnTo>
                  <a:lnTo>
                    <a:pt x="90670" y="424973"/>
                  </a:lnTo>
                  <a:lnTo>
                    <a:pt x="87647" y="423460"/>
                  </a:lnTo>
                  <a:lnTo>
                    <a:pt x="86136" y="421948"/>
                  </a:lnTo>
                  <a:lnTo>
                    <a:pt x="83114" y="418923"/>
                  </a:lnTo>
                  <a:lnTo>
                    <a:pt x="80092" y="417411"/>
                  </a:lnTo>
                  <a:lnTo>
                    <a:pt x="77069" y="414386"/>
                  </a:lnTo>
                  <a:lnTo>
                    <a:pt x="74047" y="412874"/>
                  </a:lnTo>
                  <a:lnTo>
                    <a:pt x="72536" y="411361"/>
                  </a:lnTo>
                  <a:lnTo>
                    <a:pt x="68002" y="409849"/>
                  </a:lnTo>
                  <a:lnTo>
                    <a:pt x="66491" y="406824"/>
                  </a:lnTo>
                  <a:lnTo>
                    <a:pt x="63469" y="405312"/>
                  </a:lnTo>
                  <a:lnTo>
                    <a:pt x="60447" y="403800"/>
                  </a:lnTo>
                  <a:lnTo>
                    <a:pt x="57424" y="400775"/>
                  </a:lnTo>
                  <a:lnTo>
                    <a:pt x="55913" y="399262"/>
                  </a:lnTo>
                  <a:lnTo>
                    <a:pt x="52891" y="397750"/>
                  </a:lnTo>
                  <a:lnTo>
                    <a:pt x="49868" y="394726"/>
                  </a:lnTo>
                  <a:lnTo>
                    <a:pt x="46846" y="393213"/>
                  </a:lnTo>
                  <a:lnTo>
                    <a:pt x="43824" y="388676"/>
                  </a:lnTo>
                  <a:lnTo>
                    <a:pt x="37779" y="385651"/>
                  </a:lnTo>
                  <a:lnTo>
                    <a:pt x="34757" y="381114"/>
                  </a:lnTo>
                  <a:lnTo>
                    <a:pt x="28712" y="378090"/>
                  </a:lnTo>
                  <a:lnTo>
                    <a:pt x="25690" y="373552"/>
                  </a:lnTo>
                  <a:lnTo>
                    <a:pt x="21156" y="370528"/>
                  </a:lnTo>
                  <a:lnTo>
                    <a:pt x="18134" y="369015"/>
                  </a:lnTo>
                  <a:lnTo>
                    <a:pt x="15112" y="365991"/>
                  </a:lnTo>
                  <a:lnTo>
                    <a:pt x="12090" y="362966"/>
                  </a:lnTo>
                  <a:lnTo>
                    <a:pt x="9067" y="359941"/>
                  </a:lnTo>
                  <a:lnTo>
                    <a:pt x="7556" y="358429"/>
                  </a:lnTo>
                  <a:lnTo>
                    <a:pt x="4533" y="356917"/>
                  </a:lnTo>
                  <a:lnTo>
                    <a:pt x="1511" y="353892"/>
                  </a:lnTo>
                  <a:lnTo>
                    <a:pt x="0" y="352379"/>
                  </a:lnTo>
                  <a:lnTo>
                    <a:pt x="0" y="350867"/>
                  </a:lnTo>
                  <a:lnTo>
                    <a:pt x="0" y="349355"/>
                  </a:lnTo>
                  <a:lnTo>
                    <a:pt x="1511" y="344818"/>
                  </a:lnTo>
                  <a:lnTo>
                    <a:pt x="1511" y="343305"/>
                  </a:lnTo>
                  <a:lnTo>
                    <a:pt x="4533" y="338768"/>
                  </a:lnTo>
                  <a:lnTo>
                    <a:pt x="6045" y="335743"/>
                  </a:lnTo>
                  <a:lnTo>
                    <a:pt x="7556" y="331207"/>
                  </a:lnTo>
                  <a:lnTo>
                    <a:pt x="9067" y="328182"/>
                  </a:lnTo>
                  <a:lnTo>
                    <a:pt x="12090" y="323645"/>
                  </a:lnTo>
                  <a:lnTo>
                    <a:pt x="15112" y="320620"/>
                  </a:lnTo>
                  <a:lnTo>
                    <a:pt x="16623" y="316083"/>
                  </a:lnTo>
                  <a:lnTo>
                    <a:pt x="18134" y="314571"/>
                  </a:lnTo>
                  <a:lnTo>
                    <a:pt x="19645" y="311546"/>
                  </a:lnTo>
                  <a:lnTo>
                    <a:pt x="21156" y="310033"/>
                  </a:lnTo>
                  <a:lnTo>
                    <a:pt x="22668" y="308521"/>
                  </a:lnTo>
                  <a:lnTo>
                    <a:pt x="362679" y="502103"/>
                  </a:lnTo>
                  <a:lnTo>
                    <a:pt x="376279" y="456732"/>
                  </a:lnTo>
                  <a:lnTo>
                    <a:pt x="395924" y="459757"/>
                  </a:lnTo>
                  <a:lnTo>
                    <a:pt x="409525" y="387164"/>
                  </a:lnTo>
                  <a:lnTo>
                    <a:pt x="424636" y="406824"/>
                  </a:lnTo>
                  <a:lnTo>
                    <a:pt x="442770" y="322132"/>
                  </a:lnTo>
                  <a:lnTo>
                    <a:pt x="444281" y="323645"/>
                  </a:lnTo>
                  <a:lnTo>
                    <a:pt x="447304" y="325157"/>
                  </a:lnTo>
                  <a:lnTo>
                    <a:pt x="450326" y="329694"/>
                  </a:lnTo>
                  <a:lnTo>
                    <a:pt x="453348" y="334231"/>
                  </a:lnTo>
                  <a:lnTo>
                    <a:pt x="457882" y="337256"/>
                  </a:lnTo>
                  <a:lnTo>
                    <a:pt x="460904" y="340281"/>
                  </a:lnTo>
                  <a:lnTo>
                    <a:pt x="462415" y="343305"/>
                  </a:lnTo>
                  <a:lnTo>
                    <a:pt x="462415" y="340281"/>
                  </a:lnTo>
                  <a:lnTo>
                    <a:pt x="462415" y="337256"/>
                  </a:lnTo>
                  <a:lnTo>
                    <a:pt x="463926" y="335743"/>
                  </a:lnTo>
                  <a:lnTo>
                    <a:pt x="463926" y="334231"/>
                  </a:lnTo>
                  <a:lnTo>
                    <a:pt x="463926" y="331207"/>
                  </a:lnTo>
                  <a:lnTo>
                    <a:pt x="463926" y="328182"/>
                  </a:lnTo>
                  <a:lnTo>
                    <a:pt x="465437" y="325157"/>
                  </a:lnTo>
                  <a:lnTo>
                    <a:pt x="465437" y="322132"/>
                  </a:lnTo>
                  <a:lnTo>
                    <a:pt x="465437" y="319108"/>
                  </a:lnTo>
                  <a:lnTo>
                    <a:pt x="465437" y="316083"/>
                  </a:lnTo>
                  <a:lnTo>
                    <a:pt x="466949" y="311546"/>
                  </a:lnTo>
                  <a:lnTo>
                    <a:pt x="466949" y="308521"/>
                  </a:lnTo>
                  <a:lnTo>
                    <a:pt x="466949" y="305496"/>
                  </a:lnTo>
                  <a:lnTo>
                    <a:pt x="466949" y="302472"/>
                  </a:lnTo>
                  <a:lnTo>
                    <a:pt x="468460" y="297935"/>
                  </a:lnTo>
                  <a:lnTo>
                    <a:pt x="468460" y="294910"/>
                  </a:lnTo>
                  <a:lnTo>
                    <a:pt x="468460" y="291885"/>
                  </a:lnTo>
                  <a:lnTo>
                    <a:pt x="468460" y="287348"/>
                  </a:lnTo>
                  <a:lnTo>
                    <a:pt x="469971" y="284323"/>
                  </a:lnTo>
                  <a:lnTo>
                    <a:pt x="469971" y="281299"/>
                  </a:lnTo>
                  <a:lnTo>
                    <a:pt x="469971" y="278274"/>
                  </a:lnTo>
                  <a:lnTo>
                    <a:pt x="469971" y="276762"/>
                  </a:lnTo>
                  <a:lnTo>
                    <a:pt x="471482" y="273737"/>
                  </a:lnTo>
                  <a:lnTo>
                    <a:pt x="471482" y="270712"/>
                  </a:lnTo>
                  <a:lnTo>
                    <a:pt x="471482" y="269200"/>
                  </a:lnTo>
                  <a:lnTo>
                    <a:pt x="471482" y="267687"/>
                  </a:lnTo>
                  <a:lnTo>
                    <a:pt x="471482" y="266175"/>
                  </a:lnTo>
                  <a:lnTo>
                    <a:pt x="472993" y="266175"/>
                  </a:lnTo>
                  <a:lnTo>
                    <a:pt x="474504" y="269200"/>
                  </a:lnTo>
                  <a:lnTo>
                    <a:pt x="477527" y="272224"/>
                  </a:lnTo>
                  <a:lnTo>
                    <a:pt x="482060" y="275249"/>
                  </a:lnTo>
                  <a:lnTo>
                    <a:pt x="485082" y="278274"/>
                  </a:lnTo>
                  <a:lnTo>
                    <a:pt x="488105" y="281299"/>
                  </a:lnTo>
                  <a:lnTo>
                    <a:pt x="491127" y="282811"/>
                  </a:lnTo>
                  <a:lnTo>
                    <a:pt x="491127" y="281299"/>
                  </a:lnTo>
                  <a:lnTo>
                    <a:pt x="491127" y="278274"/>
                  </a:lnTo>
                  <a:lnTo>
                    <a:pt x="492639" y="275249"/>
                  </a:lnTo>
                  <a:lnTo>
                    <a:pt x="492639" y="270712"/>
                  </a:lnTo>
                  <a:lnTo>
                    <a:pt x="492639" y="267687"/>
                  </a:lnTo>
                  <a:lnTo>
                    <a:pt x="494150" y="266175"/>
                  </a:lnTo>
                  <a:lnTo>
                    <a:pt x="494150" y="263150"/>
                  </a:lnTo>
                  <a:lnTo>
                    <a:pt x="494150" y="260126"/>
                  </a:lnTo>
                  <a:lnTo>
                    <a:pt x="494150" y="257101"/>
                  </a:lnTo>
                  <a:lnTo>
                    <a:pt x="495661" y="255588"/>
                  </a:lnTo>
                  <a:lnTo>
                    <a:pt x="495661" y="252564"/>
                  </a:lnTo>
                  <a:lnTo>
                    <a:pt x="495661" y="249539"/>
                  </a:lnTo>
                  <a:lnTo>
                    <a:pt x="495661" y="246514"/>
                  </a:lnTo>
                  <a:lnTo>
                    <a:pt x="497172" y="245002"/>
                  </a:lnTo>
                  <a:lnTo>
                    <a:pt x="497172" y="241977"/>
                  </a:lnTo>
                  <a:lnTo>
                    <a:pt x="497172" y="238953"/>
                  </a:lnTo>
                  <a:lnTo>
                    <a:pt x="498683" y="234416"/>
                  </a:lnTo>
                  <a:lnTo>
                    <a:pt x="498683" y="229878"/>
                  </a:lnTo>
                  <a:lnTo>
                    <a:pt x="500194" y="225341"/>
                  </a:lnTo>
                  <a:lnTo>
                    <a:pt x="500194" y="223829"/>
                  </a:lnTo>
                  <a:lnTo>
                    <a:pt x="500194" y="222317"/>
                  </a:lnTo>
                  <a:lnTo>
                    <a:pt x="500194" y="220804"/>
                  </a:lnTo>
                  <a:lnTo>
                    <a:pt x="522862" y="217780"/>
                  </a:lnTo>
                  <a:lnTo>
                    <a:pt x="194940" y="46883"/>
                  </a:lnTo>
                  <a:lnTo>
                    <a:pt x="18738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167" name="Shape 88">
              <a:extLst>
                <a:ext uri="{FF2B5EF4-FFF2-40B4-BE49-F238E27FC236}">
                  <a16:creationId xmlns:a16="http://schemas.microsoft.com/office/drawing/2014/main" id="{4012EC7F-D9FF-466B-9FBE-17408F99BB04}"/>
                </a:ext>
              </a:extLst>
            </p:cNvPr>
            <p:cNvSpPr/>
            <p:nvPr/>
          </p:nvSpPr>
          <p:spPr>
            <a:xfrm>
              <a:off x="4047674" y="1236408"/>
              <a:ext cx="155649" cy="302472"/>
            </a:xfrm>
            <a:custGeom>
              <a:avLst/>
              <a:gdLst/>
              <a:ahLst/>
              <a:cxnLst/>
              <a:rect l="0" t="0" r="0" b="0"/>
              <a:pathLst>
                <a:path w="155649" h="302472">
                  <a:moveTo>
                    <a:pt x="149605" y="0"/>
                  </a:moveTo>
                  <a:lnTo>
                    <a:pt x="151114" y="21173"/>
                  </a:lnTo>
                  <a:lnTo>
                    <a:pt x="155649" y="49908"/>
                  </a:lnTo>
                  <a:lnTo>
                    <a:pt x="13600" y="302472"/>
                  </a:lnTo>
                  <a:lnTo>
                    <a:pt x="0" y="282811"/>
                  </a:lnTo>
                  <a:lnTo>
                    <a:pt x="0" y="281299"/>
                  </a:lnTo>
                  <a:lnTo>
                    <a:pt x="1510" y="278274"/>
                  </a:lnTo>
                  <a:lnTo>
                    <a:pt x="3021" y="276761"/>
                  </a:lnTo>
                  <a:lnTo>
                    <a:pt x="4533" y="275249"/>
                  </a:lnTo>
                  <a:lnTo>
                    <a:pt x="6045" y="272224"/>
                  </a:lnTo>
                  <a:lnTo>
                    <a:pt x="7556" y="269200"/>
                  </a:lnTo>
                  <a:lnTo>
                    <a:pt x="9067" y="264663"/>
                  </a:lnTo>
                  <a:lnTo>
                    <a:pt x="12089" y="261638"/>
                  </a:lnTo>
                  <a:lnTo>
                    <a:pt x="15110" y="258613"/>
                  </a:lnTo>
                  <a:lnTo>
                    <a:pt x="16621" y="254076"/>
                  </a:lnTo>
                  <a:lnTo>
                    <a:pt x="18134" y="251051"/>
                  </a:lnTo>
                  <a:lnTo>
                    <a:pt x="21156" y="246514"/>
                  </a:lnTo>
                  <a:lnTo>
                    <a:pt x="22667" y="241977"/>
                  </a:lnTo>
                  <a:lnTo>
                    <a:pt x="25690" y="237440"/>
                  </a:lnTo>
                  <a:lnTo>
                    <a:pt x="27201" y="232903"/>
                  </a:lnTo>
                  <a:lnTo>
                    <a:pt x="30221" y="228366"/>
                  </a:lnTo>
                  <a:lnTo>
                    <a:pt x="33245" y="223829"/>
                  </a:lnTo>
                  <a:lnTo>
                    <a:pt x="34756" y="219292"/>
                  </a:lnTo>
                  <a:lnTo>
                    <a:pt x="37779" y="214755"/>
                  </a:lnTo>
                  <a:lnTo>
                    <a:pt x="40801" y="211730"/>
                  </a:lnTo>
                  <a:lnTo>
                    <a:pt x="42311" y="207193"/>
                  </a:lnTo>
                  <a:lnTo>
                    <a:pt x="43822" y="202656"/>
                  </a:lnTo>
                  <a:lnTo>
                    <a:pt x="46846" y="199631"/>
                  </a:lnTo>
                  <a:lnTo>
                    <a:pt x="48357" y="195094"/>
                  </a:lnTo>
                  <a:lnTo>
                    <a:pt x="49868" y="192069"/>
                  </a:lnTo>
                  <a:lnTo>
                    <a:pt x="51379" y="189045"/>
                  </a:lnTo>
                  <a:lnTo>
                    <a:pt x="52891" y="186020"/>
                  </a:lnTo>
                  <a:lnTo>
                    <a:pt x="52891" y="182995"/>
                  </a:lnTo>
                  <a:lnTo>
                    <a:pt x="54402" y="181483"/>
                  </a:lnTo>
                  <a:lnTo>
                    <a:pt x="54402" y="179971"/>
                  </a:lnTo>
                  <a:lnTo>
                    <a:pt x="55911" y="176946"/>
                  </a:lnTo>
                  <a:lnTo>
                    <a:pt x="57422" y="175433"/>
                  </a:lnTo>
                  <a:lnTo>
                    <a:pt x="58935" y="170896"/>
                  </a:lnTo>
                  <a:lnTo>
                    <a:pt x="60446" y="167872"/>
                  </a:lnTo>
                  <a:lnTo>
                    <a:pt x="61957" y="164847"/>
                  </a:lnTo>
                  <a:lnTo>
                    <a:pt x="63469" y="161822"/>
                  </a:lnTo>
                  <a:lnTo>
                    <a:pt x="64980" y="158798"/>
                  </a:lnTo>
                  <a:lnTo>
                    <a:pt x="64980" y="157285"/>
                  </a:lnTo>
                  <a:lnTo>
                    <a:pt x="68002" y="152748"/>
                  </a:lnTo>
                  <a:lnTo>
                    <a:pt x="68002" y="151236"/>
                  </a:lnTo>
                  <a:lnTo>
                    <a:pt x="69512" y="148211"/>
                  </a:lnTo>
                  <a:lnTo>
                    <a:pt x="71023" y="145186"/>
                  </a:lnTo>
                  <a:lnTo>
                    <a:pt x="74047" y="140649"/>
                  </a:lnTo>
                  <a:lnTo>
                    <a:pt x="75558" y="137625"/>
                  </a:lnTo>
                  <a:lnTo>
                    <a:pt x="77069" y="133087"/>
                  </a:lnTo>
                  <a:lnTo>
                    <a:pt x="78580" y="130063"/>
                  </a:lnTo>
                  <a:lnTo>
                    <a:pt x="81602" y="127038"/>
                  </a:lnTo>
                  <a:lnTo>
                    <a:pt x="83112" y="122501"/>
                  </a:lnTo>
                  <a:lnTo>
                    <a:pt x="84624" y="119476"/>
                  </a:lnTo>
                  <a:lnTo>
                    <a:pt x="86136" y="114939"/>
                  </a:lnTo>
                  <a:lnTo>
                    <a:pt x="89159" y="111914"/>
                  </a:lnTo>
                  <a:lnTo>
                    <a:pt x="90670" y="107377"/>
                  </a:lnTo>
                  <a:lnTo>
                    <a:pt x="93692" y="102840"/>
                  </a:lnTo>
                  <a:lnTo>
                    <a:pt x="95203" y="99816"/>
                  </a:lnTo>
                  <a:lnTo>
                    <a:pt x="98224" y="95278"/>
                  </a:lnTo>
                  <a:lnTo>
                    <a:pt x="99737" y="92254"/>
                  </a:lnTo>
                  <a:lnTo>
                    <a:pt x="101248" y="87717"/>
                  </a:lnTo>
                  <a:lnTo>
                    <a:pt x="104270" y="84692"/>
                  </a:lnTo>
                  <a:lnTo>
                    <a:pt x="105781" y="80155"/>
                  </a:lnTo>
                  <a:lnTo>
                    <a:pt x="108803" y="75618"/>
                  </a:lnTo>
                  <a:lnTo>
                    <a:pt x="110313" y="71081"/>
                  </a:lnTo>
                  <a:lnTo>
                    <a:pt x="113337" y="68056"/>
                  </a:lnTo>
                  <a:lnTo>
                    <a:pt x="114848" y="63519"/>
                  </a:lnTo>
                  <a:lnTo>
                    <a:pt x="116359" y="58982"/>
                  </a:lnTo>
                  <a:lnTo>
                    <a:pt x="119381" y="55957"/>
                  </a:lnTo>
                  <a:lnTo>
                    <a:pt x="120893" y="52932"/>
                  </a:lnTo>
                  <a:lnTo>
                    <a:pt x="123913" y="48395"/>
                  </a:lnTo>
                  <a:lnTo>
                    <a:pt x="125425" y="45371"/>
                  </a:lnTo>
                  <a:lnTo>
                    <a:pt x="126937" y="40834"/>
                  </a:lnTo>
                  <a:lnTo>
                    <a:pt x="129960" y="37809"/>
                  </a:lnTo>
                  <a:lnTo>
                    <a:pt x="131471" y="34784"/>
                  </a:lnTo>
                  <a:lnTo>
                    <a:pt x="132982" y="30247"/>
                  </a:lnTo>
                  <a:lnTo>
                    <a:pt x="134493" y="28735"/>
                  </a:lnTo>
                  <a:lnTo>
                    <a:pt x="136004" y="25710"/>
                  </a:lnTo>
                  <a:lnTo>
                    <a:pt x="137514" y="22685"/>
                  </a:lnTo>
                  <a:lnTo>
                    <a:pt x="139025" y="19661"/>
                  </a:lnTo>
                  <a:lnTo>
                    <a:pt x="140538" y="16636"/>
                  </a:lnTo>
                  <a:lnTo>
                    <a:pt x="142049" y="15123"/>
                  </a:lnTo>
                  <a:lnTo>
                    <a:pt x="143560" y="10587"/>
                  </a:lnTo>
                  <a:lnTo>
                    <a:pt x="145071" y="7562"/>
                  </a:lnTo>
                  <a:lnTo>
                    <a:pt x="148094" y="3025"/>
                  </a:lnTo>
                  <a:lnTo>
                    <a:pt x="148094" y="1512"/>
                  </a:lnTo>
                  <a:lnTo>
                    <a:pt x="149605"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168" name="Shape 90">
              <a:extLst>
                <a:ext uri="{FF2B5EF4-FFF2-40B4-BE49-F238E27FC236}">
                  <a16:creationId xmlns:a16="http://schemas.microsoft.com/office/drawing/2014/main" id="{9F664625-75AC-4E53-AC0B-FD591C962A01}"/>
                </a:ext>
              </a:extLst>
            </p:cNvPr>
            <p:cNvSpPr/>
            <p:nvPr/>
          </p:nvSpPr>
          <p:spPr>
            <a:xfrm>
              <a:off x="4398263" y="1681040"/>
              <a:ext cx="0" cy="1512"/>
            </a:xfrm>
            <a:custGeom>
              <a:avLst/>
              <a:gdLst/>
              <a:ahLst/>
              <a:cxnLst/>
              <a:rect l="0" t="0" r="0" b="0"/>
              <a:pathLst>
                <a:path h="1512">
                  <a:moveTo>
                    <a:pt x="0" y="1512"/>
                  </a:move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169" name="Shape 91">
              <a:extLst>
                <a:ext uri="{FF2B5EF4-FFF2-40B4-BE49-F238E27FC236}">
                  <a16:creationId xmlns:a16="http://schemas.microsoft.com/office/drawing/2014/main" id="{D5939B18-9230-4FA7-B964-3FA5FBEEC878}"/>
                </a:ext>
              </a:extLst>
            </p:cNvPr>
            <p:cNvSpPr/>
            <p:nvPr/>
          </p:nvSpPr>
          <p:spPr>
            <a:xfrm>
              <a:off x="4082430" y="1286314"/>
              <a:ext cx="430681" cy="432534"/>
            </a:xfrm>
            <a:custGeom>
              <a:avLst/>
              <a:gdLst/>
              <a:ahLst/>
              <a:cxnLst/>
              <a:rect l="0" t="0" r="0" b="0"/>
              <a:pathLst>
                <a:path w="430681" h="432534">
                  <a:moveTo>
                    <a:pt x="137516" y="0"/>
                  </a:moveTo>
                  <a:lnTo>
                    <a:pt x="430681" y="160310"/>
                  </a:lnTo>
                  <a:lnTo>
                    <a:pt x="430681" y="199631"/>
                  </a:lnTo>
                  <a:lnTo>
                    <a:pt x="374767" y="164847"/>
                  </a:lnTo>
                  <a:lnTo>
                    <a:pt x="403480" y="245002"/>
                  </a:lnTo>
                  <a:lnTo>
                    <a:pt x="336989" y="223827"/>
                  </a:lnTo>
                  <a:lnTo>
                    <a:pt x="367212" y="302471"/>
                  </a:lnTo>
                  <a:lnTo>
                    <a:pt x="317343" y="272224"/>
                  </a:lnTo>
                  <a:lnTo>
                    <a:pt x="338500" y="372039"/>
                  </a:lnTo>
                  <a:lnTo>
                    <a:pt x="336989" y="370528"/>
                  </a:lnTo>
                  <a:lnTo>
                    <a:pt x="333966" y="367503"/>
                  </a:lnTo>
                  <a:lnTo>
                    <a:pt x="330944" y="364478"/>
                  </a:lnTo>
                  <a:lnTo>
                    <a:pt x="327922" y="359940"/>
                  </a:lnTo>
                  <a:lnTo>
                    <a:pt x="323388" y="355404"/>
                  </a:lnTo>
                  <a:lnTo>
                    <a:pt x="321877" y="352379"/>
                  </a:lnTo>
                  <a:lnTo>
                    <a:pt x="318855" y="350867"/>
                  </a:lnTo>
                  <a:lnTo>
                    <a:pt x="317343" y="347842"/>
                  </a:lnTo>
                  <a:lnTo>
                    <a:pt x="314321" y="346328"/>
                  </a:lnTo>
                  <a:lnTo>
                    <a:pt x="312810" y="343305"/>
                  </a:lnTo>
                  <a:lnTo>
                    <a:pt x="309788" y="340280"/>
                  </a:lnTo>
                  <a:lnTo>
                    <a:pt x="308277" y="338768"/>
                  </a:lnTo>
                  <a:lnTo>
                    <a:pt x="305254" y="335743"/>
                  </a:lnTo>
                  <a:lnTo>
                    <a:pt x="302232" y="331205"/>
                  </a:lnTo>
                  <a:lnTo>
                    <a:pt x="297699" y="328182"/>
                  </a:lnTo>
                  <a:lnTo>
                    <a:pt x="294676" y="325157"/>
                  </a:lnTo>
                  <a:lnTo>
                    <a:pt x="291654" y="323645"/>
                  </a:lnTo>
                  <a:lnTo>
                    <a:pt x="290143" y="322132"/>
                  </a:lnTo>
                  <a:lnTo>
                    <a:pt x="290143" y="323645"/>
                  </a:lnTo>
                  <a:lnTo>
                    <a:pt x="290143" y="325157"/>
                  </a:lnTo>
                  <a:lnTo>
                    <a:pt x="291654" y="328182"/>
                  </a:lnTo>
                  <a:lnTo>
                    <a:pt x="293165" y="331205"/>
                  </a:lnTo>
                  <a:lnTo>
                    <a:pt x="293165" y="332717"/>
                  </a:lnTo>
                  <a:lnTo>
                    <a:pt x="294676" y="335743"/>
                  </a:lnTo>
                  <a:lnTo>
                    <a:pt x="296187" y="338768"/>
                  </a:lnTo>
                  <a:lnTo>
                    <a:pt x="296187" y="341793"/>
                  </a:lnTo>
                  <a:lnTo>
                    <a:pt x="297699" y="344816"/>
                  </a:lnTo>
                  <a:lnTo>
                    <a:pt x="299210" y="347842"/>
                  </a:lnTo>
                  <a:lnTo>
                    <a:pt x="300721" y="350867"/>
                  </a:lnTo>
                  <a:lnTo>
                    <a:pt x="300721" y="353892"/>
                  </a:lnTo>
                  <a:lnTo>
                    <a:pt x="302232" y="356916"/>
                  </a:lnTo>
                  <a:lnTo>
                    <a:pt x="303743" y="361454"/>
                  </a:lnTo>
                  <a:lnTo>
                    <a:pt x="305254" y="364478"/>
                  </a:lnTo>
                  <a:lnTo>
                    <a:pt x="306765" y="367503"/>
                  </a:lnTo>
                  <a:lnTo>
                    <a:pt x="306765" y="370528"/>
                  </a:lnTo>
                  <a:lnTo>
                    <a:pt x="308277" y="373551"/>
                  </a:lnTo>
                  <a:lnTo>
                    <a:pt x="309788" y="376577"/>
                  </a:lnTo>
                  <a:lnTo>
                    <a:pt x="311299" y="379602"/>
                  </a:lnTo>
                  <a:lnTo>
                    <a:pt x="311299" y="382626"/>
                  </a:lnTo>
                  <a:lnTo>
                    <a:pt x="312810" y="385650"/>
                  </a:lnTo>
                  <a:lnTo>
                    <a:pt x="314321" y="388676"/>
                  </a:lnTo>
                  <a:lnTo>
                    <a:pt x="315832" y="393213"/>
                  </a:lnTo>
                  <a:lnTo>
                    <a:pt x="315832" y="394725"/>
                  </a:lnTo>
                  <a:lnTo>
                    <a:pt x="312810" y="393213"/>
                  </a:lnTo>
                  <a:lnTo>
                    <a:pt x="309788" y="391701"/>
                  </a:lnTo>
                  <a:lnTo>
                    <a:pt x="306765" y="388676"/>
                  </a:lnTo>
                  <a:lnTo>
                    <a:pt x="303743" y="387162"/>
                  </a:lnTo>
                  <a:lnTo>
                    <a:pt x="299210" y="385650"/>
                  </a:lnTo>
                  <a:lnTo>
                    <a:pt x="294676" y="382626"/>
                  </a:lnTo>
                  <a:lnTo>
                    <a:pt x="291654" y="381114"/>
                  </a:lnTo>
                  <a:lnTo>
                    <a:pt x="287120" y="379602"/>
                  </a:lnTo>
                  <a:lnTo>
                    <a:pt x="284098" y="376577"/>
                  </a:lnTo>
                  <a:lnTo>
                    <a:pt x="279564" y="376577"/>
                  </a:lnTo>
                  <a:lnTo>
                    <a:pt x="278053" y="375065"/>
                  </a:lnTo>
                  <a:lnTo>
                    <a:pt x="275031" y="375065"/>
                  </a:lnTo>
                  <a:lnTo>
                    <a:pt x="273520" y="375065"/>
                  </a:lnTo>
                  <a:lnTo>
                    <a:pt x="272009" y="376577"/>
                  </a:lnTo>
                  <a:lnTo>
                    <a:pt x="273520" y="378089"/>
                  </a:lnTo>
                  <a:lnTo>
                    <a:pt x="273520" y="381114"/>
                  </a:lnTo>
                  <a:lnTo>
                    <a:pt x="275031" y="385650"/>
                  </a:lnTo>
                  <a:lnTo>
                    <a:pt x="276542" y="388676"/>
                  </a:lnTo>
                  <a:lnTo>
                    <a:pt x="279564" y="393213"/>
                  </a:lnTo>
                  <a:lnTo>
                    <a:pt x="282587" y="397750"/>
                  </a:lnTo>
                  <a:lnTo>
                    <a:pt x="284098" y="402287"/>
                  </a:lnTo>
                  <a:lnTo>
                    <a:pt x="287120" y="408337"/>
                  </a:lnTo>
                  <a:lnTo>
                    <a:pt x="290143" y="412872"/>
                  </a:lnTo>
                  <a:lnTo>
                    <a:pt x="293165" y="417411"/>
                  </a:lnTo>
                  <a:lnTo>
                    <a:pt x="296187" y="420435"/>
                  </a:lnTo>
                  <a:lnTo>
                    <a:pt x="299210" y="424973"/>
                  </a:lnTo>
                  <a:lnTo>
                    <a:pt x="302232" y="427996"/>
                  </a:lnTo>
                  <a:lnTo>
                    <a:pt x="302232" y="431022"/>
                  </a:lnTo>
                  <a:lnTo>
                    <a:pt x="303743" y="431022"/>
                  </a:lnTo>
                  <a:lnTo>
                    <a:pt x="303743" y="432534"/>
                  </a:lnTo>
                  <a:lnTo>
                    <a:pt x="0" y="249537"/>
                  </a:lnTo>
                  <a:lnTo>
                    <a:pt x="137516"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170" name="Shape 93">
              <a:extLst>
                <a:ext uri="{FF2B5EF4-FFF2-40B4-BE49-F238E27FC236}">
                  <a16:creationId xmlns:a16="http://schemas.microsoft.com/office/drawing/2014/main" id="{1E2149E0-0DA8-43C4-ABFA-C65E393A029E}"/>
                </a:ext>
              </a:extLst>
            </p:cNvPr>
            <p:cNvSpPr/>
            <p:nvPr/>
          </p:nvSpPr>
          <p:spPr>
            <a:xfrm>
              <a:off x="4475333" y="710104"/>
              <a:ext cx="403478" cy="561085"/>
            </a:xfrm>
            <a:custGeom>
              <a:avLst/>
              <a:gdLst/>
              <a:ahLst/>
              <a:cxnLst/>
              <a:rect l="0" t="0" r="0" b="0"/>
              <a:pathLst>
                <a:path w="403478" h="561085">
                  <a:moveTo>
                    <a:pt x="0" y="0"/>
                  </a:moveTo>
                  <a:lnTo>
                    <a:pt x="77067" y="28735"/>
                  </a:lnTo>
                  <a:lnTo>
                    <a:pt x="80091" y="28735"/>
                  </a:lnTo>
                  <a:lnTo>
                    <a:pt x="83112" y="30247"/>
                  </a:lnTo>
                  <a:lnTo>
                    <a:pt x="84623" y="30247"/>
                  </a:lnTo>
                  <a:lnTo>
                    <a:pt x="87646" y="31759"/>
                  </a:lnTo>
                  <a:lnTo>
                    <a:pt x="90668" y="33272"/>
                  </a:lnTo>
                  <a:lnTo>
                    <a:pt x="95203" y="34784"/>
                  </a:lnTo>
                  <a:lnTo>
                    <a:pt x="98224" y="36297"/>
                  </a:lnTo>
                  <a:lnTo>
                    <a:pt x="102757" y="37809"/>
                  </a:lnTo>
                  <a:lnTo>
                    <a:pt x="107292" y="39321"/>
                  </a:lnTo>
                  <a:lnTo>
                    <a:pt x="111824" y="40834"/>
                  </a:lnTo>
                  <a:lnTo>
                    <a:pt x="116358" y="42346"/>
                  </a:lnTo>
                  <a:lnTo>
                    <a:pt x="122404" y="45371"/>
                  </a:lnTo>
                  <a:lnTo>
                    <a:pt x="128447" y="46883"/>
                  </a:lnTo>
                  <a:lnTo>
                    <a:pt x="134493" y="49908"/>
                  </a:lnTo>
                  <a:lnTo>
                    <a:pt x="140536" y="51420"/>
                  </a:lnTo>
                  <a:lnTo>
                    <a:pt x="146581" y="54445"/>
                  </a:lnTo>
                  <a:lnTo>
                    <a:pt x="152626" y="57470"/>
                  </a:lnTo>
                  <a:lnTo>
                    <a:pt x="160181" y="58982"/>
                  </a:lnTo>
                  <a:lnTo>
                    <a:pt x="166226" y="62007"/>
                  </a:lnTo>
                  <a:lnTo>
                    <a:pt x="173782" y="65031"/>
                  </a:lnTo>
                  <a:lnTo>
                    <a:pt x="179826" y="68056"/>
                  </a:lnTo>
                  <a:lnTo>
                    <a:pt x="188895" y="71081"/>
                  </a:lnTo>
                  <a:lnTo>
                    <a:pt x="194938" y="74106"/>
                  </a:lnTo>
                  <a:lnTo>
                    <a:pt x="202495" y="77130"/>
                  </a:lnTo>
                  <a:lnTo>
                    <a:pt x="210050" y="80155"/>
                  </a:lnTo>
                  <a:lnTo>
                    <a:pt x="217607" y="83180"/>
                  </a:lnTo>
                  <a:lnTo>
                    <a:pt x="225161" y="87717"/>
                  </a:lnTo>
                  <a:lnTo>
                    <a:pt x="232717" y="90742"/>
                  </a:lnTo>
                  <a:lnTo>
                    <a:pt x="240273" y="93766"/>
                  </a:lnTo>
                  <a:lnTo>
                    <a:pt x="247829" y="98303"/>
                  </a:lnTo>
                  <a:lnTo>
                    <a:pt x="255384" y="101328"/>
                  </a:lnTo>
                  <a:lnTo>
                    <a:pt x="264451" y="104353"/>
                  </a:lnTo>
                  <a:lnTo>
                    <a:pt x="270497" y="108890"/>
                  </a:lnTo>
                  <a:lnTo>
                    <a:pt x="279563" y="111914"/>
                  </a:lnTo>
                  <a:lnTo>
                    <a:pt x="285609" y="114939"/>
                  </a:lnTo>
                  <a:lnTo>
                    <a:pt x="293164" y="117964"/>
                  </a:lnTo>
                  <a:lnTo>
                    <a:pt x="300719" y="122501"/>
                  </a:lnTo>
                  <a:lnTo>
                    <a:pt x="308275" y="125526"/>
                  </a:lnTo>
                  <a:lnTo>
                    <a:pt x="314320" y="130063"/>
                  </a:lnTo>
                  <a:lnTo>
                    <a:pt x="321875" y="133087"/>
                  </a:lnTo>
                  <a:lnTo>
                    <a:pt x="327920" y="137625"/>
                  </a:lnTo>
                  <a:lnTo>
                    <a:pt x="335476" y="140649"/>
                  </a:lnTo>
                  <a:lnTo>
                    <a:pt x="341521" y="143674"/>
                  </a:lnTo>
                  <a:lnTo>
                    <a:pt x="347565" y="148211"/>
                  </a:lnTo>
                  <a:lnTo>
                    <a:pt x="352100" y="151236"/>
                  </a:lnTo>
                  <a:lnTo>
                    <a:pt x="358143" y="154261"/>
                  </a:lnTo>
                  <a:lnTo>
                    <a:pt x="364188" y="158798"/>
                  </a:lnTo>
                  <a:lnTo>
                    <a:pt x="370232" y="161822"/>
                  </a:lnTo>
                  <a:lnTo>
                    <a:pt x="374766" y="164847"/>
                  </a:lnTo>
                  <a:lnTo>
                    <a:pt x="379301" y="167872"/>
                  </a:lnTo>
                  <a:lnTo>
                    <a:pt x="382322" y="172409"/>
                  </a:lnTo>
                  <a:lnTo>
                    <a:pt x="386855" y="175433"/>
                  </a:lnTo>
                  <a:lnTo>
                    <a:pt x="389878" y="178458"/>
                  </a:lnTo>
                  <a:lnTo>
                    <a:pt x="392902" y="182995"/>
                  </a:lnTo>
                  <a:lnTo>
                    <a:pt x="395922" y="186020"/>
                  </a:lnTo>
                  <a:lnTo>
                    <a:pt x="398945" y="189045"/>
                  </a:lnTo>
                  <a:lnTo>
                    <a:pt x="400456" y="192069"/>
                  </a:lnTo>
                  <a:lnTo>
                    <a:pt x="401967" y="195094"/>
                  </a:lnTo>
                  <a:lnTo>
                    <a:pt x="403478" y="198119"/>
                  </a:lnTo>
                  <a:lnTo>
                    <a:pt x="403478" y="201144"/>
                  </a:lnTo>
                  <a:lnTo>
                    <a:pt x="403478" y="204168"/>
                  </a:lnTo>
                  <a:lnTo>
                    <a:pt x="403478" y="205681"/>
                  </a:lnTo>
                  <a:lnTo>
                    <a:pt x="403478" y="208705"/>
                  </a:lnTo>
                  <a:lnTo>
                    <a:pt x="403478" y="211730"/>
                  </a:lnTo>
                  <a:lnTo>
                    <a:pt x="401967" y="216267"/>
                  </a:lnTo>
                  <a:lnTo>
                    <a:pt x="401967" y="220804"/>
                  </a:lnTo>
                  <a:lnTo>
                    <a:pt x="400456" y="225341"/>
                  </a:lnTo>
                  <a:lnTo>
                    <a:pt x="398945" y="229878"/>
                  </a:lnTo>
                  <a:lnTo>
                    <a:pt x="397434" y="234416"/>
                  </a:lnTo>
                  <a:lnTo>
                    <a:pt x="395922" y="240465"/>
                  </a:lnTo>
                  <a:lnTo>
                    <a:pt x="394413" y="245002"/>
                  </a:lnTo>
                  <a:lnTo>
                    <a:pt x="392902" y="251051"/>
                  </a:lnTo>
                  <a:lnTo>
                    <a:pt x="389878" y="257101"/>
                  </a:lnTo>
                  <a:lnTo>
                    <a:pt x="388367" y="263150"/>
                  </a:lnTo>
                  <a:lnTo>
                    <a:pt x="385344" y="269200"/>
                  </a:lnTo>
                  <a:lnTo>
                    <a:pt x="382322" y="276762"/>
                  </a:lnTo>
                  <a:lnTo>
                    <a:pt x="380812" y="282811"/>
                  </a:lnTo>
                  <a:lnTo>
                    <a:pt x="377789" y="288860"/>
                  </a:lnTo>
                  <a:lnTo>
                    <a:pt x="374766" y="296422"/>
                  </a:lnTo>
                  <a:lnTo>
                    <a:pt x="371744" y="303984"/>
                  </a:lnTo>
                  <a:lnTo>
                    <a:pt x="368721" y="311546"/>
                  </a:lnTo>
                  <a:lnTo>
                    <a:pt x="367212" y="317595"/>
                  </a:lnTo>
                  <a:lnTo>
                    <a:pt x="362677" y="325157"/>
                  </a:lnTo>
                  <a:lnTo>
                    <a:pt x="359654" y="332719"/>
                  </a:lnTo>
                  <a:lnTo>
                    <a:pt x="356632" y="341793"/>
                  </a:lnTo>
                  <a:lnTo>
                    <a:pt x="353611" y="347842"/>
                  </a:lnTo>
                  <a:lnTo>
                    <a:pt x="349076" y="356916"/>
                  </a:lnTo>
                  <a:lnTo>
                    <a:pt x="346054" y="364478"/>
                  </a:lnTo>
                  <a:lnTo>
                    <a:pt x="343032" y="372040"/>
                  </a:lnTo>
                  <a:lnTo>
                    <a:pt x="340011" y="379602"/>
                  </a:lnTo>
                  <a:lnTo>
                    <a:pt x="335476" y="387164"/>
                  </a:lnTo>
                  <a:lnTo>
                    <a:pt x="332454" y="394725"/>
                  </a:lnTo>
                  <a:lnTo>
                    <a:pt x="327920" y="403800"/>
                  </a:lnTo>
                  <a:lnTo>
                    <a:pt x="324899" y="409849"/>
                  </a:lnTo>
                  <a:lnTo>
                    <a:pt x="321875" y="418923"/>
                  </a:lnTo>
                  <a:lnTo>
                    <a:pt x="318853" y="426485"/>
                  </a:lnTo>
                  <a:lnTo>
                    <a:pt x="314320" y="434047"/>
                  </a:lnTo>
                  <a:lnTo>
                    <a:pt x="311299" y="440096"/>
                  </a:lnTo>
                  <a:lnTo>
                    <a:pt x="308275" y="447658"/>
                  </a:lnTo>
                  <a:lnTo>
                    <a:pt x="305253" y="455220"/>
                  </a:lnTo>
                  <a:lnTo>
                    <a:pt x="300719" y="462781"/>
                  </a:lnTo>
                  <a:lnTo>
                    <a:pt x="299210" y="468831"/>
                  </a:lnTo>
                  <a:lnTo>
                    <a:pt x="294675" y="474880"/>
                  </a:lnTo>
                  <a:lnTo>
                    <a:pt x="291652" y="482442"/>
                  </a:lnTo>
                  <a:lnTo>
                    <a:pt x="288630" y="488492"/>
                  </a:lnTo>
                  <a:lnTo>
                    <a:pt x="285609" y="494541"/>
                  </a:lnTo>
                  <a:lnTo>
                    <a:pt x="282585" y="500591"/>
                  </a:lnTo>
                  <a:lnTo>
                    <a:pt x="279563" y="506640"/>
                  </a:lnTo>
                  <a:lnTo>
                    <a:pt x="276541" y="512689"/>
                  </a:lnTo>
                  <a:lnTo>
                    <a:pt x="275029" y="517226"/>
                  </a:lnTo>
                  <a:lnTo>
                    <a:pt x="272009" y="523276"/>
                  </a:lnTo>
                  <a:lnTo>
                    <a:pt x="270497" y="527813"/>
                  </a:lnTo>
                  <a:lnTo>
                    <a:pt x="267474" y="532350"/>
                  </a:lnTo>
                  <a:lnTo>
                    <a:pt x="265962" y="536887"/>
                  </a:lnTo>
                  <a:lnTo>
                    <a:pt x="264451" y="539912"/>
                  </a:lnTo>
                  <a:lnTo>
                    <a:pt x="261429" y="544449"/>
                  </a:lnTo>
                  <a:lnTo>
                    <a:pt x="259918" y="547474"/>
                  </a:lnTo>
                  <a:lnTo>
                    <a:pt x="259918" y="550498"/>
                  </a:lnTo>
                  <a:lnTo>
                    <a:pt x="258408" y="553523"/>
                  </a:lnTo>
                  <a:lnTo>
                    <a:pt x="256897" y="555035"/>
                  </a:lnTo>
                  <a:lnTo>
                    <a:pt x="255384" y="556548"/>
                  </a:lnTo>
                  <a:lnTo>
                    <a:pt x="253873" y="559572"/>
                  </a:lnTo>
                  <a:lnTo>
                    <a:pt x="253873" y="561085"/>
                  </a:lnTo>
                  <a:lnTo>
                    <a:pt x="234228" y="523276"/>
                  </a:lnTo>
                  <a:lnTo>
                    <a:pt x="235739" y="521764"/>
                  </a:lnTo>
                  <a:lnTo>
                    <a:pt x="235739" y="520251"/>
                  </a:lnTo>
                  <a:lnTo>
                    <a:pt x="237251" y="518739"/>
                  </a:lnTo>
                  <a:lnTo>
                    <a:pt x="238762" y="515714"/>
                  </a:lnTo>
                  <a:lnTo>
                    <a:pt x="240273" y="514202"/>
                  </a:lnTo>
                  <a:lnTo>
                    <a:pt x="240273" y="511177"/>
                  </a:lnTo>
                  <a:lnTo>
                    <a:pt x="241784" y="508152"/>
                  </a:lnTo>
                  <a:lnTo>
                    <a:pt x="244808" y="505128"/>
                  </a:lnTo>
                  <a:lnTo>
                    <a:pt x="246318" y="502103"/>
                  </a:lnTo>
                  <a:lnTo>
                    <a:pt x="247829" y="499078"/>
                  </a:lnTo>
                  <a:lnTo>
                    <a:pt x="250851" y="494541"/>
                  </a:lnTo>
                  <a:lnTo>
                    <a:pt x="252362" y="490004"/>
                  </a:lnTo>
                  <a:lnTo>
                    <a:pt x="255384" y="486979"/>
                  </a:lnTo>
                  <a:lnTo>
                    <a:pt x="256897" y="482442"/>
                  </a:lnTo>
                  <a:lnTo>
                    <a:pt x="259918" y="477905"/>
                  </a:lnTo>
                  <a:lnTo>
                    <a:pt x="261429" y="471856"/>
                  </a:lnTo>
                  <a:lnTo>
                    <a:pt x="264451" y="467319"/>
                  </a:lnTo>
                  <a:lnTo>
                    <a:pt x="267474" y="462781"/>
                  </a:lnTo>
                  <a:lnTo>
                    <a:pt x="270497" y="456732"/>
                  </a:lnTo>
                  <a:lnTo>
                    <a:pt x="273518" y="450683"/>
                  </a:lnTo>
                  <a:lnTo>
                    <a:pt x="275029" y="444633"/>
                  </a:lnTo>
                  <a:lnTo>
                    <a:pt x="278052" y="440096"/>
                  </a:lnTo>
                  <a:lnTo>
                    <a:pt x="281074" y="432534"/>
                  </a:lnTo>
                  <a:lnTo>
                    <a:pt x="284098" y="426485"/>
                  </a:lnTo>
                  <a:lnTo>
                    <a:pt x="288630" y="420436"/>
                  </a:lnTo>
                  <a:lnTo>
                    <a:pt x="290141" y="414386"/>
                  </a:lnTo>
                  <a:lnTo>
                    <a:pt x="294675" y="408337"/>
                  </a:lnTo>
                  <a:lnTo>
                    <a:pt x="297699" y="402287"/>
                  </a:lnTo>
                  <a:lnTo>
                    <a:pt x="300719" y="396238"/>
                  </a:lnTo>
                  <a:lnTo>
                    <a:pt x="303742" y="388676"/>
                  </a:lnTo>
                  <a:lnTo>
                    <a:pt x="306764" y="382627"/>
                  </a:lnTo>
                  <a:lnTo>
                    <a:pt x="309786" y="375065"/>
                  </a:lnTo>
                  <a:lnTo>
                    <a:pt x="312810" y="369015"/>
                  </a:lnTo>
                  <a:lnTo>
                    <a:pt x="315831" y="361454"/>
                  </a:lnTo>
                  <a:lnTo>
                    <a:pt x="318853" y="355404"/>
                  </a:lnTo>
                  <a:lnTo>
                    <a:pt x="321875" y="349355"/>
                  </a:lnTo>
                  <a:lnTo>
                    <a:pt x="324899" y="341793"/>
                  </a:lnTo>
                  <a:lnTo>
                    <a:pt x="326410" y="335743"/>
                  </a:lnTo>
                  <a:lnTo>
                    <a:pt x="329431" y="328182"/>
                  </a:lnTo>
                  <a:lnTo>
                    <a:pt x="332454" y="322132"/>
                  </a:lnTo>
                  <a:lnTo>
                    <a:pt x="335476" y="316083"/>
                  </a:lnTo>
                  <a:lnTo>
                    <a:pt x="336987" y="310033"/>
                  </a:lnTo>
                  <a:lnTo>
                    <a:pt x="340011" y="303984"/>
                  </a:lnTo>
                  <a:lnTo>
                    <a:pt x="343032" y="297935"/>
                  </a:lnTo>
                  <a:lnTo>
                    <a:pt x="344543" y="290373"/>
                  </a:lnTo>
                  <a:lnTo>
                    <a:pt x="346054" y="285836"/>
                  </a:lnTo>
                  <a:lnTo>
                    <a:pt x="349076" y="278274"/>
                  </a:lnTo>
                  <a:lnTo>
                    <a:pt x="350588" y="273737"/>
                  </a:lnTo>
                  <a:lnTo>
                    <a:pt x="352100" y="267687"/>
                  </a:lnTo>
                  <a:lnTo>
                    <a:pt x="353611" y="263150"/>
                  </a:lnTo>
                  <a:lnTo>
                    <a:pt x="355121" y="257101"/>
                  </a:lnTo>
                  <a:lnTo>
                    <a:pt x="356632" y="251051"/>
                  </a:lnTo>
                  <a:lnTo>
                    <a:pt x="356632" y="246514"/>
                  </a:lnTo>
                  <a:lnTo>
                    <a:pt x="358143" y="241977"/>
                  </a:lnTo>
                  <a:lnTo>
                    <a:pt x="359654" y="237440"/>
                  </a:lnTo>
                  <a:lnTo>
                    <a:pt x="359654" y="232903"/>
                  </a:lnTo>
                  <a:lnTo>
                    <a:pt x="359654" y="229878"/>
                  </a:lnTo>
                  <a:lnTo>
                    <a:pt x="359654" y="225341"/>
                  </a:lnTo>
                  <a:lnTo>
                    <a:pt x="359654" y="220804"/>
                  </a:lnTo>
                  <a:lnTo>
                    <a:pt x="359654" y="219292"/>
                  </a:lnTo>
                  <a:lnTo>
                    <a:pt x="358143" y="214755"/>
                  </a:lnTo>
                  <a:lnTo>
                    <a:pt x="356632" y="213242"/>
                  </a:lnTo>
                  <a:lnTo>
                    <a:pt x="356632" y="210218"/>
                  </a:lnTo>
                  <a:lnTo>
                    <a:pt x="355121" y="207193"/>
                  </a:lnTo>
                  <a:lnTo>
                    <a:pt x="353611" y="204168"/>
                  </a:lnTo>
                  <a:lnTo>
                    <a:pt x="350588" y="201144"/>
                  </a:lnTo>
                  <a:lnTo>
                    <a:pt x="347565" y="198119"/>
                  </a:lnTo>
                  <a:lnTo>
                    <a:pt x="344543" y="195094"/>
                  </a:lnTo>
                  <a:lnTo>
                    <a:pt x="341521" y="192069"/>
                  </a:lnTo>
                  <a:lnTo>
                    <a:pt x="336987" y="187532"/>
                  </a:lnTo>
                  <a:lnTo>
                    <a:pt x="333965" y="184508"/>
                  </a:lnTo>
                  <a:lnTo>
                    <a:pt x="329431" y="181483"/>
                  </a:lnTo>
                  <a:lnTo>
                    <a:pt x="324899" y="176946"/>
                  </a:lnTo>
                  <a:lnTo>
                    <a:pt x="318853" y="173921"/>
                  </a:lnTo>
                  <a:lnTo>
                    <a:pt x="314320" y="169384"/>
                  </a:lnTo>
                  <a:lnTo>
                    <a:pt x="308275" y="166359"/>
                  </a:lnTo>
                  <a:lnTo>
                    <a:pt x="302230" y="161822"/>
                  </a:lnTo>
                  <a:lnTo>
                    <a:pt x="296186" y="158798"/>
                  </a:lnTo>
                  <a:lnTo>
                    <a:pt x="290141" y="154261"/>
                  </a:lnTo>
                  <a:lnTo>
                    <a:pt x="284098" y="151236"/>
                  </a:lnTo>
                  <a:lnTo>
                    <a:pt x="276541" y="146699"/>
                  </a:lnTo>
                  <a:lnTo>
                    <a:pt x="270497" y="142162"/>
                  </a:lnTo>
                  <a:lnTo>
                    <a:pt x="262940" y="139137"/>
                  </a:lnTo>
                  <a:lnTo>
                    <a:pt x="255384" y="134600"/>
                  </a:lnTo>
                  <a:lnTo>
                    <a:pt x="249340" y="130063"/>
                  </a:lnTo>
                  <a:lnTo>
                    <a:pt x="241784" y="127038"/>
                  </a:lnTo>
                  <a:lnTo>
                    <a:pt x="234228" y="122501"/>
                  </a:lnTo>
                  <a:lnTo>
                    <a:pt x="226672" y="117964"/>
                  </a:lnTo>
                  <a:lnTo>
                    <a:pt x="219116" y="114939"/>
                  </a:lnTo>
                  <a:lnTo>
                    <a:pt x="210050" y="110402"/>
                  </a:lnTo>
                  <a:lnTo>
                    <a:pt x="202495" y="107377"/>
                  </a:lnTo>
                  <a:lnTo>
                    <a:pt x="194938" y="102840"/>
                  </a:lnTo>
                  <a:lnTo>
                    <a:pt x="187382" y="99816"/>
                  </a:lnTo>
                  <a:lnTo>
                    <a:pt x="178315" y="95278"/>
                  </a:lnTo>
                  <a:lnTo>
                    <a:pt x="170759" y="92254"/>
                  </a:lnTo>
                  <a:lnTo>
                    <a:pt x="163205" y="87717"/>
                  </a:lnTo>
                  <a:lnTo>
                    <a:pt x="155648" y="84692"/>
                  </a:lnTo>
                  <a:lnTo>
                    <a:pt x="148094" y="80155"/>
                  </a:lnTo>
                  <a:lnTo>
                    <a:pt x="140536" y="77130"/>
                  </a:lnTo>
                  <a:lnTo>
                    <a:pt x="132980" y="74106"/>
                  </a:lnTo>
                  <a:lnTo>
                    <a:pt x="125425" y="69568"/>
                  </a:lnTo>
                  <a:lnTo>
                    <a:pt x="117869" y="66544"/>
                  </a:lnTo>
                  <a:lnTo>
                    <a:pt x="110313" y="63519"/>
                  </a:lnTo>
                  <a:lnTo>
                    <a:pt x="104268" y="58982"/>
                  </a:lnTo>
                  <a:lnTo>
                    <a:pt x="96713" y="57470"/>
                  </a:lnTo>
                  <a:lnTo>
                    <a:pt x="90668" y="54445"/>
                  </a:lnTo>
                  <a:lnTo>
                    <a:pt x="83112" y="51420"/>
                  </a:lnTo>
                  <a:lnTo>
                    <a:pt x="77067" y="48395"/>
                  </a:lnTo>
                  <a:lnTo>
                    <a:pt x="71023" y="45371"/>
                  </a:lnTo>
                  <a:lnTo>
                    <a:pt x="64978" y="43858"/>
                  </a:lnTo>
                  <a:lnTo>
                    <a:pt x="58934" y="40834"/>
                  </a:lnTo>
                  <a:lnTo>
                    <a:pt x="54402" y="37809"/>
                  </a:lnTo>
                  <a:lnTo>
                    <a:pt x="48356" y="36297"/>
                  </a:lnTo>
                  <a:lnTo>
                    <a:pt x="43822" y="33272"/>
                  </a:lnTo>
                  <a:lnTo>
                    <a:pt x="39290" y="31759"/>
                  </a:lnTo>
                  <a:lnTo>
                    <a:pt x="34755" y="30247"/>
                  </a:lnTo>
                  <a:lnTo>
                    <a:pt x="31733" y="28735"/>
                  </a:lnTo>
                  <a:lnTo>
                    <a:pt x="27201" y="27222"/>
                  </a:lnTo>
                  <a:lnTo>
                    <a:pt x="25690" y="25710"/>
                  </a:lnTo>
                  <a:lnTo>
                    <a:pt x="22666" y="24198"/>
                  </a:lnTo>
                  <a:lnTo>
                    <a:pt x="19643" y="24198"/>
                  </a:lnTo>
                  <a:lnTo>
                    <a:pt x="18132" y="22685"/>
                  </a:lnTo>
                  <a:lnTo>
                    <a:pt x="15110" y="21173"/>
                  </a:lnTo>
                  <a:lnTo>
                    <a:pt x="13600" y="21173"/>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171" name="Shape 95">
              <a:extLst>
                <a:ext uri="{FF2B5EF4-FFF2-40B4-BE49-F238E27FC236}">
                  <a16:creationId xmlns:a16="http://schemas.microsoft.com/office/drawing/2014/main" id="{9DB9A1A8-88D0-43D5-897A-F30C4E062D91}"/>
                </a:ext>
              </a:extLst>
            </p:cNvPr>
            <p:cNvSpPr/>
            <p:nvPr/>
          </p:nvSpPr>
          <p:spPr>
            <a:xfrm>
              <a:off x="4718629" y="902171"/>
              <a:ext cx="74047" cy="62007"/>
            </a:xfrm>
            <a:custGeom>
              <a:avLst/>
              <a:gdLst/>
              <a:ahLst/>
              <a:cxnLst/>
              <a:rect l="0" t="0" r="0" b="0"/>
              <a:pathLst>
                <a:path w="74047" h="62007">
                  <a:moveTo>
                    <a:pt x="28712" y="0"/>
                  </a:moveTo>
                  <a:lnTo>
                    <a:pt x="31734" y="0"/>
                  </a:lnTo>
                  <a:lnTo>
                    <a:pt x="34757" y="0"/>
                  </a:lnTo>
                  <a:lnTo>
                    <a:pt x="36268" y="0"/>
                  </a:lnTo>
                  <a:lnTo>
                    <a:pt x="39289" y="0"/>
                  </a:lnTo>
                  <a:lnTo>
                    <a:pt x="42313" y="1512"/>
                  </a:lnTo>
                  <a:lnTo>
                    <a:pt x="46846" y="1512"/>
                  </a:lnTo>
                  <a:lnTo>
                    <a:pt x="51378" y="4537"/>
                  </a:lnTo>
                  <a:lnTo>
                    <a:pt x="54402" y="4537"/>
                  </a:lnTo>
                  <a:lnTo>
                    <a:pt x="57424" y="7562"/>
                  </a:lnTo>
                  <a:lnTo>
                    <a:pt x="60446" y="9074"/>
                  </a:lnTo>
                  <a:lnTo>
                    <a:pt x="63469" y="10588"/>
                  </a:lnTo>
                  <a:lnTo>
                    <a:pt x="64979" y="12100"/>
                  </a:lnTo>
                  <a:lnTo>
                    <a:pt x="66490" y="13611"/>
                  </a:lnTo>
                  <a:lnTo>
                    <a:pt x="69514" y="16636"/>
                  </a:lnTo>
                  <a:lnTo>
                    <a:pt x="69514" y="18148"/>
                  </a:lnTo>
                  <a:lnTo>
                    <a:pt x="71025" y="18148"/>
                  </a:lnTo>
                  <a:lnTo>
                    <a:pt x="71025" y="19661"/>
                  </a:lnTo>
                  <a:lnTo>
                    <a:pt x="72536" y="22685"/>
                  </a:lnTo>
                  <a:lnTo>
                    <a:pt x="74047" y="27222"/>
                  </a:lnTo>
                  <a:lnTo>
                    <a:pt x="74047" y="30247"/>
                  </a:lnTo>
                  <a:lnTo>
                    <a:pt x="74047" y="33272"/>
                  </a:lnTo>
                  <a:lnTo>
                    <a:pt x="74047" y="34784"/>
                  </a:lnTo>
                  <a:lnTo>
                    <a:pt x="74047" y="37810"/>
                  </a:lnTo>
                  <a:lnTo>
                    <a:pt x="74047" y="40834"/>
                  </a:lnTo>
                  <a:lnTo>
                    <a:pt x="74047" y="43858"/>
                  </a:lnTo>
                  <a:lnTo>
                    <a:pt x="74047" y="46883"/>
                  </a:lnTo>
                  <a:lnTo>
                    <a:pt x="72536" y="51422"/>
                  </a:lnTo>
                  <a:lnTo>
                    <a:pt x="72536" y="52934"/>
                  </a:lnTo>
                  <a:lnTo>
                    <a:pt x="69514" y="55957"/>
                  </a:lnTo>
                  <a:lnTo>
                    <a:pt x="66490" y="57470"/>
                  </a:lnTo>
                  <a:lnTo>
                    <a:pt x="61957" y="58982"/>
                  </a:lnTo>
                  <a:lnTo>
                    <a:pt x="60446" y="60494"/>
                  </a:lnTo>
                  <a:lnTo>
                    <a:pt x="58935" y="60494"/>
                  </a:lnTo>
                  <a:lnTo>
                    <a:pt x="55913" y="60494"/>
                  </a:lnTo>
                  <a:lnTo>
                    <a:pt x="52889" y="62007"/>
                  </a:lnTo>
                  <a:lnTo>
                    <a:pt x="51378" y="62007"/>
                  </a:lnTo>
                  <a:lnTo>
                    <a:pt x="48357" y="62007"/>
                  </a:lnTo>
                  <a:lnTo>
                    <a:pt x="45335" y="62007"/>
                  </a:lnTo>
                  <a:lnTo>
                    <a:pt x="42313" y="62007"/>
                  </a:lnTo>
                  <a:lnTo>
                    <a:pt x="40801" y="62007"/>
                  </a:lnTo>
                  <a:lnTo>
                    <a:pt x="37778" y="60494"/>
                  </a:lnTo>
                  <a:lnTo>
                    <a:pt x="34757" y="60494"/>
                  </a:lnTo>
                  <a:lnTo>
                    <a:pt x="31734" y="60494"/>
                  </a:lnTo>
                  <a:lnTo>
                    <a:pt x="30223" y="58982"/>
                  </a:lnTo>
                  <a:lnTo>
                    <a:pt x="27201" y="57470"/>
                  </a:lnTo>
                  <a:lnTo>
                    <a:pt x="24177" y="57470"/>
                  </a:lnTo>
                  <a:lnTo>
                    <a:pt x="21156" y="55957"/>
                  </a:lnTo>
                  <a:lnTo>
                    <a:pt x="18134" y="52934"/>
                  </a:lnTo>
                  <a:lnTo>
                    <a:pt x="13600" y="49908"/>
                  </a:lnTo>
                  <a:lnTo>
                    <a:pt x="10576" y="46883"/>
                  </a:lnTo>
                  <a:lnTo>
                    <a:pt x="7556" y="42346"/>
                  </a:lnTo>
                  <a:lnTo>
                    <a:pt x="4533" y="39323"/>
                  </a:lnTo>
                  <a:lnTo>
                    <a:pt x="3022" y="34784"/>
                  </a:lnTo>
                  <a:lnTo>
                    <a:pt x="1511" y="30247"/>
                  </a:lnTo>
                  <a:lnTo>
                    <a:pt x="1511" y="28735"/>
                  </a:lnTo>
                  <a:lnTo>
                    <a:pt x="1511" y="25712"/>
                  </a:lnTo>
                  <a:lnTo>
                    <a:pt x="0" y="22685"/>
                  </a:lnTo>
                  <a:lnTo>
                    <a:pt x="1511" y="19661"/>
                  </a:lnTo>
                  <a:lnTo>
                    <a:pt x="1511" y="18148"/>
                  </a:lnTo>
                  <a:lnTo>
                    <a:pt x="3022" y="13611"/>
                  </a:lnTo>
                  <a:lnTo>
                    <a:pt x="7556" y="12100"/>
                  </a:lnTo>
                  <a:lnTo>
                    <a:pt x="9067" y="9074"/>
                  </a:lnTo>
                  <a:lnTo>
                    <a:pt x="12088" y="9074"/>
                  </a:lnTo>
                  <a:lnTo>
                    <a:pt x="15111" y="6049"/>
                  </a:lnTo>
                  <a:lnTo>
                    <a:pt x="18134" y="4537"/>
                  </a:lnTo>
                  <a:lnTo>
                    <a:pt x="21156" y="3025"/>
                  </a:lnTo>
                  <a:lnTo>
                    <a:pt x="25688" y="1512"/>
                  </a:lnTo>
                  <a:lnTo>
                    <a:pt x="28712"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172" name="Shape 97">
              <a:extLst>
                <a:ext uri="{FF2B5EF4-FFF2-40B4-BE49-F238E27FC236}">
                  <a16:creationId xmlns:a16="http://schemas.microsoft.com/office/drawing/2014/main" id="{E5BD9323-0899-4BFB-8119-4D0858754354}"/>
                </a:ext>
              </a:extLst>
            </p:cNvPr>
            <p:cNvSpPr/>
            <p:nvPr/>
          </p:nvSpPr>
          <p:spPr>
            <a:xfrm>
              <a:off x="4186701" y="1892766"/>
              <a:ext cx="143560" cy="107376"/>
            </a:xfrm>
            <a:custGeom>
              <a:avLst/>
              <a:gdLst/>
              <a:ahLst/>
              <a:cxnLst/>
              <a:rect l="0" t="0" r="0" b="0"/>
              <a:pathLst>
                <a:path w="143560" h="107376">
                  <a:moveTo>
                    <a:pt x="34756" y="0"/>
                  </a:moveTo>
                  <a:lnTo>
                    <a:pt x="37779" y="0"/>
                  </a:lnTo>
                  <a:lnTo>
                    <a:pt x="40801" y="0"/>
                  </a:lnTo>
                  <a:lnTo>
                    <a:pt x="42312" y="0"/>
                  </a:lnTo>
                  <a:lnTo>
                    <a:pt x="46846" y="0"/>
                  </a:lnTo>
                  <a:lnTo>
                    <a:pt x="49868" y="1512"/>
                  </a:lnTo>
                  <a:lnTo>
                    <a:pt x="52891" y="1512"/>
                  </a:lnTo>
                  <a:lnTo>
                    <a:pt x="52891" y="3023"/>
                  </a:lnTo>
                  <a:lnTo>
                    <a:pt x="54402" y="3023"/>
                  </a:lnTo>
                  <a:lnTo>
                    <a:pt x="57424" y="4535"/>
                  </a:lnTo>
                  <a:lnTo>
                    <a:pt x="58935" y="4535"/>
                  </a:lnTo>
                  <a:lnTo>
                    <a:pt x="60446" y="4535"/>
                  </a:lnTo>
                  <a:lnTo>
                    <a:pt x="63469" y="6048"/>
                  </a:lnTo>
                  <a:lnTo>
                    <a:pt x="66491" y="7560"/>
                  </a:lnTo>
                  <a:lnTo>
                    <a:pt x="69513" y="7560"/>
                  </a:lnTo>
                  <a:lnTo>
                    <a:pt x="72535" y="9073"/>
                  </a:lnTo>
                  <a:lnTo>
                    <a:pt x="77069" y="10585"/>
                  </a:lnTo>
                  <a:lnTo>
                    <a:pt x="80091" y="12097"/>
                  </a:lnTo>
                  <a:lnTo>
                    <a:pt x="84625" y="13611"/>
                  </a:lnTo>
                  <a:lnTo>
                    <a:pt x="87647" y="15123"/>
                  </a:lnTo>
                  <a:lnTo>
                    <a:pt x="92181" y="16634"/>
                  </a:lnTo>
                  <a:lnTo>
                    <a:pt x="96714" y="19659"/>
                  </a:lnTo>
                  <a:lnTo>
                    <a:pt x="101248" y="21171"/>
                  </a:lnTo>
                  <a:lnTo>
                    <a:pt x="104270" y="22684"/>
                  </a:lnTo>
                  <a:lnTo>
                    <a:pt x="108803" y="24196"/>
                  </a:lnTo>
                  <a:lnTo>
                    <a:pt x="111826" y="27222"/>
                  </a:lnTo>
                  <a:lnTo>
                    <a:pt x="116359" y="28735"/>
                  </a:lnTo>
                  <a:lnTo>
                    <a:pt x="120893" y="31758"/>
                  </a:lnTo>
                  <a:lnTo>
                    <a:pt x="123915" y="33270"/>
                  </a:lnTo>
                  <a:lnTo>
                    <a:pt x="126937" y="36295"/>
                  </a:lnTo>
                  <a:lnTo>
                    <a:pt x="129960" y="39320"/>
                  </a:lnTo>
                  <a:lnTo>
                    <a:pt x="132982" y="40834"/>
                  </a:lnTo>
                  <a:lnTo>
                    <a:pt x="136004" y="43857"/>
                  </a:lnTo>
                  <a:lnTo>
                    <a:pt x="137515" y="46881"/>
                  </a:lnTo>
                  <a:lnTo>
                    <a:pt x="139027" y="48394"/>
                  </a:lnTo>
                  <a:lnTo>
                    <a:pt x="140538" y="51419"/>
                  </a:lnTo>
                  <a:lnTo>
                    <a:pt x="142049" y="54445"/>
                  </a:lnTo>
                  <a:lnTo>
                    <a:pt x="142049" y="57468"/>
                  </a:lnTo>
                  <a:lnTo>
                    <a:pt x="143560" y="62005"/>
                  </a:lnTo>
                  <a:lnTo>
                    <a:pt x="143560" y="66542"/>
                  </a:lnTo>
                  <a:lnTo>
                    <a:pt x="143560" y="71079"/>
                  </a:lnTo>
                  <a:lnTo>
                    <a:pt x="143560" y="75616"/>
                  </a:lnTo>
                  <a:lnTo>
                    <a:pt x="142049" y="80153"/>
                  </a:lnTo>
                  <a:lnTo>
                    <a:pt x="140538" y="84690"/>
                  </a:lnTo>
                  <a:lnTo>
                    <a:pt x="139027" y="87715"/>
                  </a:lnTo>
                  <a:lnTo>
                    <a:pt x="137515" y="92252"/>
                  </a:lnTo>
                  <a:lnTo>
                    <a:pt x="136004" y="95278"/>
                  </a:lnTo>
                  <a:lnTo>
                    <a:pt x="134493" y="98302"/>
                  </a:lnTo>
                  <a:lnTo>
                    <a:pt x="131471" y="101327"/>
                  </a:lnTo>
                  <a:lnTo>
                    <a:pt x="128448" y="102839"/>
                  </a:lnTo>
                  <a:lnTo>
                    <a:pt x="125426" y="104351"/>
                  </a:lnTo>
                  <a:lnTo>
                    <a:pt x="122404" y="105864"/>
                  </a:lnTo>
                  <a:lnTo>
                    <a:pt x="117870" y="107376"/>
                  </a:lnTo>
                  <a:lnTo>
                    <a:pt x="114848" y="107376"/>
                  </a:lnTo>
                  <a:lnTo>
                    <a:pt x="113337" y="107376"/>
                  </a:lnTo>
                  <a:lnTo>
                    <a:pt x="110315" y="105864"/>
                  </a:lnTo>
                  <a:lnTo>
                    <a:pt x="107292" y="105864"/>
                  </a:lnTo>
                  <a:lnTo>
                    <a:pt x="104270" y="105864"/>
                  </a:lnTo>
                  <a:lnTo>
                    <a:pt x="101248" y="104351"/>
                  </a:lnTo>
                  <a:lnTo>
                    <a:pt x="98225" y="102839"/>
                  </a:lnTo>
                  <a:lnTo>
                    <a:pt x="93692" y="101327"/>
                  </a:lnTo>
                  <a:lnTo>
                    <a:pt x="90669" y="99814"/>
                  </a:lnTo>
                  <a:lnTo>
                    <a:pt x="86136" y="96791"/>
                  </a:lnTo>
                  <a:lnTo>
                    <a:pt x="81602" y="95278"/>
                  </a:lnTo>
                  <a:lnTo>
                    <a:pt x="77069" y="93765"/>
                  </a:lnTo>
                  <a:lnTo>
                    <a:pt x="72535" y="92252"/>
                  </a:lnTo>
                  <a:lnTo>
                    <a:pt x="69513" y="89228"/>
                  </a:lnTo>
                  <a:lnTo>
                    <a:pt x="63469" y="87715"/>
                  </a:lnTo>
                  <a:lnTo>
                    <a:pt x="60446" y="84690"/>
                  </a:lnTo>
                  <a:lnTo>
                    <a:pt x="54402" y="83180"/>
                  </a:lnTo>
                  <a:lnTo>
                    <a:pt x="51379" y="80153"/>
                  </a:lnTo>
                  <a:lnTo>
                    <a:pt x="46846" y="77129"/>
                  </a:lnTo>
                  <a:lnTo>
                    <a:pt x="42312" y="75616"/>
                  </a:lnTo>
                  <a:lnTo>
                    <a:pt x="37779" y="72592"/>
                  </a:lnTo>
                  <a:lnTo>
                    <a:pt x="34756" y="71079"/>
                  </a:lnTo>
                  <a:lnTo>
                    <a:pt x="30223" y="68056"/>
                  </a:lnTo>
                  <a:lnTo>
                    <a:pt x="27201" y="66542"/>
                  </a:lnTo>
                  <a:lnTo>
                    <a:pt x="22667" y="63517"/>
                  </a:lnTo>
                  <a:lnTo>
                    <a:pt x="19645" y="62005"/>
                  </a:lnTo>
                  <a:lnTo>
                    <a:pt x="16623" y="60493"/>
                  </a:lnTo>
                  <a:lnTo>
                    <a:pt x="13600" y="57468"/>
                  </a:lnTo>
                  <a:lnTo>
                    <a:pt x="10578" y="55957"/>
                  </a:lnTo>
                  <a:lnTo>
                    <a:pt x="6045" y="52931"/>
                  </a:lnTo>
                  <a:lnTo>
                    <a:pt x="4533" y="51419"/>
                  </a:lnTo>
                  <a:lnTo>
                    <a:pt x="1511" y="48394"/>
                  </a:lnTo>
                  <a:lnTo>
                    <a:pt x="0" y="43857"/>
                  </a:lnTo>
                  <a:lnTo>
                    <a:pt x="0" y="40834"/>
                  </a:lnTo>
                  <a:lnTo>
                    <a:pt x="0" y="39320"/>
                  </a:lnTo>
                  <a:lnTo>
                    <a:pt x="1511" y="36295"/>
                  </a:lnTo>
                  <a:lnTo>
                    <a:pt x="1511" y="33270"/>
                  </a:lnTo>
                  <a:lnTo>
                    <a:pt x="3022" y="30246"/>
                  </a:lnTo>
                  <a:lnTo>
                    <a:pt x="4533" y="27222"/>
                  </a:lnTo>
                  <a:lnTo>
                    <a:pt x="6045" y="24196"/>
                  </a:lnTo>
                  <a:lnTo>
                    <a:pt x="7556" y="22684"/>
                  </a:lnTo>
                  <a:lnTo>
                    <a:pt x="10578" y="19659"/>
                  </a:lnTo>
                  <a:lnTo>
                    <a:pt x="13600" y="16634"/>
                  </a:lnTo>
                  <a:lnTo>
                    <a:pt x="16623" y="13611"/>
                  </a:lnTo>
                  <a:lnTo>
                    <a:pt x="19645" y="10585"/>
                  </a:lnTo>
                  <a:lnTo>
                    <a:pt x="22667" y="7560"/>
                  </a:lnTo>
                  <a:lnTo>
                    <a:pt x="25690" y="4535"/>
                  </a:lnTo>
                  <a:lnTo>
                    <a:pt x="28712" y="3023"/>
                  </a:lnTo>
                  <a:lnTo>
                    <a:pt x="31734" y="1512"/>
                  </a:lnTo>
                  <a:lnTo>
                    <a:pt x="34756"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173" name="Shape 99">
              <a:extLst>
                <a:ext uri="{FF2B5EF4-FFF2-40B4-BE49-F238E27FC236}">
                  <a16:creationId xmlns:a16="http://schemas.microsoft.com/office/drawing/2014/main" id="{D647B1CA-FE53-453E-B4FD-67B0A61C88AA}"/>
                </a:ext>
              </a:extLst>
            </p:cNvPr>
            <p:cNvSpPr/>
            <p:nvPr/>
          </p:nvSpPr>
          <p:spPr>
            <a:xfrm>
              <a:off x="4062785" y="1829243"/>
              <a:ext cx="111826" cy="89229"/>
            </a:xfrm>
            <a:custGeom>
              <a:avLst/>
              <a:gdLst/>
              <a:ahLst/>
              <a:cxnLst/>
              <a:rect l="0" t="0" r="0" b="0"/>
              <a:pathLst>
                <a:path w="111826" h="89229">
                  <a:moveTo>
                    <a:pt x="24179" y="0"/>
                  </a:moveTo>
                  <a:lnTo>
                    <a:pt x="27201" y="0"/>
                  </a:lnTo>
                  <a:lnTo>
                    <a:pt x="30223" y="0"/>
                  </a:lnTo>
                  <a:lnTo>
                    <a:pt x="33246" y="0"/>
                  </a:lnTo>
                  <a:lnTo>
                    <a:pt x="34757" y="0"/>
                  </a:lnTo>
                  <a:lnTo>
                    <a:pt x="37779" y="1512"/>
                  </a:lnTo>
                  <a:lnTo>
                    <a:pt x="40801" y="1512"/>
                  </a:lnTo>
                  <a:lnTo>
                    <a:pt x="42313" y="1512"/>
                  </a:lnTo>
                  <a:lnTo>
                    <a:pt x="45335" y="1512"/>
                  </a:lnTo>
                  <a:lnTo>
                    <a:pt x="46846" y="3025"/>
                  </a:lnTo>
                  <a:lnTo>
                    <a:pt x="48357" y="3025"/>
                  </a:lnTo>
                  <a:lnTo>
                    <a:pt x="49868" y="3025"/>
                  </a:lnTo>
                  <a:lnTo>
                    <a:pt x="52891" y="3025"/>
                  </a:lnTo>
                  <a:lnTo>
                    <a:pt x="55913" y="4537"/>
                  </a:lnTo>
                  <a:lnTo>
                    <a:pt x="58935" y="6049"/>
                  </a:lnTo>
                  <a:lnTo>
                    <a:pt x="61957" y="6049"/>
                  </a:lnTo>
                  <a:lnTo>
                    <a:pt x="64980" y="7562"/>
                  </a:lnTo>
                  <a:lnTo>
                    <a:pt x="68002" y="7562"/>
                  </a:lnTo>
                  <a:lnTo>
                    <a:pt x="71025" y="9076"/>
                  </a:lnTo>
                  <a:lnTo>
                    <a:pt x="74047" y="10588"/>
                  </a:lnTo>
                  <a:lnTo>
                    <a:pt x="75558" y="12099"/>
                  </a:lnTo>
                  <a:lnTo>
                    <a:pt x="78580" y="13611"/>
                  </a:lnTo>
                  <a:lnTo>
                    <a:pt x="81603" y="15123"/>
                  </a:lnTo>
                  <a:lnTo>
                    <a:pt x="84625" y="16636"/>
                  </a:lnTo>
                  <a:lnTo>
                    <a:pt x="87647" y="18148"/>
                  </a:lnTo>
                  <a:lnTo>
                    <a:pt x="90670" y="19661"/>
                  </a:lnTo>
                  <a:lnTo>
                    <a:pt x="93692" y="21173"/>
                  </a:lnTo>
                  <a:lnTo>
                    <a:pt x="96714" y="22687"/>
                  </a:lnTo>
                  <a:lnTo>
                    <a:pt x="99737" y="25710"/>
                  </a:lnTo>
                  <a:lnTo>
                    <a:pt x="101248" y="27222"/>
                  </a:lnTo>
                  <a:lnTo>
                    <a:pt x="104270" y="30247"/>
                  </a:lnTo>
                  <a:lnTo>
                    <a:pt x="105781" y="33272"/>
                  </a:lnTo>
                  <a:lnTo>
                    <a:pt x="107292" y="34784"/>
                  </a:lnTo>
                  <a:lnTo>
                    <a:pt x="108803" y="37810"/>
                  </a:lnTo>
                  <a:lnTo>
                    <a:pt x="110315" y="40834"/>
                  </a:lnTo>
                  <a:lnTo>
                    <a:pt x="111826" y="43858"/>
                  </a:lnTo>
                  <a:lnTo>
                    <a:pt x="111826" y="46883"/>
                  </a:lnTo>
                  <a:lnTo>
                    <a:pt x="111826" y="49909"/>
                  </a:lnTo>
                  <a:lnTo>
                    <a:pt x="111826" y="52932"/>
                  </a:lnTo>
                  <a:lnTo>
                    <a:pt x="111826" y="55957"/>
                  </a:lnTo>
                  <a:lnTo>
                    <a:pt x="111826" y="58982"/>
                  </a:lnTo>
                  <a:lnTo>
                    <a:pt x="111826" y="62007"/>
                  </a:lnTo>
                  <a:lnTo>
                    <a:pt x="110315" y="65033"/>
                  </a:lnTo>
                  <a:lnTo>
                    <a:pt x="110315" y="68056"/>
                  </a:lnTo>
                  <a:lnTo>
                    <a:pt x="110315" y="69568"/>
                  </a:lnTo>
                  <a:lnTo>
                    <a:pt x="108803" y="72593"/>
                  </a:lnTo>
                  <a:lnTo>
                    <a:pt x="108803" y="74106"/>
                  </a:lnTo>
                  <a:lnTo>
                    <a:pt x="107292" y="77132"/>
                  </a:lnTo>
                  <a:lnTo>
                    <a:pt x="105781" y="81667"/>
                  </a:lnTo>
                  <a:lnTo>
                    <a:pt x="102759" y="83180"/>
                  </a:lnTo>
                  <a:lnTo>
                    <a:pt x="99737" y="86204"/>
                  </a:lnTo>
                  <a:lnTo>
                    <a:pt x="96714" y="86204"/>
                  </a:lnTo>
                  <a:lnTo>
                    <a:pt x="95203" y="87717"/>
                  </a:lnTo>
                  <a:lnTo>
                    <a:pt x="90670" y="87717"/>
                  </a:lnTo>
                  <a:lnTo>
                    <a:pt x="87647" y="89229"/>
                  </a:lnTo>
                  <a:lnTo>
                    <a:pt x="84625" y="87717"/>
                  </a:lnTo>
                  <a:lnTo>
                    <a:pt x="81603" y="87717"/>
                  </a:lnTo>
                  <a:lnTo>
                    <a:pt x="77069" y="87717"/>
                  </a:lnTo>
                  <a:lnTo>
                    <a:pt x="72536" y="86204"/>
                  </a:lnTo>
                  <a:lnTo>
                    <a:pt x="69514" y="86204"/>
                  </a:lnTo>
                  <a:lnTo>
                    <a:pt x="64980" y="84692"/>
                  </a:lnTo>
                  <a:lnTo>
                    <a:pt x="60446" y="83180"/>
                  </a:lnTo>
                  <a:lnTo>
                    <a:pt x="55913" y="81667"/>
                  </a:lnTo>
                  <a:lnTo>
                    <a:pt x="51379" y="80155"/>
                  </a:lnTo>
                  <a:lnTo>
                    <a:pt x="46846" y="77132"/>
                  </a:lnTo>
                  <a:lnTo>
                    <a:pt x="42313" y="75618"/>
                  </a:lnTo>
                  <a:lnTo>
                    <a:pt x="37779" y="74106"/>
                  </a:lnTo>
                  <a:lnTo>
                    <a:pt x="33246" y="71081"/>
                  </a:lnTo>
                  <a:lnTo>
                    <a:pt x="28712" y="68056"/>
                  </a:lnTo>
                  <a:lnTo>
                    <a:pt x="24179" y="65033"/>
                  </a:lnTo>
                  <a:lnTo>
                    <a:pt x="19645" y="62007"/>
                  </a:lnTo>
                  <a:lnTo>
                    <a:pt x="16623" y="58982"/>
                  </a:lnTo>
                  <a:lnTo>
                    <a:pt x="12089" y="54445"/>
                  </a:lnTo>
                  <a:lnTo>
                    <a:pt x="9067" y="51422"/>
                  </a:lnTo>
                  <a:lnTo>
                    <a:pt x="6045" y="48395"/>
                  </a:lnTo>
                  <a:lnTo>
                    <a:pt x="4533" y="43858"/>
                  </a:lnTo>
                  <a:lnTo>
                    <a:pt x="3022" y="39321"/>
                  </a:lnTo>
                  <a:lnTo>
                    <a:pt x="1511" y="36298"/>
                  </a:lnTo>
                  <a:lnTo>
                    <a:pt x="0" y="33272"/>
                  </a:lnTo>
                  <a:lnTo>
                    <a:pt x="0" y="28735"/>
                  </a:lnTo>
                  <a:lnTo>
                    <a:pt x="0" y="25710"/>
                  </a:lnTo>
                  <a:lnTo>
                    <a:pt x="0" y="22687"/>
                  </a:lnTo>
                  <a:lnTo>
                    <a:pt x="0" y="19661"/>
                  </a:lnTo>
                  <a:lnTo>
                    <a:pt x="1511" y="16636"/>
                  </a:lnTo>
                  <a:lnTo>
                    <a:pt x="1511" y="13611"/>
                  </a:lnTo>
                  <a:lnTo>
                    <a:pt x="3022" y="12099"/>
                  </a:lnTo>
                  <a:lnTo>
                    <a:pt x="4533" y="9076"/>
                  </a:lnTo>
                  <a:lnTo>
                    <a:pt x="7556" y="7562"/>
                  </a:lnTo>
                  <a:lnTo>
                    <a:pt x="9067" y="6049"/>
                  </a:lnTo>
                  <a:lnTo>
                    <a:pt x="12089" y="4537"/>
                  </a:lnTo>
                  <a:lnTo>
                    <a:pt x="13600" y="3025"/>
                  </a:lnTo>
                  <a:lnTo>
                    <a:pt x="18134" y="1512"/>
                  </a:lnTo>
                  <a:lnTo>
                    <a:pt x="21156" y="1512"/>
                  </a:lnTo>
                  <a:lnTo>
                    <a:pt x="24179"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174" name="Shape 101">
              <a:extLst>
                <a:ext uri="{FF2B5EF4-FFF2-40B4-BE49-F238E27FC236}">
                  <a16:creationId xmlns:a16="http://schemas.microsoft.com/office/drawing/2014/main" id="{BD4D7FFA-56F0-4F03-AA78-B1A18B6AD212}"/>
                </a:ext>
              </a:extLst>
            </p:cNvPr>
            <p:cNvSpPr/>
            <p:nvPr/>
          </p:nvSpPr>
          <p:spPr>
            <a:xfrm>
              <a:off x="3937358" y="1746063"/>
              <a:ext cx="111826" cy="86204"/>
            </a:xfrm>
            <a:custGeom>
              <a:avLst/>
              <a:gdLst/>
              <a:ahLst/>
              <a:cxnLst/>
              <a:rect l="0" t="0" r="0" b="0"/>
              <a:pathLst>
                <a:path w="111826" h="86204">
                  <a:moveTo>
                    <a:pt x="13601" y="0"/>
                  </a:moveTo>
                  <a:lnTo>
                    <a:pt x="16623" y="0"/>
                  </a:lnTo>
                  <a:lnTo>
                    <a:pt x="19647" y="0"/>
                  </a:lnTo>
                  <a:lnTo>
                    <a:pt x="21158" y="0"/>
                  </a:lnTo>
                  <a:lnTo>
                    <a:pt x="24179" y="0"/>
                  </a:lnTo>
                  <a:lnTo>
                    <a:pt x="27201" y="0"/>
                  </a:lnTo>
                  <a:lnTo>
                    <a:pt x="30223" y="0"/>
                  </a:lnTo>
                  <a:lnTo>
                    <a:pt x="33247" y="0"/>
                  </a:lnTo>
                  <a:lnTo>
                    <a:pt x="36268" y="0"/>
                  </a:lnTo>
                  <a:lnTo>
                    <a:pt x="37779" y="1512"/>
                  </a:lnTo>
                  <a:lnTo>
                    <a:pt x="40801" y="1512"/>
                  </a:lnTo>
                  <a:lnTo>
                    <a:pt x="42313" y="3025"/>
                  </a:lnTo>
                  <a:lnTo>
                    <a:pt x="45335" y="3025"/>
                  </a:lnTo>
                  <a:lnTo>
                    <a:pt x="46848" y="4537"/>
                  </a:lnTo>
                  <a:lnTo>
                    <a:pt x="49869" y="4537"/>
                  </a:lnTo>
                  <a:lnTo>
                    <a:pt x="52891" y="6049"/>
                  </a:lnTo>
                  <a:lnTo>
                    <a:pt x="57424" y="9074"/>
                  </a:lnTo>
                  <a:lnTo>
                    <a:pt x="60448" y="9074"/>
                  </a:lnTo>
                  <a:lnTo>
                    <a:pt x="63469" y="10587"/>
                  </a:lnTo>
                  <a:lnTo>
                    <a:pt x="66491" y="12099"/>
                  </a:lnTo>
                  <a:lnTo>
                    <a:pt x="68002" y="13611"/>
                  </a:lnTo>
                  <a:lnTo>
                    <a:pt x="71025" y="13611"/>
                  </a:lnTo>
                  <a:lnTo>
                    <a:pt x="75560" y="15124"/>
                  </a:lnTo>
                  <a:lnTo>
                    <a:pt x="78580" y="18148"/>
                  </a:lnTo>
                  <a:lnTo>
                    <a:pt x="81603" y="19661"/>
                  </a:lnTo>
                  <a:lnTo>
                    <a:pt x="84625" y="21173"/>
                  </a:lnTo>
                  <a:lnTo>
                    <a:pt x="87649" y="22685"/>
                  </a:lnTo>
                  <a:lnTo>
                    <a:pt x="90670" y="24198"/>
                  </a:lnTo>
                  <a:lnTo>
                    <a:pt x="93692" y="27223"/>
                  </a:lnTo>
                  <a:lnTo>
                    <a:pt x="96715" y="28735"/>
                  </a:lnTo>
                  <a:lnTo>
                    <a:pt x="98226" y="30247"/>
                  </a:lnTo>
                  <a:lnTo>
                    <a:pt x="101249" y="33272"/>
                  </a:lnTo>
                  <a:lnTo>
                    <a:pt x="102761" y="34784"/>
                  </a:lnTo>
                  <a:lnTo>
                    <a:pt x="107293" y="39321"/>
                  </a:lnTo>
                  <a:lnTo>
                    <a:pt x="110315" y="43858"/>
                  </a:lnTo>
                  <a:lnTo>
                    <a:pt x="111826" y="48395"/>
                  </a:lnTo>
                  <a:lnTo>
                    <a:pt x="110315" y="52933"/>
                  </a:lnTo>
                  <a:lnTo>
                    <a:pt x="110315" y="57470"/>
                  </a:lnTo>
                  <a:lnTo>
                    <a:pt x="110315" y="62007"/>
                  </a:lnTo>
                  <a:lnTo>
                    <a:pt x="108804" y="65031"/>
                  </a:lnTo>
                  <a:lnTo>
                    <a:pt x="107293" y="68056"/>
                  </a:lnTo>
                  <a:lnTo>
                    <a:pt x="105782" y="71081"/>
                  </a:lnTo>
                  <a:lnTo>
                    <a:pt x="104270" y="74106"/>
                  </a:lnTo>
                  <a:lnTo>
                    <a:pt x="102761" y="77130"/>
                  </a:lnTo>
                  <a:lnTo>
                    <a:pt x="99737" y="80155"/>
                  </a:lnTo>
                  <a:lnTo>
                    <a:pt x="98226" y="81667"/>
                  </a:lnTo>
                  <a:lnTo>
                    <a:pt x="95203" y="83180"/>
                  </a:lnTo>
                  <a:lnTo>
                    <a:pt x="92181" y="84692"/>
                  </a:lnTo>
                  <a:lnTo>
                    <a:pt x="87649" y="86204"/>
                  </a:lnTo>
                  <a:lnTo>
                    <a:pt x="84625" y="86204"/>
                  </a:lnTo>
                  <a:lnTo>
                    <a:pt x="80092" y="86204"/>
                  </a:lnTo>
                  <a:lnTo>
                    <a:pt x="78580" y="86204"/>
                  </a:lnTo>
                  <a:lnTo>
                    <a:pt x="75560" y="86204"/>
                  </a:lnTo>
                  <a:lnTo>
                    <a:pt x="72536" y="86204"/>
                  </a:lnTo>
                  <a:lnTo>
                    <a:pt x="69514" y="86204"/>
                  </a:lnTo>
                  <a:lnTo>
                    <a:pt x="64980" y="84692"/>
                  </a:lnTo>
                  <a:lnTo>
                    <a:pt x="60448" y="84692"/>
                  </a:lnTo>
                  <a:lnTo>
                    <a:pt x="57424" y="83180"/>
                  </a:lnTo>
                  <a:lnTo>
                    <a:pt x="55913" y="83180"/>
                  </a:lnTo>
                  <a:lnTo>
                    <a:pt x="52891" y="81667"/>
                  </a:lnTo>
                  <a:lnTo>
                    <a:pt x="49869" y="81667"/>
                  </a:lnTo>
                  <a:lnTo>
                    <a:pt x="46848" y="78643"/>
                  </a:lnTo>
                  <a:lnTo>
                    <a:pt x="42313" y="77130"/>
                  </a:lnTo>
                  <a:lnTo>
                    <a:pt x="37779" y="74106"/>
                  </a:lnTo>
                  <a:lnTo>
                    <a:pt x="33247" y="71081"/>
                  </a:lnTo>
                  <a:lnTo>
                    <a:pt x="30223" y="68056"/>
                  </a:lnTo>
                  <a:lnTo>
                    <a:pt x="27201" y="65031"/>
                  </a:lnTo>
                  <a:lnTo>
                    <a:pt x="24179" y="62007"/>
                  </a:lnTo>
                  <a:lnTo>
                    <a:pt x="19647" y="58982"/>
                  </a:lnTo>
                  <a:lnTo>
                    <a:pt x="16623" y="55957"/>
                  </a:lnTo>
                  <a:lnTo>
                    <a:pt x="13601" y="54445"/>
                  </a:lnTo>
                  <a:lnTo>
                    <a:pt x="10578" y="51420"/>
                  </a:lnTo>
                  <a:lnTo>
                    <a:pt x="9067" y="48395"/>
                  </a:lnTo>
                  <a:lnTo>
                    <a:pt x="6047" y="45371"/>
                  </a:lnTo>
                  <a:lnTo>
                    <a:pt x="4534" y="42346"/>
                  </a:lnTo>
                  <a:lnTo>
                    <a:pt x="3023" y="37809"/>
                  </a:lnTo>
                  <a:lnTo>
                    <a:pt x="1512" y="34784"/>
                  </a:lnTo>
                  <a:lnTo>
                    <a:pt x="1512" y="30247"/>
                  </a:lnTo>
                  <a:lnTo>
                    <a:pt x="0" y="27223"/>
                  </a:lnTo>
                  <a:lnTo>
                    <a:pt x="0" y="24198"/>
                  </a:lnTo>
                  <a:lnTo>
                    <a:pt x="0" y="19661"/>
                  </a:lnTo>
                  <a:lnTo>
                    <a:pt x="1512" y="16636"/>
                  </a:lnTo>
                  <a:lnTo>
                    <a:pt x="1512" y="13611"/>
                  </a:lnTo>
                  <a:lnTo>
                    <a:pt x="3023" y="10587"/>
                  </a:lnTo>
                  <a:lnTo>
                    <a:pt x="4534" y="7562"/>
                  </a:lnTo>
                  <a:lnTo>
                    <a:pt x="7558" y="3025"/>
                  </a:lnTo>
                  <a:lnTo>
                    <a:pt x="12090" y="1512"/>
                  </a:lnTo>
                  <a:lnTo>
                    <a:pt x="1360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175" name="Shape 103">
              <a:extLst>
                <a:ext uri="{FF2B5EF4-FFF2-40B4-BE49-F238E27FC236}">
                  <a16:creationId xmlns:a16="http://schemas.microsoft.com/office/drawing/2014/main" id="{E3C49358-19DE-44E7-B6B3-D40D53C9222E}"/>
                </a:ext>
              </a:extLst>
            </p:cNvPr>
            <p:cNvSpPr/>
            <p:nvPr/>
          </p:nvSpPr>
          <p:spPr>
            <a:xfrm>
              <a:off x="4156477" y="2001651"/>
              <a:ext cx="125426" cy="93765"/>
            </a:xfrm>
            <a:custGeom>
              <a:avLst/>
              <a:gdLst/>
              <a:ahLst/>
              <a:cxnLst/>
              <a:rect l="0" t="0" r="0" b="0"/>
              <a:pathLst>
                <a:path w="125426" h="93765">
                  <a:moveTo>
                    <a:pt x="16623" y="0"/>
                  </a:moveTo>
                  <a:lnTo>
                    <a:pt x="19645" y="0"/>
                  </a:lnTo>
                  <a:lnTo>
                    <a:pt x="22667" y="0"/>
                  </a:lnTo>
                  <a:lnTo>
                    <a:pt x="24178" y="0"/>
                  </a:lnTo>
                  <a:lnTo>
                    <a:pt x="28712" y="0"/>
                  </a:lnTo>
                  <a:lnTo>
                    <a:pt x="33246" y="0"/>
                  </a:lnTo>
                  <a:lnTo>
                    <a:pt x="34757" y="1513"/>
                  </a:lnTo>
                  <a:lnTo>
                    <a:pt x="36268" y="1513"/>
                  </a:lnTo>
                  <a:lnTo>
                    <a:pt x="39290" y="3023"/>
                  </a:lnTo>
                  <a:lnTo>
                    <a:pt x="40801" y="3023"/>
                  </a:lnTo>
                  <a:lnTo>
                    <a:pt x="43824" y="3023"/>
                  </a:lnTo>
                  <a:lnTo>
                    <a:pt x="45335" y="4536"/>
                  </a:lnTo>
                  <a:lnTo>
                    <a:pt x="48357" y="6048"/>
                  </a:lnTo>
                  <a:lnTo>
                    <a:pt x="51379" y="7560"/>
                  </a:lnTo>
                  <a:lnTo>
                    <a:pt x="54402" y="9073"/>
                  </a:lnTo>
                  <a:lnTo>
                    <a:pt x="58935" y="10585"/>
                  </a:lnTo>
                  <a:lnTo>
                    <a:pt x="61957" y="12098"/>
                  </a:lnTo>
                  <a:lnTo>
                    <a:pt x="64980" y="13612"/>
                  </a:lnTo>
                  <a:lnTo>
                    <a:pt x="69513" y="15124"/>
                  </a:lnTo>
                  <a:lnTo>
                    <a:pt x="72535" y="16635"/>
                  </a:lnTo>
                  <a:lnTo>
                    <a:pt x="75558" y="19659"/>
                  </a:lnTo>
                  <a:lnTo>
                    <a:pt x="80092" y="21172"/>
                  </a:lnTo>
                  <a:lnTo>
                    <a:pt x="84625" y="22684"/>
                  </a:lnTo>
                  <a:lnTo>
                    <a:pt x="87647" y="25709"/>
                  </a:lnTo>
                  <a:lnTo>
                    <a:pt x="92181" y="27223"/>
                  </a:lnTo>
                  <a:lnTo>
                    <a:pt x="96714" y="28735"/>
                  </a:lnTo>
                  <a:lnTo>
                    <a:pt x="99737" y="31758"/>
                  </a:lnTo>
                  <a:lnTo>
                    <a:pt x="102759" y="33270"/>
                  </a:lnTo>
                  <a:lnTo>
                    <a:pt x="105781" y="36295"/>
                  </a:lnTo>
                  <a:lnTo>
                    <a:pt x="108803" y="37808"/>
                  </a:lnTo>
                  <a:lnTo>
                    <a:pt x="111826" y="39320"/>
                  </a:lnTo>
                  <a:lnTo>
                    <a:pt x="114848" y="40834"/>
                  </a:lnTo>
                  <a:lnTo>
                    <a:pt x="116359" y="43857"/>
                  </a:lnTo>
                  <a:lnTo>
                    <a:pt x="120893" y="46882"/>
                  </a:lnTo>
                  <a:lnTo>
                    <a:pt x="122404" y="51419"/>
                  </a:lnTo>
                  <a:lnTo>
                    <a:pt x="123915" y="52931"/>
                  </a:lnTo>
                  <a:lnTo>
                    <a:pt x="125426" y="55957"/>
                  </a:lnTo>
                  <a:lnTo>
                    <a:pt x="125426" y="58981"/>
                  </a:lnTo>
                  <a:lnTo>
                    <a:pt x="125426" y="63518"/>
                  </a:lnTo>
                  <a:lnTo>
                    <a:pt x="125426" y="66542"/>
                  </a:lnTo>
                  <a:lnTo>
                    <a:pt x="123915" y="69569"/>
                  </a:lnTo>
                  <a:lnTo>
                    <a:pt x="122404" y="72592"/>
                  </a:lnTo>
                  <a:lnTo>
                    <a:pt x="120893" y="77129"/>
                  </a:lnTo>
                  <a:lnTo>
                    <a:pt x="119381" y="80154"/>
                  </a:lnTo>
                  <a:lnTo>
                    <a:pt x="116359" y="83180"/>
                  </a:lnTo>
                  <a:lnTo>
                    <a:pt x="114848" y="84691"/>
                  </a:lnTo>
                  <a:lnTo>
                    <a:pt x="111826" y="87716"/>
                  </a:lnTo>
                  <a:lnTo>
                    <a:pt x="108803" y="89228"/>
                  </a:lnTo>
                  <a:lnTo>
                    <a:pt x="105781" y="90740"/>
                  </a:lnTo>
                  <a:lnTo>
                    <a:pt x="102759" y="92253"/>
                  </a:lnTo>
                  <a:lnTo>
                    <a:pt x="98225" y="93765"/>
                  </a:lnTo>
                  <a:lnTo>
                    <a:pt x="95203" y="92253"/>
                  </a:lnTo>
                  <a:lnTo>
                    <a:pt x="90670" y="92253"/>
                  </a:lnTo>
                  <a:lnTo>
                    <a:pt x="87647" y="90740"/>
                  </a:lnTo>
                  <a:lnTo>
                    <a:pt x="86136" y="89228"/>
                  </a:lnTo>
                  <a:lnTo>
                    <a:pt x="83114" y="89228"/>
                  </a:lnTo>
                  <a:lnTo>
                    <a:pt x="80092" y="89228"/>
                  </a:lnTo>
                  <a:lnTo>
                    <a:pt x="77069" y="87716"/>
                  </a:lnTo>
                  <a:lnTo>
                    <a:pt x="74047" y="86203"/>
                  </a:lnTo>
                  <a:lnTo>
                    <a:pt x="72535" y="84691"/>
                  </a:lnTo>
                  <a:lnTo>
                    <a:pt x="69513" y="84691"/>
                  </a:lnTo>
                  <a:lnTo>
                    <a:pt x="66491" y="83180"/>
                  </a:lnTo>
                  <a:lnTo>
                    <a:pt x="63469" y="81667"/>
                  </a:lnTo>
                  <a:lnTo>
                    <a:pt x="58935" y="80154"/>
                  </a:lnTo>
                  <a:lnTo>
                    <a:pt x="55913" y="78641"/>
                  </a:lnTo>
                  <a:lnTo>
                    <a:pt x="54402" y="77129"/>
                  </a:lnTo>
                  <a:lnTo>
                    <a:pt x="51379" y="75617"/>
                  </a:lnTo>
                  <a:lnTo>
                    <a:pt x="48357" y="74104"/>
                  </a:lnTo>
                  <a:lnTo>
                    <a:pt x="45335" y="72592"/>
                  </a:lnTo>
                  <a:lnTo>
                    <a:pt x="42313" y="71079"/>
                  </a:lnTo>
                  <a:lnTo>
                    <a:pt x="40801" y="69569"/>
                  </a:lnTo>
                  <a:lnTo>
                    <a:pt x="37779" y="68056"/>
                  </a:lnTo>
                  <a:lnTo>
                    <a:pt x="34757" y="66542"/>
                  </a:lnTo>
                  <a:lnTo>
                    <a:pt x="30223" y="63518"/>
                  </a:lnTo>
                  <a:lnTo>
                    <a:pt x="25690" y="60493"/>
                  </a:lnTo>
                  <a:lnTo>
                    <a:pt x="22667" y="57468"/>
                  </a:lnTo>
                  <a:lnTo>
                    <a:pt x="19645" y="55957"/>
                  </a:lnTo>
                  <a:lnTo>
                    <a:pt x="18134" y="51419"/>
                  </a:lnTo>
                  <a:lnTo>
                    <a:pt x="15111" y="49907"/>
                  </a:lnTo>
                  <a:lnTo>
                    <a:pt x="13600" y="46882"/>
                  </a:lnTo>
                  <a:lnTo>
                    <a:pt x="10578" y="42346"/>
                  </a:lnTo>
                  <a:lnTo>
                    <a:pt x="9067" y="39320"/>
                  </a:lnTo>
                  <a:lnTo>
                    <a:pt x="7556" y="36295"/>
                  </a:lnTo>
                  <a:lnTo>
                    <a:pt x="6045" y="33270"/>
                  </a:lnTo>
                  <a:lnTo>
                    <a:pt x="3022" y="30246"/>
                  </a:lnTo>
                  <a:lnTo>
                    <a:pt x="1511" y="25709"/>
                  </a:lnTo>
                  <a:lnTo>
                    <a:pt x="1511" y="22684"/>
                  </a:lnTo>
                  <a:lnTo>
                    <a:pt x="1511" y="19659"/>
                  </a:lnTo>
                  <a:lnTo>
                    <a:pt x="0" y="16635"/>
                  </a:lnTo>
                  <a:lnTo>
                    <a:pt x="1511" y="15124"/>
                  </a:lnTo>
                  <a:lnTo>
                    <a:pt x="1511" y="12098"/>
                  </a:lnTo>
                  <a:lnTo>
                    <a:pt x="3022" y="9073"/>
                  </a:lnTo>
                  <a:lnTo>
                    <a:pt x="4533" y="7560"/>
                  </a:lnTo>
                  <a:lnTo>
                    <a:pt x="6045" y="4536"/>
                  </a:lnTo>
                  <a:lnTo>
                    <a:pt x="9067" y="3023"/>
                  </a:lnTo>
                  <a:lnTo>
                    <a:pt x="12089" y="1513"/>
                  </a:lnTo>
                  <a:lnTo>
                    <a:pt x="15111" y="1513"/>
                  </a:lnTo>
                  <a:lnTo>
                    <a:pt x="16623"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176" name="Shape 105">
              <a:extLst>
                <a:ext uri="{FF2B5EF4-FFF2-40B4-BE49-F238E27FC236}">
                  <a16:creationId xmlns:a16="http://schemas.microsoft.com/office/drawing/2014/main" id="{74EFD2E0-C246-4FF8-A732-9ABECBCA16AA}"/>
                </a:ext>
              </a:extLst>
            </p:cNvPr>
            <p:cNvSpPr/>
            <p:nvPr/>
          </p:nvSpPr>
          <p:spPr>
            <a:xfrm>
              <a:off x="4108121" y="2101464"/>
              <a:ext cx="105780" cy="83180"/>
            </a:xfrm>
            <a:custGeom>
              <a:avLst/>
              <a:gdLst/>
              <a:ahLst/>
              <a:cxnLst/>
              <a:rect l="0" t="0" r="0" b="0"/>
              <a:pathLst>
                <a:path w="105780" h="83180">
                  <a:moveTo>
                    <a:pt x="18132" y="0"/>
                  </a:moveTo>
                  <a:lnTo>
                    <a:pt x="21155" y="0"/>
                  </a:lnTo>
                  <a:lnTo>
                    <a:pt x="22666" y="0"/>
                  </a:lnTo>
                  <a:lnTo>
                    <a:pt x="25690" y="0"/>
                  </a:lnTo>
                  <a:lnTo>
                    <a:pt x="28710" y="0"/>
                  </a:lnTo>
                  <a:lnTo>
                    <a:pt x="31733" y="0"/>
                  </a:lnTo>
                  <a:lnTo>
                    <a:pt x="34755" y="0"/>
                  </a:lnTo>
                  <a:lnTo>
                    <a:pt x="36266" y="1512"/>
                  </a:lnTo>
                  <a:lnTo>
                    <a:pt x="39290" y="1512"/>
                  </a:lnTo>
                  <a:lnTo>
                    <a:pt x="40801" y="1512"/>
                  </a:lnTo>
                  <a:lnTo>
                    <a:pt x="42311" y="3025"/>
                  </a:lnTo>
                  <a:lnTo>
                    <a:pt x="45333" y="3025"/>
                  </a:lnTo>
                  <a:lnTo>
                    <a:pt x="49867" y="6050"/>
                  </a:lnTo>
                  <a:lnTo>
                    <a:pt x="52891" y="6050"/>
                  </a:lnTo>
                  <a:lnTo>
                    <a:pt x="54402" y="7562"/>
                  </a:lnTo>
                  <a:lnTo>
                    <a:pt x="57422" y="9074"/>
                  </a:lnTo>
                  <a:lnTo>
                    <a:pt x="60445" y="10587"/>
                  </a:lnTo>
                  <a:lnTo>
                    <a:pt x="63467" y="12099"/>
                  </a:lnTo>
                  <a:lnTo>
                    <a:pt x="66491" y="13611"/>
                  </a:lnTo>
                  <a:lnTo>
                    <a:pt x="69512" y="15124"/>
                  </a:lnTo>
                  <a:lnTo>
                    <a:pt x="71023" y="16636"/>
                  </a:lnTo>
                  <a:lnTo>
                    <a:pt x="74045" y="18149"/>
                  </a:lnTo>
                  <a:lnTo>
                    <a:pt x="78579" y="19661"/>
                  </a:lnTo>
                  <a:lnTo>
                    <a:pt x="81602" y="21173"/>
                  </a:lnTo>
                  <a:lnTo>
                    <a:pt x="83112" y="24198"/>
                  </a:lnTo>
                  <a:lnTo>
                    <a:pt x="86134" y="24198"/>
                  </a:lnTo>
                  <a:lnTo>
                    <a:pt x="89157" y="27223"/>
                  </a:lnTo>
                  <a:lnTo>
                    <a:pt x="92179" y="28735"/>
                  </a:lnTo>
                  <a:lnTo>
                    <a:pt x="93692" y="30247"/>
                  </a:lnTo>
                  <a:lnTo>
                    <a:pt x="98224" y="34784"/>
                  </a:lnTo>
                  <a:lnTo>
                    <a:pt x="101246" y="37809"/>
                  </a:lnTo>
                  <a:lnTo>
                    <a:pt x="104268" y="42346"/>
                  </a:lnTo>
                  <a:lnTo>
                    <a:pt x="104268" y="45371"/>
                  </a:lnTo>
                  <a:lnTo>
                    <a:pt x="105780" y="48395"/>
                  </a:lnTo>
                  <a:lnTo>
                    <a:pt x="105780" y="51420"/>
                  </a:lnTo>
                  <a:lnTo>
                    <a:pt x="105780" y="54445"/>
                  </a:lnTo>
                  <a:lnTo>
                    <a:pt x="105780" y="57470"/>
                  </a:lnTo>
                  <a:lnTo>
                    <a:pt x="104268" y="60494"/>
                  </a:lnTo>
                  <a:lnTo>
                    <a:pt x="104268" y="63519"/>
                  </a:lnTo>
                  <a:lnTo>
                    <a:pt x="102757" y="66544"/>
                  </a:lnTo>
                  <a:lnTo>
                    <a:pt x="101246" y="69569"/>
                  </a:lnTo>
                  <a:lnTo>
                    <a:pt x="99735" y="72593"/>
                  </a:lnTo>
                  <a:lnTo>
                    <a:pt x="96713" y="74106"/>
                  </a:lnTo>
                  <a:lnTo>
                    <a:pt x="93692" y="77131"/>
                  </a:lnTo>
                  <a:lnTo>
                    <a:pt x="90668" y="78643"/>
                  </a:lnTo>
                  <a:lnTo>
                    <a:pt x="87645" y="80155"/>
                  </a:lnTo>
                  <a:lnTo>
                    <a:pt x="83112" y="81667"/>
                  </a:lnTo>
                  <a:lnTo>
                    <a:pt x="80091" y="81667"/>
                  </a:lnTo>
                  <a:lnTo>
                    <a:pt x="78579" y="83180"/>
                  </a:lnTo>
                  <a:lnTo>
                    <a:pt x="75556" y="83180"/>
                  </a:lnTo>
                  <a:lnTo>
                    <a:pt x="72534" y="83180"/>
                  </a:lnTo>
                  <a:lnTo>
                    <a:pt x="71023" y="83180"/>
                  </a:lnTo>
                  <a:lnTo>
                    <a:pt x="68002" y="83180"/>
                  </a:lnTo>
                  <a:lnTo>
                    <a:pt x="64978" y="83180"/>
                  </a:lnTo>
                  <a:lnTo>
                    <a:pt x="63467" y="83180"/>
                  </a:lnTo>
                  <a:lnTo>
                    <a:pt x="60445" y="81667"/>
                  </a:lnTo>
                  <a:lnTo>
                    <a:pt x="57422" y="81667"/>
                  </a:lnTo>
                  <a:lnTo>
                    <a:pt x="54402" y="80155"/>
                  </a:lnTo>
                  <a:lnTo>
                    <a:pt x="52891" y="80155"/>
                  </a:lnTo>
                  <a:lnTo>
                    <a:pt x="48356" y="78643"/>
                  </a:lnTo>
                  <a:lnTo>
                    <a:pt x="43822" y="75618"/>
                  </a:lnTo>
                  <a:lnTo>
                    <a:pt x="39290" y="72593"/>
                  </a:lnTo>
                  <a:lnTo>
                    <a:pt x="33244" y="69569"/>
                  </a:lnTo>
                  <a:lnTo>
                    <a:pt x="30221" y="66544"/>
                  </a:lnTo>
                  <a:lnTo>
                    <a:pt x="25690" y="63519"/>
                  </a:lnTo>
                  <a:lnTo>
                    <a:pt x="22666" y="60494"/>
                  </a:lnTo>
                  <a:lnTo>
                    <a:pt x="18132" y="57470"/>
                  </a:lnTo>
                  <a:lnTo>
                    <a:pt x="16621" y="52933"/>
                  </a:lnTo>
                  <a:lnTo>
                    <a:pt x="13600" y="49908"/>
                  </a:lnTo>
                  <a:lnTo>
                    <a:pt x="10576" y="46883"/>
                  </a:lnTo>
                  <a:lnTo>
                    <a:pt x="7554" y="43859"/>
                  </a:lnTo>
                  <a:lnTo>
                    <a:pt x="7554" y="40834"/>
                  </a:lnTo>
                  <a:lnTo>
                    <a:pt x="6043" y="37809"/>
                  </a:lnTo>
                  <a:lnTo>
                    <a:pt x="4532" y="34784"/>
                  </a:lnTo>
                  <a:lnTo>
                    <a:pt x="3021" y="33272"/>
                  </a:lnTo>
                  <a:lnTo>
                    <a:pt x="3021" y="30247"/>
                  </a:lnTo>
                  <a:lnTo>
                    <a:pt x="1510" y="27223"/>
                  </a:lnTo>
                  <a:lnTo>
                    <a:pt x="1510" y="24198"/>
                  </a:lnTo>
                  <a:lnTo>
                    <a:pt x="0" y="21173"/>
                  </a:lnTo>
                  <a:lnTo>
                    <a:pt x="0" y="19661"/>
                  </a:lnTo>
                  <a:lnTo>
                    <a:pt x="0" y="16636"/>
                  </a:lnTo>
                  <a:lnTo>
                    <a:pt x="1510" y="13611"/>
                  </a:lnTo>
                  <a:lnTo>
                    <a:pt x="1510" y="12099"/>
                  </a:lnTo>
                  <a:lnTo>
                    <a:pt x="3021" y="7562"/>
                  </a:lnTo>
                  <a:lnTo>
                    <a:pt x="4532" y="4537"/>
                  </a:lnTo>
                  <a:lnTo>
                    <a:pt x="7554" y="3025"/>
                  </a:lnTo>
                  <a:lnTo>
                    <a:pt x="9065" y="1512"/>
                  </a:lnTo>
                  <a:lnTo>
                    <a:pt x="12089" y="1512"/>
                  </a:lnTo>
                  <a:lnTo>
                    <a:pt x="15110" y="1512"/>
                  </a:lnTo>
                  <a:lnTo>
                    <a:pt x="18132"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177" name="Shape 107">
              <a:extLst>
                <a:ext uri="{FF2B5EF4-FFF2-40B4-BE49-F238E27FC236}">
                  <a16:creationId xmlns:a16="http://schemas.microsoft.com/office/drawing/2014/main" id="{ABE5DEAB-76A4-47C3-9187-8830CD24C38E}"/>
                </a:ext>
              </a:extLst>
            </p:cNvPr>
            <p:cNvSpPr/>
            <p:nvPr/>
          </p:nvSpPr>
          <p:spPr>
            <a:xfrm>
              <a:off x="4064296" y="2202790"/>
              <a:ext cx="104270" cy="78642"/>
            </a:xfrm>
            <a:custGeom>
              <a:avLst/>
              <a:gdLst/>
              <a:ahLst/>
              <a:cxnLst/>
              <a:rect l="0" t="0" r="0" b="0"/>
              <a:pathLst>
                <a:path w="104270" h="78642">
                  <a:moveTo>
                    <a:pt x="34756" y="0"/>
                  </a:moveTo>
                  <a:lnTo>
                    <a:pt x="36268" y="0"/>
                  </a:lnTo>
                  <a:lnTo>
                    <a:pt x="37779" y="0"/>
                  </a:lnTo>
                  <a:lnTo>
                    <a:pt x="39290" y="0"/>
                  </a:lnTo>
                  <a:lnTo>
                    <a:pt x="40801" y="0"/>
                  </a:lnTo>
                  <a:lnTo>
                    <a:pt x="45335" y="1512"/>
                  </a:lnTo>
                  <a:lnTo>
                    <a:pt x="49868" y="1512"/>
                  </a:lnTo>
                  <a:lnTo>
                    <a:pt x="51379" y="3025"/>
                  </a:lnTo>
                  <a:lnTo>
                    <a:pt x="54402" y="3025"/>
                  </a:lnTo>
                  <a:lnTo>
                    <a:pt x="57426" y="4537"/>
                  </a:lnTo>
                  <a:lnTo>
                    <a:pt x="60446" y="6049"/>
                  </a:lnTo>
                  <a:lnTo>
                    <a:pt x="63469" y="6049"/>
                  </a:lnTo>
                  <a:lnTo>
                    <a:pt x="66491" y="7562"/>
                  </a:lnTo>
                  <a:lnTo>
                    <a:pt x="69515" y="9074"/>
                  </a:lnTo>
                  <a:lnTo>
                    <a:pt x="72535" y="10587"/>
                  </a:lnTo>
                  <a:lnTo>
                    <a:pt x="77069" y="10587"/>
                  </a:lnTo>
                  <a:lnTo>
                    <a:pt x="80091" y="12099"/>
                  </a:lnTo>
                  <a:lnTo>
                    <a:pt x="83115" y="13611"/>
                  </a:lnTo>
                  <a:lnTo>
                    <a:pt x="86136" y="16636"/>
                  </a:lnTo>
                  <a:lnTo>
                    <a:pt x="89158" y="16636"/>
                  </a:lnTo>
                  <a:lnTo>
                    <a:pt x="92181" y="19660"/>
                  </a:lnTo>
                  <a:lnTo>
                    <a:pt x="93692" y="21173"/>
                  </a:lnTo>
                  <a:lnTo>
                    <a:pt x="96715" y="24198"/>
                  </a:lnTo>
                  <a:lnTo>
                    <a:pt x="99737" y="27222"/>
                  </a:lnTo>
                  <a:lnTo>
                    <a:pt x="102759" y="31759"/>
                  </a:lnTo>
                  <a:lnTo>
                    <a:pt x="104270" y="34784"/>
                  </a:lnTo>
                  <a:lnTo>
                    <a:pt x="104270" y="36297"/>
                  </a:lnTo>
                  <a:lnTo>
                    <a:pt x="104270" y="39321"/>
                  </a:lnTo>
                  <a:lnTo>
                    <a:pt x="104270" y="42346"/>
                  </a:lnTo>
                  <a:lnTo>
                    <a:pt x="102759" y="46883"/>
                  </a:lnTo>
                  <a:lnTo>
                    <a:pt x="101248" y="51420"/>
                  </a:lnTo>
                  <a:lnTo>
                    <a:pt x="99737" y="55957"/>
                  </a:lnTo>
                  <a:lnTo>
                    <a:pt x="98227" y="60494"/>
                  </a:lnTo>
                  <a:lnTo>
                    <a:pt x="96715" y="63519"/>
                  </a:lnTo>
                  <a:lnTo>
                    <a:pt x="95203" y="68056"/>
                  </a:lnTo>
                  <a:lnTo>
                    <a:pt x="93692" y="71081"/>
                  </a:lnTo>
                  <a:lnTo>
                    <a:pt x="90669" y="72593"/>
                  </a:lnTo>
                  <a:lnTo>
                    <a:pt x="87647" y="74106"/>
                  </a:lnTo>
                  <a:lnTo>
                    <a:pt x="84626" y="77130"/>
                  </a:lnTo>
                  <a:lnTo>
                    <a:pt x="83115" y="77130"/>
                  </a:lnTo>
                  <a:lnTo>
                    <a:pt x="78580" y="78642"/>
                  </a:lnTo>
                  <a:lnTo>
                    <a:pt x="74047" y="78642"/>
                  </a:lnTo>
                  <a:lnTo>
                    <a:pt x="69515" y="78642"/>
                  </a:lnTo>
                  <a:lnTo>
                    <a:pt x="68002" y="78642"/>
                  </a:lnTo>
                  <a:lnTo>
                    <a:pt x="64980" y="78642"/>
                  </a:lnTo>
                  <a:lnTo>
                    <a:pt x="61957" y="77130"/>
                  </a:lnTo>
                  <a:lnTo>
                    <a:pt x="60446" y="77130"/>
                  </a:lnTo>
                  <a:lnTo>
                    <a:pt x="57426" y="75618"/>
                  </a:lnTo>
                  <a:lnTo>
                    <a:pt x="54402" y="74106"/>
                  </a:lnTo>
                  <a:lnTo>
                    <a:pt x="52891" y="72593"/>
                  </a:lnTo>
                  <a:lnTo>
                    <a:pt x="49868" y="72593"/>
                  </a:lnTo>
                  <a:lnTo>
                    <a:pt x="46846" y="71081"/>
                  </a:lnTo>
                  <a:lnTo>
                    <a:pt x="45335" y="69568"/>
                  </a:lnTo>
                  <a:lnTo>
                    <a:pt x="42314" y="68056"/>
                  </a:lnTo>
                  <a:lnTo>
                    <a:pt x="39290" y="66544"/>
                  </a:lnTo>
                  <a:lnTo>
                    <a:pt x="34756" y="63519"/>
                  </a:lnTo>
                  <a:lnTo>
                    <a:pt x="30225" y="58982"/>
                  </a:lnTo>
                  <a:lnTo>
                    <a:pt x="25690" y="55957"/>
                  </a:lnTo>
                  <a:lnTo>
                    <a:pt x="21156" y="51420"/>
                  </a:lnTo>
                  <a:lnTo>
                    <a:pt x="18134" y="48395"/>
                  </a:lnTo>
                  <a:lnTo>
                    <a:pt x="13600" y="43858"/>
                  </a:lnTo>
                  <a:lnTo>
                    <a:pt x="10578" y="39321"/>
                  </a:lnTo>
                  <a:lnTo>
                    <a:pt x="7556" y="36297"/>
                  </a:lnTo>
                  <a:lnTo>
                    <a:pt x="6045" y="31759"/>
                  </a:lnTo>
                  <a:lnTo>
                    <a:pt x="3024" y="28735"/>
                  </a:lnTo>
                  <a:lnTo>
                    <a:pt x="1513" y="24198"/>
                  </a:lnTo>
                  <a:lnTo>
                    <a:pt x="0" y="21173"/>
                  </a:lnTo>
                  <a:lnTo>
                    <a:pt x="0" y="18148"/>
                  </a:lnTo>
                  <a:lnTo>
                    <a:pt x="0" y="16636"/>
                  </a:lnTo>
                  <a:lnTo>
                    <a:pt x="1513" y="13611"/>
                  </a:lnTo>
                  <a:lnTo>
                    <a:pt x="3024" y="10587"/>
                  </a:lnTo>
                  <a:lnTo>
                    <a:pt x="7556" y="9074"/>
                  </a:lnTo>
                  <a:lnTo>
                    <a:pt x="9067" y="7562"/>
                  </a:lnTo>
                  <a:lnTo>
                    <a:pt x="13600" y="6049"/>
                  </a:lnTo>
                  <a:lnTo>
                    <a:pt x="16624" y="4537"/>
                  </a:lnTo>
                  <a:lnTo>
                    <a:pt x="21156" y="3025"/>
                  </a:lnTo>
                  <a:lnTo>
                    <a:pt x="24178" y="1512"/>
                  </a:lnTo>
                  <a:lnTo>
                    <a:pt x="28713" y="1512"/>
                  </a:lnTo>
                  <a:lnTo>
                    <a:pt x="31734" y="1512"/>
                  </a:lnTo>
                  <a:lnTo>
                    <a:pt x="34756"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178" name="Shape 109">
              <a:extLst>
                <a:ext uri="{FF2B5EF4-FFF2-40B4-BE49-F238E27FC236}">
                  <a16:creationId xmlns:a16="http://schemas.microsoft.com/office/drawing/2014/main" id="{0AE2567D-DC06-405B-A81D-EDC0227A71A4}"/>
                </a:ext>
              </a:extLst>
            </p:cNvPr>
            <p:cNvSpPr/>
            <p:nvPr/>
          </p:nvSpPr>
          <p:spPr>
            <a:xfrm>
              <a:off x="3976650" y="2012231"/>
              <a:ext cx="98225" cy="84694"/>
            </a:xfrm>
            <a:custGeom>
              <a:avLst/>
              <a:gdLst/>
              <a:ahLst/>
              <a:cxnLst/>
              <a:rect l="0" t="0" r="0" b="0"/>
              <a:pathLst>
                <a:path w="98225" h="84694">
                  <a:moveTo>
                    <a:pt x="13601" y="0"/>
                  </a:moveTo>
                  <a:lnTo>
                    <a:pt x="15112" y="0"/>
                  </a:lnTo>
                  <a:lnTo>
                    <a:pt x="18133" y="0"/>
                  </a:lnTo>
                  <a:lnTo>
                    <a:pt x="21156" y="0"/>
                  </a:lnTo>
                  <a:lnTo>
                    <a:pt x="24179" y="0"/>
                  </a:lnTo>
                  <a:lnTo>
                    <a:pt x="25690" y="1512"/>
                  </a:lnTo>
                  <a:lnTo>
                    <a:pt x="28712" y="1512"/>
                  </a:lnTo>
                  <a:lnTo>
                    <a:pt x="31733" y="3026"/>
                  </a:lnTo>
                  <a:lnTo>
                    <a:pt x="34757" y="4539"/>
                  </a:lnTo>
                  <a:lnTo>
                    <a:pt x="37779" y="4539"/>
                  </a:lnTo>
                  <a:lnTo>
                    <a:pt x="40801" y="6051"/>
                  </a:lnTo>
                  <a:lnTo>
                    <a:pt x="43824" y="7563"/>
                  </a:lnTo>
                  <a:lnTo>
                    <a:pt x="48357" y="9076"/>
                  </a:lnTo>
                  <a:lnTo>
                    <a:pt x="51379" y="10588"/>
                  </a:lnTo>
                  <a:lnTo>
                    <a:pt x="55913" y="12100"/>
                  </a:lnTo>
                  <a:lnTo>
                    <a:pt x="58934" y="13611"/>
                  </a:lnTo>
                  <a:lnTo>
                    <a:pt x="61958" y="15124"/>
                  </a:lnTo>
                  <a:lnTo>
                    <a:pt x="66491" y="16638"/>
                  </a:lnTo>
                  <a:lnTo>
                    <a:pt x="69514" y="19662"/>
                  </a:lnTo>
                  <a:lnTo>
                    <a:pt x="72534" y="21175"/>
                  </a:lnTo>
                  <a:lnTo>
                    <a:pt x="77069" y="22687"/>
                  </a:lnTo>
                  <a:lnTo>
                    <a:pt x="80092" y="25712"/>
                  </a:lnTo>
                  <a:lnTo>
                    <a:pt x="83114" y="27222"/>
                  </a:lnTo>
                  <a:lnTo>
                    <a:pt x="84625" y="30249"/>
                  </a:lnTo>
                  <a:lnTo>
                    <a:pt x="87646" y="31761"/>
                  </a:lnTo>
                  <a:lnTo>
                    <a:pt x="90670" y="34786"/>
                  </a:lnTo>
                  <a:lnTo>
                    <a:pt x="92181" y="36298"/>
                  </a:lnTo>
                  <a:lnTo>
                    <a:pt x="93692" y="39323"/>
                  </a:lnTo>
                  <a:lnTo>
                    <a:pt x="95203" y="40834"/>
                  </a:lnTo>
                  <a:lnTo>
                    <a:pt x="96714" y="43860"/>
                  </a:lnTo>
                  <a:lnTo>
                    <a:pt x="96714" y="46885"/>
                  </a:lnTo>
                  <a:lnTo>
                    <a:pt x="96714" y="49909"/>
                  </a:lnTo>
                  <a:lnTo>
                    <a:pt x="98225" y="54445"/>
                  </a:lnTo>
                  <a:lnTo>
                    <a:pt x="98225" y="58984"/>
                  </a:lnTo>
                  <a:lnTo>
                    <a:pt x="98225" y="62008"/>
                  </a:lnTo>
                  <a:lnTo>
                    <a:pt x="98225" y="66546"/>
                  </a:lnTo>
                  <a:lnTo>
                    <a:pt x="98225" y="69569"/>
                  </a:lnTo>
                  <a:lnTo>
                    <a:pt x="98225" y="72595"/>
                  </a:lnTo>
                  <a:lnTo>
                    <a:pt x="96714" y="75619"/>
                  </a:lnTo>
                  <a:lnTo>
                    <a:pt x="95203" y="78644"/>
                  </a:lnTo>
                  <a:lnTo>
                    <a:pt x="93692" y="80157"/>
                  </a:lnTo>
                  <a:lnTo>
                    <a:pt x="90670" y="83180"/>
                  </a:lnTo>
                  <a:lnTo>
                    <a:pt x="89159" y="83180"/>
                  </a:lnTo>
                  <a:lnTo>
                    <a:pt x="86135" y="84694"/>
                  </a:lnTo>
                  <a:lnTo>
                    <a:pt x="81603" y="84694"/>
                  </a:lnTo>
                  <a:lnTo>
                    <a:pt x="77069" y="84694"/>
                  </a:lnTo>
                  <a:lnTo>
                    <a:pt x="75558" y="84694"/>
                  </a:lnTo>
                  <a:lnTo>
                    <a:pt x="72534" y="83180"/>
                  </a:lnTo>
                  <a:lnTo>
                    <a:pt x="71025" y="83180"/>
                  </a:lnTo>
                  <a:lnTo>
                    <a:pt x="66491" y="83180"/>
                  </a:lnTo>
                  <a:lnTo>
                    <a:pt x="64980" y="81667"/>
                  </a:lnTo>
                  <a:lnTo>
                    <a:pt x="61958" y="80157"/>
                  </a:lnTo>
                  <a:lnTo>
                    <a:pt x="58934" y="78644"/>
                  </a:lnTo>
                  <a:lnTo>
                    <a:pt x="57424" y="77132"/>
                  </a:lnTo>
                  <a:lnTo>
                    <a:pt x="54402" y="75619"/>
                  </a:lnTo>
                  <a:lnTo>
                    <a:pt x="51379" y="75619"/>
                  </a:lnTo>
                  <a:lnTo>
                    <a:pt x="48357" y="74107"/>
                  </a:lnTo>
                  <a:lnTo>
                    <a:pt x="46844" y="72595"/>
                  </a:lnTo>
                  <a:lnTo>
                    <a:pt x="42313" y="68056"/>
                  </a:lnTo>
                  <a:lnTo>
                    <a:pt x="36268" y="65033"/>
                  </a:lnTo>
                  <a:lnTo>
                    <a:pt x="31733" y="62008"/>
                  </a:lnTo>
                  <a:lnTo>
                    <a:pt x="27201" y="58984"/>
                  </a:lnTo>
                  <a:lnTo>
                    <a:pt x="24179" y="54445"/>
                  </a:lnTo>
                  <a:lnTo>
                    <a:pt x="19644" y="49909"/>
                  </a:lnTo>
                  <a:lnTo>
                    <a:pt x="16623" y="46885"/>
                  </a:lnTo>
                  <a:lnTo>
                    <a:pt x="13601" y="43860"/>
                  </a:lnTo>
                  <a:lnTo>
                    <a:pt x="10578" y="39323"/>
                  </a:lnTo>
                  <a:lnTo>
                    <a:pt x="7556" y="36298"/>
                  </a:lnTo>
                  <a:lnTo>
                    <a:pt x="4532" y="31761"/>
                  </a:lnTo>
                  <a:lnTo>
                    <a:pt x="3022" y="28735"/>
                  </a:lnTo>
                  <a:lnTo>
                    <a:pt x="1511" y="25712"/>
                  </a:lnTo>
                  <a:lnTo>
                    <a:pt x="0" y="22687"/>
                  </a:lnTo>
                  <a:lnTo>
                    <a:pt x="0" y="19662"/>
                  </a:lnTo>
                  <a:lnTo>
                    <a:pt x="0" y="16638"/>
                  </a:lnTo>
                  <a:lnTo>
                    <a:pt x="1511" y="13611"/>
                  </a:lnTo>
                  <a:lnTo>
                    <a:pt x="3022" y="12100"/>
                  </a:lnTo>
                  <a:lnTo>
                    <a:pt x="4532" y="9076"/>
                  </a:lnTo>
                  <a:lnTo>
                    <a:pt x="6043" y="7563"/>
                  </a:lnTo>
                  <a:lnTo>
                    <a:pt x="9067" y="4539"/>
                  </a:lnTo>
                  <a:lnTo>
                    <a:pt x="12090" y="1512"/>
                  </a:lnTo>
                  <a:lnTo>
                    <a:pt x="1360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179" name="Shape 111">
              <a:extLst>
                <a:ext uri="{FF2B5EF4-FFF2-40B4-BE49-F238E27FC236}">
                  <a16:creationId xmlns:a16="http://schemas.microsoft.com/office/drawing/2014/main" id="{CE8E1BBD-9C6F-44D4-AB3D-2818C959C714}"/>
                </a:ext>
              </a:extLst>
            </p:cNvPr>
            <p:cNvSpPr/>
            <p:nvPr/>
          </p:nvSpPr>
          <p:spPr>
            <a:xfrm>
              <a:off x="3884468" y="1842846"/>
              <a:ext cx="104270" cy="89229"/>
            </a:xfrm>
            <a:custGeom>
              <a:avLst/>
              <a:gdLst/>
              <a:ahLst/>
              <a:cxnLst/>
              <a:rect l="0" t="0" r="0" b="0"/>
              <a:pathLst>
                <a:path w="104270" h="89229">
                  <a:moveTo>
                    <a:pt x="37779" y="0"/>
                  </a:moveTo>
                  <a:lnTo>
                    <a:pt x="40801" y="1512"/>
                  </a:lnTo>
                  <a:lnTo>
                    <a:pt x="43824" y="3025"/>
                  </a:lnTo>
                  <a:lnTo>
                    <a:pt x="45335" y="4537"/>
                  </a:lnTo>
                  <a:lnTo>
                    <a:pt x="46846" y="4537"/>
                  </a:lnTo>
                  <a:lnTo>
                    <a:pt x="46846" y="6049"/>
                  </a:lnTo>
                  <a:lnTo>
                    <a:pt x="48357" y="6049"/>
                  </a:lnTo>
                  <a:lnTo>
                    <a:pt x="49868" y="6049"/>
                  </a:lnTo>
                  <a:lnTo>
                    <a:pt x="52891" y="7562"/>
                  </a:lnTo>
                  <a:lnTo>
                    <a:pt x="55913" y="9076"/>
                  </a:lnTo>
                  <a:lnTo>
                    <a:pt x="58936" y="9076"/>
                  </a:lnTo>
                  <a:lnTo>
                    <a:pt x="60447" y="10588"/>
                  </a:lnTo>
                  <a:lnTo>
                    <a:pt x="63469" y="12099"/>
                  </a:lnTo>
                  <a:lnTo>
                    <a:pt x="66491" y="13611"/>
                  </a:lnTo>
                  <a:lnTo>
                    <a:pt x="68002" y="15123"/>
                  </a:lnTo>
                  <a:lnTo>
                    <a:pt x="71025" y="15123"/>
                  </a:lnTo>
                  <a:lnTo>
                    <a:pt x="74047" y="18148"/>
                  </a:lnTo>
                  <a:lnTo>
                    <a:pt x="77069" y="19661"/>
                  </a:lnTo>
                  <a:lnTo>
                    <a:pt x="78580" y="21173"/>
                  </a:lnTo>
                  <a:lnTo>
                    <a:pt x="81603" y="22687"/>
                  </a:lnTo>
                  <a:lnTo>
                    <a:pt x="84625" y="24199"/>
                  </a:lnTo>
                  <a:lnTo>
                    <a:pt x="87647" y="27222"/>
                  </a:lnTo>
                  <a:lnTo>
                    <a:pt x="92181" y="30247"/>
                  </a:lnTo>
                  <a:lnTo>
                    <a:pt x="96714" y="36298"/>
                  </a:lnTo>
                  <a:lnTo>
                    <a:pt x="98225" y="37810"/>
                  </a:lnTo>
                  <a:lnTo>
                    <a:pt x="99737" y="40834"/>
                  </a:lnTo>
                  <a:lnTo>
                    <a:pt x="101248" y="43858"/>
                  </a:lnTo>
                  <a:lnTo>
                    <a:pt x="102759" y="45371"/>
                  </a:lnTo>
                  <a:lnTo>
                    <a:pt x="104270" y="48395"/>
                  </a:lnTo>
                  <a:lnTo>
                    <a:pt x="104270" y="51422"/>
                  </a:lnTo>
                  <a:lnTo>
                    <a:pt x="104270" y="54445"/>
                  </a:lnTo>
                  <a:lnTo>
                    <a:pt x="104270" y="57470"/>
                  </a:lnTo>
                  <a:lnTo>
                    <a:pt x="104270" y="60494"/>
                  </a:lnTo>
                  <a:lnTo>
                    <a:pt x="104270" y="63521"/>
                  </a:lnTo>
                  <a:lnTo>
                    <a:pt x="104270" y="65033"/>
                  </a:lnTo>
                  <a:lnTo>
                    <a:pt x="102759" y="68056"/>
                  </a:lnTo>
                  <a:lnTo>
                    <a:pt x="101248" y="71081"/>
                  </a:lnTo>
                  <a:lnTo>
                    <a:pt x="99737" y="75618"/>
                  </a:lnTo>
                  <a:lnTo>
                    <a:pt x="99737" y="78644"/>
                  </a:lnTo>
                  <a:lnTo>
                    <a:pt x="96714" y="81667"/>
                  </a:lnTo>
                  <a:lnTo>
                    <a:pt x="95203" y="83180"/>
                  </a:lnTo>
                  <a:lnTo>
                    <a:pt x="92181" y="86204"/>
                  </a:lnTo>
                  <a:lnTo>
                    <a:pt x="89159" y="86204"/>
                  </a:lnTo>
                  <a:lnTo>
                    <a:pt x="86136" y="87717"/>
                  </a:lnTo>
                  <a:lnTo>
                    <a:pt x="83114" y="89229"/>
                  </a:lnTo>
                  <a:lnTo>
                    <a:pt x="80092" y="89229"/>
                  </a:lnTo>
                  <a:lnTo>
                    <a:pt x="77069" y="89229"/>
                  </a:lnTo>
                  <a:lnTo>
                    <a:pt x="74047" y="87717"/>
                  </a:lnTo>
                  <a:lnTo>
                    <a:pt x="71025" y="87717"/>
                  </a:lnTo>
                  <a:lnTo>
                    <a:pt x="66491" y="86204"/>
                  </a:lnTo>
                  <a:lnTo>
                    <a:pt x="63469" y="83180"/>
                  </a:lnTo>
                  <a:lnTo>
                    <a:pt x="58936" y="81667"/>
                  </a:lnTo>
                  <a:lnTo>
                    <a:pt x="54402" y="78644"/>
                  </a:lnTo>
                  <a:lnTo>
                    <a:pt x="49868" y="77132"/>
                  </a:lnTo>
                  <a:lnTo>
                    <a:pt x="46846" y="75618"/>
                  </a:lnTo>
                  <a:lnTo>
                    <a:pt x="43824" y="74106"/>
                  </a:lnTo>
                  <a:lnTo>
                    <a:pt x="42313" y="72593"/>
                  </a:lnTo>
                  <a:lnTo>
                    <a:pt x="39290" y="71081"/>
                  </a:lnTo>
                  <a:lnTo>
                    <a:pt x="37779" y="69568"/>
                  </a:lnTo>
                  <a:lnTo>
                    <a:pt x="34757" y="68056"/>
                  </a:lnTo>
                  <a:lnTo>
                    <a:pt x="31734" y="65033"/>
                  </a:lnTo>
                  <a:lnTo>
                    <a:pt x="28712" y="63521"/>
                  </a:lnTo>
                  <a:lnTo>
                    <a:pt x="24179" y="60494"/>
                  </a:lnTo>
                  <a:lnTo>
                    <a:pt x="19645" y="55957"/>
                  </a:lnTo>
                  <a:lnTo>
                    <a:pt x="16623" y="52932"/>
                  </a:lnTo>
                  <a:lnTo>
                    <a:pt x="12090" y="49909"/>
                  </a:lnTo>
                  <a:lnTo>
                    <a:pt x="9067" y="45371"/>
                  </a:lnTo>
                  <a:lnTo>
                    <a:pt x="6045" y="42346"/>
                  </a:lnTo>
                  <a:lnTo>
                    <a:pt x="3022" y="37810"/>
                  </a:lnTo>
                  <a:lnTo>
                    <a:pt x="1511" y="34784"/>
                  </a:lnTo>
                  <a:lnTo>
                    <a:pt x="0" y="31759"/>
                  </a:lnTo>
                  <a:lnTo>
                    <a:pt x="0" y="30247"/>
                  </a:lnTo>
                  <a:lnTo>
                    <a:pt x="0" y="27222"/>
                  </a:lnTo>
                  <a:lnTo>
                    <a:pt x="0" y="24199"/>
                  </a:lnTo>
                  <a:lnTo>
                    <a:pt x="3022" y="19661"/>
                  </a:lnTo>
                  <a:lnTo>
                    <a:pt x="6045" y="15123"/>
                  </a:lnTo>
                  <a:lnTo>
                    <a:pt x="10578" y="12099"/>
                  </a:lnTo>
                  <a:lnTo>
                    <a:pt x="15112" y="9076"/>
                  </a:lnTo>
                  <a:lnTo>
                    <a:pt x="19645" y="6049"/>
                  </a:lnTo>
                  <a:lnTo>
                    <a:pt x="24179" y="4537"/>
                  </a:lnTo>
                  <a:lnTo>
                    <a:pt x="28712" y="1512"/>
                  </a:lnTo>
                  <a:lnTo>
                    <a:pt x="33246" y="1512"/>
                  </a:lnTo>
                  <a:lnTo>
                    <a:pt x="37779"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180" name="Shape 113">
              <a:extLst>
                <a:ext uri="{FF2B5EF4-FFF2-40B4-BE49-F238E27FC236}">
                  <a16:creationId xmlns:a16="http://schemas.microsoft.com/office/drawing/2014/main" id="{9356419A-FB16-4284-90A7-6723DEFB1A40}"/>
                </a:ext>
              </a:extLst>
            </p:cNvPr>
            <p:cNvSpPr/>
            <p:nvPr/>
          </p:nvSpPr>
          <p:spPr>
            <a:xfrm>
              <a:off x="3677440" y="1823184"/>
              <a:ext cx="625620" cy="757691"/>
            </a:xfrm>
            <a:custGeom>
              <a:avLst/>
              <a:gdLst/>
              <a:ahLst/>
              <a:cxnLst/>
              <a:rect l="0" t="0" r="0" b="0"/>
              <a:pathLst>
                <a:path w="625620" h="757691">
                  <a:moveTo>
                    <a:pt x="262941" y="0"/>
                  </a:moveTo>
                  <a:lnTo>
                    <a:pt x="302232" y="9074"/>
                  </a:lnTo>
                  <a:lnTo>
                    <a:pt x="335478" y="33272"/>
                  </a:lnTo>
                  <a:lnTo>
                    <a:pt x="361168" y="33272"/>
                  </a:lnTo>
                  <a:lnTo>
                    <a:pt x="362679" y="33272"/>
                  </a:lnTo>
                  <a:lnTo>
                    <a:pt x="362679" y="34784"/>
                  </a:lnTo>
                  <a:lnTo>
                    <a:pt x="365701" y="37809"/>
                  </a:lnTo>
                  <a:lnTo>
                    <a:pt x="367212" y="40834"/>
                  </a:lnTo>
                  <a:lnTo>
                    <a:pt x="370234" y="43858"/>
                  </a:lnTo>
                  <a:lnTo>
                    <a:pt x="371744" y="48395"/>
                  </a:lnTo>
                  <a:lnTo>
                    <a:pt x="374768" y="52933"/>
                  </a:lnTo>
                  <a:lnTo>
                    <a:pt x="377790" y="57470"/>
                  </a:lnTo>
                  <a:lnTo>
                    <a:pt x="382324" y="62007"/>
                  </a:lnTo>
                  <a:lnTo>
                    <a:pt x="385344" y="66544"/>
                  </a:lnTo>
                  <a:lnTo>
                    <a:pt x="388368" y="69568"/>
                  </a:lnTo>
                  <a:lnTo>
                    <a:pt x="389879" y="74106"/>
                  </a:lnTo>
                  <a:lnTo>
                    <a:pt x="392902" y="77130"/>
                  </a:lnTo>
                  <a:lnTo>
                    <a:pt x="395924" y="80155"/>
                  </a:lnTo>
                  <a:lnTo>
                    <a:pt x="397435" y="81667"/>
                  </a:lnTo>
                  <a:lnTo>
                    <a:pt x="400456" y="81667"/>
                  </a:lnTo>
                  <a:lnTo>
                    <a:pt x="403480" y="83180"/>
                  </a:lnTo>
                  <a:lnTo>
                    <a:pt x="404991" y="83180"/>
                  </a:lnTo>
                  <a:lnTo>
                    <a:pt x="408013" y="84692"/>
                  </a:lnTo>
                  <a:lnTo>
                    <a:pt x="411036" y="86204"/>
                  </a:lnTo>
                  <a:lnTo>
                    <a:pt x="412545" y="87717"/>
                  </a:lnTo>
                  <a:lnTo>
                    <a:pt x="417080" y="89229"/>
                  </a:lnTo>
                  <a:lnTo>
                    <a:pt x="420103" y="90742"/>
                  </a:lnTo>
                  <a:lnTo>
                    <a:pt x="423125" y="92254"/>
                  </a:lnTo>
                  <a:lnTo>
                    <a:pt x="427657" y="93766"/>
                  </a:lnTo>
                  <a:lnTo>
                    <a:pt x="432192" y="95278"/>
                  </a:lnTo>
                  <a:lnTo>
                    <a:pt x="435214" y="96791"/>
                  </a:lnTo>
                  <a:lnTo>
                    <a:pt x="438236" y="98303"/>
                  </a:lnTo>
                  <a:lnTo>
                    <a:pt x="442770" y="101328"/>
                  </a:lnTo>
                  <a:lnTo>
                    <a:pt x="447303" y="102840"/>
                  </a:lnTo>
                  <a:lnTo>
                    <a:pt x="450326" y="104353"/>
                  </a:lnTo>
                  <a:lnTo>
                    <a:pt x="454858" y="105865"/>
                  </a:lnTo>
                  <a:lnTo>
                    <a:pt x="457882" y="107377"/>
                  </a:lnTo>
                  <a:lnTo>
                    <a:pt x="460904" y="108890"/>
                  </a:lnTo>
                  <a:lnTo>
                    <a:pt x="465437" y="110402"/>
                  </a:lnTo>
                  <a:lnTo>
                    <a:pt x="468458" y="111914"/>
                  </a:lnTo>
                  <a:lnTo>
                    <a:pt x="469971" y="113427"/>
                  </a:lnTo>
                  <a:lnTo>
                    <a:pt x="472993" y="114939"/>
                  </a:lnTo>
                  <a:lnTo>
                    <a:pt x="476016" y="116452"/>
                  </a:lnTo>
                  <a:lnTo>
                    <a:pt x="479038" y="116452"/>
                  </a:lnTo>
                  <a:lnTo>
                    <a:pt x="480547" y="117964"/>
                  </a:lnTo>
                  <a:lnTo>
                    <a:pt x="482059" y="119476"/>
                  </a:lnTo>
                  <a:lnTo>
                    <a:pt x="483571" y="119476"/>
                  </a:lnTo>
                  <a:lnTo>
                    <a:pt x="503216" y="148211"/>
                  </a:lnTo>
                  <a:lnTo>
                    <a:pt x="625620" y="195094"/>
                  </a:lnTo>
                  <a:lnTo>
                    <a:pt x="619576" y="210218"/>
                  </a:lnTo>
                  <a:lnTo>
                    <a:pt x="485082" y="161822"/>
                  </a:lnTo>
                  <a:lnTo>
                    <a:pt x="456371" y="195094"/>
                  </a:lnTo>
                  <a:lnTo>
                    <a:pt x="466947" y="235928"/>
                  </a:lnTo>
                  <a:lnTo>
                    <a:pt x="556107" y="291885"/>
                  </a:lnTo>
                  <a:lnTo>
                    <a:pt x="571219" y="293398"/>
                  </a:lnTo>
                  <a:lnTo>
                    <a:pt x="548550" y="322132"/>
                  </a:lnTo>
                  <a:lnTo>
                    <a:pt x="539484" y="305496"/>
                  </a:lnTo>
                  <a:lnTo>
                    <a:pt x="539484" y="303984"/>
                  </a:lnTo>
                  <a:lnTo>
                    <a:pt x="536460" y="302471"/>
                  </a:lnTo>
                  <a:lnTo>
                    <a:pt x="534949" y="300959"/>
                  </a:lnTo>
                  <a:lnTo>
                    <a:pt x="531928" y="299447"/>
                  </a:lnTo>
                  <a:lnTo>
                    <a:pt x="528906" y="297935"/>
                  </a:lnTo>
                  <a:lnTo>
                    <a:pt x="525884" y="296422"/>
                  </a:lnTo>
                  <a:lnTo>
                    <a:pt x="522860" y="293398"/>
                  </a:lnTo>
                  <a:lnTo>
                    <a:pt x="519839" y="291885"/>
                  </a:lnTo>
                  <a:lnTo>
                    <a:pt x="515306" y="290373"/>
                  </a:lnTo>
                  <a:lnTo>
                    <a:pt x="510772" y="287348"/>
                  </a:lnTo>
                  <a:lnTo>
                    <a:pt x="506239" y="285836"/>
                  </a:lnTo>
                  <a:lnTo>
                    <a:pt x="501705" y="282811"/>
                  </a:lnTo>
                  <a:lnTo>
                    <a:pt x="497172" y="281299"/>
                  </a:lnTo>
                  <a:lnTo>
                    <a:pt x="492638" y="278274"/>
                  </a:lnTo>
                  <a:lnTo>
                    <a:pt x="489616" y="275249"/>
                  </a:lnTo>
                  <a:lnTo>
                    <a:pt x="485082" y="273737"/>
                  </a:lnTo>
                  <a:lnTo>
                    <a:pt x="480547" y="270712"/>
                  </a:lnTo>
                  <a:lnTo>
                    <a:pt x="476016" y="267688"/>
                  </a:lnTo>
                  <a:lnTo>
                    <a:pt x="471482" y="266175"/>
                  </a:lnTo>
                  <a:lnTo>
                    <a:pt x="466947" y="264663"/>
                  </a:lnTo>
                  <a:lnTo>
                    <a:pt x="463926" y="261638"/>
                  </a:lnTo>
                  <a:lnTo>
                    <a:pt x="459393" y="260126"/>
                  </a:lnTo>
                  <a:lnTo>
                    <a:pt x="456371" y="257101"/>
                  </a:lnTo>
                  <a:lnTo>
                    <a:pt x="453347" y="255589"/>
                  </a:lnTo>
                  <a:lnTo>
                    <a:pt x="450326" y="255589"/>
                  </a:lnTo>
                  <a:lnTo>
                    <a:pt x="447303" y="254076"/>
                  </a:lnTo>
                  <a:lnTo>
                    <a:pt x="444281" y="251051"/>
                  </a:lnTo>
                  <a:lnTo>
                    <a:pt x="441257" y="251051"/>
                  </a:lnTo>
                  <a:lnTo>
                    <a:pt x="439746" y="254076"/>
                  </a:lnTo>
                  <a:lnTo>
                    <a:pt x="439746" y="255589"/>
                  </a:lnTo>
                  <a:lnTo>
                    <a:pt x="438236" y="257101"/>
                  </a:lnTo>
                  <a:lnTo>
                    <a:pt x="436725" y="260126"/>
                  </a:lnTo>
                  <a:lnTo>
                    <a:pt x="435214" y="263150"/>
                  </a:lnTo>
                  <a:lnTo>
                    <a:pt x="435214" y="264663"/>
                  </a:lnTo>
                  <a:lnTo>
                    <a:pt x="433703" y="267688"/>
                  </a:lnTo>
                  <a:lnTo>
                    <a:pt x="432192" y="270712"/>
                  </a:lnTo>
                  <a:lnTo>
                    <a:pt x="430681" y="273737"/>
                  </a:lnTo>
                  <a:lnTo>
                    <a:pt x="429170" y="278274"/>
                  </a:lnTo>
                  <a:lnTo>
                    <a:pt x="429170" y="281299"/>
                  </a:lnTo>
                  <a:lnTo>
                    <a:pt x="427657" y="284323"/>
                  </a:lnTo>
                  <a:lnTo>
                    <a:pt x="426146" y="288860"/>
                  </a:lnTo>
                  <a:lnTo>
                    <a:pt x="424636" y="291885"/>
                  </a:lnTo>
                  <a:lnTo>
                    <a:pt x="423125" y="296422"/>
                  </a:lnTo>
                  <a:lnTo>
                    <a:pt x="421614" y="299447"/>
                  </a:lnTo>
                  <a:lnTo>
                    <a:pt x="420103" y="302471"/>
                  </a:lnTo>
                  <a:lnTo>
                    <a:pt x="420103" y="307009"/>
                  </a:lnTo>
                  <a:lnTo>
                    <a:pt x="418592" y="310033"/>
                  </a:lnTo>
                  <a:lnTo>
                    <a:pt x="417080" y="313058"/>
                  </a:lnTo>
                  <a:lnTo>
                    <a:pt x="415569" y="316083"/>
                  </a:lnTo>
                  <a:lnTo>
                    <a:pt x="415569" y="317595"/>
                  </a:lnTo>
                  <a:lnTo>
                    <a:pt x="414057" y="320620"/>
                  </a:lnTo>
                  <a:lnTo>
                    <a:pt x="414057" y="322132"/>
                  </a:lnTo>
                  <a:lnTo>
                    <a:pt x="412545" y="325157"/>
                  </a:lnTo>
                  <a:lnTo>
                    <a:pt x="412545" y="328182"/>
                  </a:lnTo>
                  <a:lnTo>
                    <a:pt x="494148" y="378089"/>
                  </a:lnTo>
                  <a:lnTo>
                    <a:pt x="522860" y="400775"/>
                  </a:lnTo>
                  <a:lnTo>
                    <a:pt x="507748" y="427997"/>
                  </a:lnTo>
                  <a:lnTo>
                    <a:pt x="488105" y="393213"/>
                  </a:lnTo>
                  <a:lnTo>
                    <a:pt x="420103" y="361454"/>
                  </a:lnTo>
                  <a:lnTo>
                    <a:pt x="379301" y="370528"/>
                  </a:lnTo>
                  <a:lnTo>
                    <a:pt x="365701" y="414386"/>
                  </a:lnTo>
                  <a:lnTo>
                    <a:pt x="394413" y="462781"/>
                  </a:lnTo>
                  <a:lnTo>
                    <a:pt x="469971" y="479418"/>
                  </a:lnTo>
                  <a:lnTo>
                    <a:pt x="469971" y="514202"/>
                  </a:lnTo>
                  <a:lnTo>
                    <a:pt x="404991" y="476393"/>
                  </a:lnTo>
                  <a:lnTo>
                    <a:pt x="347567" y="452195"/>
                  </a:lnTo>
                  <a:lnTo>
                    <a:pt x="321877" y="482442"/>
                  </a:lnTo>
                  <a:lnTo>
                    <a:pt x="314322" y="517227"/>
                  </a:lnTo>
                  <a:lnTo>
                    <a:pt x="361168" y="565622"/>
                  </a:lnTo>
                  <a:lnTo>
                    <a:pt x="423125" y="589820"/>
                  </a:lnTo>
                  <a:lnTo>
                    <a:pt x="412545" y="600406"/>
                  </a:lnTo>
                  <a:lnTo>
                    <a:pt x="326411" y="553523"/>
                  </a:lnTo>
                  <a:lnTo>
                    <a:pt x="279565" y="585283"/>
                  </a:lnTo>
                  <a:lnTo>
                    <a:pt x="293165" y="614017"/>
                  </a:lnTo>
                  <a:lnTo>
                    <a:pt x="349078" y="656363"/>
                  </a:lnTo>
                  <a:lnTo>
                    <a:pt x="365701" y="682074"/>
                  </a:lnTo>
                  <a:lnTo>
                    <a:pt x="335478" y="757691"/>
                  </a:lnTo>
                  <a:lnTo>
                    <a:pt x="333966" y="757691"/>
                  </a:lnTo>
                  <a:lnTo>
                    <a:pt x="330943" y="756179"/>
                  </a:lnTo>
                  <a:lnTo>
                    <a:pt x="327922" y="754667"/>
                  </a:lnTo>
                  <a:lnTo>
                    <a:pt x="326411" y="754667"/>
                  </a:lnTo>
                  <a:lnTo>
                    <a:pt x="323388" y="753154"/>
                  </a:lnTo>
                  <a:lnTo>
                    <a:pt x="320366" y="751642"/>
                  </a:lnTo>
                  <a:lnTo>
                    <a:pt x="317342" y="751642"/>
                  </a:lnTo>
                  <a:lnTo>
                    <a:pt x="314322" y="750129"/>
                  </a:lnTo>
                  <a:lnTo>
                    <a:pt x="309788" y="748617"/>
                  </a:lnTo>
                  <a:lnTo>
                    <a:pt x="306765" y="747105"/>
                  </a:lnTo>
                  <a:lnTo>
                    <a:pt x="302232" y="745593"/>
                  </a:lnTo>
                  <a:lnTo>
                    <a:pt x="299210" y="744080"/>
                  </a:lnTo>
                  <a:lnTo>
                    <a:pt x="297699" y="744080"/>
                  </a:lnTo>
                  <a:lnTo>
                    <a:pt x="294676" y="742568"/>
                  </a:lnTo>
                  <a:lnTo>
                    <a:pt x="291652" y="741056"/>
                  </a:lnTo>
                  <a:lnTo>
                    <a:pt x="288632" y="739543"/>
                  </a:lnTo>
                  <a:lnTo>
                    <a:pt x="287120" y="738031"/>
                  </a:lnTo>
                  <a:lnTo>
                    <a:pt x="284098" y="738031"/>
                  </a:lnTo>
                  <a:lnTo>
                    <a:pt x="281076" y="736518"/>
                  </a:lnTo>
                  <a:lnTo>
                    <a:pt x="278052" y="735006"/>
                  </a:lnTo>
                  <a:lnTo>
                    <a:pt x="275031" y="733494"/>
                  </a:lnTo>
                  <a:lnTo>
                    <a:pt x="272009" y="731981"/>
                  </a:lnTo>
                  <a:lnTo>
                    <a:pt x="267476" y="730469"/>
                  </a:lnTo>
                  <a:lnTo>
                    <a:pt x="264452" y="728957"/>
                  </a:lnTo>
                  <a:lnTo>
                    <a:pt x="259919" y="727444"/>
                  </a:lnTo>
                  <a:lnTo>
                    <a:pt x="256897" y="724419"/>
                  </a:lnTo>
                  <a:lnTo>
                    <a:pt x="252364" y="722907"/>
                  </a:lnTo>
                  <a:lnTo>
                    <a:pt x="249340" y="721395"/>
                  </a:lnTo>
                  <a:lnTo>
                    <a:pt x="244808" y="719882"/>
                  </a:lnTo>
                  <a:lnTo>
                    <a:pt x="240274" y="716858"/>
                  </a:lnTo>
                  <a:lnTo>
                    <a:pt x="235739" y="715346"/>
                  </a:lnTo>
                  <a:lnTo>
                    <a:pt x="232719" y="712321"/>
                  </a:lnTo>
                  <a:lnTo>
                    <a:pt x="228185" y="710808"/>
                  </a:lnTo>
                  <a:lnTo>
                    <a:pt x="223650" y="707784"/>
                  </a:lnTo>
                  <a:lnTo>
                    <a:pt x="217607" y="706271"/>
                  </a:lnTo>
                  <a:lnTo>
                    <a:pt x="213073" y="703247"/>
                  </a:lnTo>
                  <a:lnTo>
                    <a:pt x="208538" y="700222"/>
                  </a:lnTo>
                  <a:lnTo>
                    <a:pt x="202495" y="697197"/>
                  </a:lnTo>
                  <a:lnTo>
                    <a:pt x="197962" y="694172"/>
                  </a:lnTo>
                  <a:lnTo>
                    <a:pt x="191917" y="691148"/>
                  </a:lnTo>
                  <a:lnTo>
                    <a:pt x="187384" y="688123"/>
                  </a:lnTo>
                  <a:lnTo>
                    <a:pt x="181338" y="685098"/>
                  </a:lnTo>
                  <a:lnTo>
                    <a:pt x="175295" y="683586"/>
                  </a:lnTo>
                  <a:lnTo>
                    <a:pt x="169249" y="679049"/>
                  </a:lnTo>
                  <a:lnTo>
                    <a:pt x="164716" y="676024"/>
                  </a:lnTo>
                  <a:lnTo>
                    <a:pt x="158672" y="672999"/>
                  </a:lnTo>
                  <a:lnTo>
                    <a:pt x="152627" y="668462"/>
                  </a:lnTo>
                  <a:lnTo>
                    <a:pt x="148094" y="665438"/>
                  </a:lnTo>
                  <a:lnTo>
                    <a:pt x="143560" y="662413"/>
                  </a:lnTo>
                  <a:lnTo>
                    <a:pt x="139027" y="657876"/>
                  </a:lnTo>
                  <a:lnTo>
                    <a:pt x="132982" y="654851"/>
                  </a:lnTo>
                  <a:lnTo>
                    <a:pt x="128447" y="651826"/>
                  </a:lnTo>
                  <a:lnTo>
                    <a:pt x="123915" y="648802"/>
                  </a:lnTo>
                  <a:lnTo>
                    <a:pt x="119381" y="644265"/>
                  </a:lnTo>
                  <a:lnTo>
                    <a:pt x="114846" y="641240"/>
                  </a:lnTo>
                  <a:lnTo>
                    <a:pt x="110315" y="638215"/>
                  </a:lnTo>
                  <a:lnTo>
                    <a:pt x="105781" y="635190"/>
                  </a:lnTo>
                  <a:lnTo>
                    <a:pt x="101246" y="630653"/>
                  </a:lnTo>
                  <a:lnTo>
                    <a:pt x="96714" y="627629"/>
                  </a:lnTo>
                  <a:lnTo>
                    <a:pt x="92181" y="623091"/>
                  </a:lnTo>
                  <a:lnTo>
                    <a:pt x="89159" y="620067"/>
                  </a:lnTo>
                  <a:lnTo>
                    <a:pt x="84625" y="617042"/>
                  </a:lnTo>
                  <a:lnTo>
                    <a:pt x="81603" y="614017"/>
                  </a:lnTo>
                  <a:lnTo>
                    <a:pt x="77069" y="609480"/>
                  </a:lnTo>
                  <a:lnTo>
                    <a:pt x="74045" y="606456"/>
                  </a:lnTo>
                  <a:lnTo>
                    <a:pt x="69513" y="603431"/>
                  </a:lnTo>
                  <a:lnTo>
                    <a:pt x="66491" y="600406"/>
                  </a:lnTo>
                  <a:lnTo>
                    <a:pt x="63469" y="595869"/>
                  </a:lnTo>
                  <a:lnTo>
                    <a:pt x="60445" y="592844"/>
                  </a:lnTo>
                  <a:lnTo>
                    <a:pt x="55913" y="589820"/>
                  </a:lnTo>
                  <a:lnTo>
                    <a:pt x="52891" y="586795"/>
                  </a:lnTo>
                  <a:lnTo>
                    <a:pt x="51379" y="583770"/>
                  </a:lnTo>
                  <a:lnTo>
                    <a:pt x="46844" y="580746"/>
                  </a:lnTo>
                  <a:lnTo>
                    <a:pt x="45333" y="577721"/>
                  </a:lnTo>
                  <a:lnTo>
                    <a:pt x="42313" y="574696"/>
                  </a:lnTo>
                  <a:lnTo>
                    <a:pt x="39290" y="571671"/>
                  </a:lnTo>
                  <a:lnTo>
                    <a:pt x="37779" y="568647"/>
                  </a:lnTo>
                  <a:lnTo>
                    <a:pt x="34757" y="565622"/>
                  </a:lnTo>
                  <a:lnTo>
                    <a:pt x="31733" y="562597"/>
                  </a:lnTo>
                  <a:lnTo>
                    <a:pt x="30223" y="559572"/>
                  </a:lnTo>
                  <a:lnTo>
                    <a:pt x="28712" y="556548"/>
                  </a:lnTo>
                  <a:lnTo>
                    <a:pt x="25690" y="553523"/>
                  </a:lnTo>
                  <a:lnTo>
                    <a:pt x="24179" y="552011"/>
                  </a:lnTo>
                  <a:lnTo>
                    <a:pt x="22667" y="548986"/>
                  </a:lnTo>
                  <a:lnTo>
                    <a:pt x="19643" y="545961"/>
                  </a:lnTo>
                  <a:lnTo>
                    <a:pt x="18132" y="544449"/>
                  </a:lnTo>
                  <a:lnTo>
                    <a:pt x="16623" y="542937"/>
                  </a:lnTo>
                  <a:lnTo>
                    <a:pt x="13600" y="536887"/>
                  </a:lnTo>
                  <a:lnTo>
                    <a:pt x="10578" y="533862"/>
                  </a:lnTo>
                  <a:lnTo>
                    <a:pt x="9067" y="529325"/>
                  </a:lnTo>
                  <a:lnTo>
                    <a:pt x="6043" y="527813"/>
                  </a:lnTo>
                  <a:lnTo>
                    <a:pt x="4532" y="524788"/>
                  </a:lnTo>
                  <a:lnTo>
                    <a:pt x="3022" y="523276"/>
                  </a:lnTo>
                  <a:lnTo>
                    <a:pt x="1511" y="518739"/>
                  </a:lnTo>
                  <a:lnTo>
                    <a:pt x="0" y="518739"/>
                  </a:lnTo>
                  <a:lnTo>
                    <a:pt x="24179" y="444633"/>
                  </a:lnTo>
                  <a:lnTo>
                    <a:pt x="89159" y="494541"/>
                  </a:lnTo>
                  <a:lnTo>
                    <a:pt x="129960" y="485467"/>
                  </a:lnTo>
                  <a:lnTo>
                    <a:pt x="148094" y="438584"/>
                  </a:lnTo>
                  <a:lnTo>
                    <a:pt x="86135" y="394726"/>
                  </a:lnTo>
                  <a:lnTo>
                    <a:pt x="55913" y="367503"/>
                  </a:lnTo>
                  <a:lnTo>
                    <a:pt x="63469" y="361454"/>
                  </a:lnTo>
                  <a:lnTo>
                    <a:pt x="152627" y="414386"/>
                  </a:lnTo>
                  <a:lnTo>
                    <a:pt x="181338" y="405312"/>
                  </a:lnTo>
                  <a:lnTo>
                    <a:pt x="200984" y="352379"/>
                  </a:lnTo>
                  <a:lnTo>
                    <a:pt x="142048" y="314570"/>
                  </a:lnTo>
                  <a:lnTo>
                    <a:pt x="102759" y="282811"/>
                  </a:lnTo>
                  <a:lnTo>
                    <a:pt x="101246" y="267688"/>
                  </a:lnTo>
                  <a:lnTo>
                    <a:pt x="163205" y="302471"/>
                  </a:lnTo>
                  <a:lnTo>
                    <a:pt x="210050" y="328182"/>
                  </a:lnTo>
                  <a:lnTo>
                    <a:pt x="237251" y="294910"/>
                  </a:lnTo>
                  <a:lnTo>
                    <a:pt x="237251" y="293398"/>
                  </a:lnTo>
                  <a:lnTo>
                    <a:pt x="237251" y="291885"/>
                  </a:lnTo>
                  <a:lnTo>
                    <a:pt x="238763" y="287348"/>
                  </a:lnTo>
                  <a:lnTo>
                    <a:pt x="238763" y="282811"/>
                  </a:lnTo>
                  <a:lnTo>
                    <a:pt x="240274" y="279786"/>
                  </a:lnTo>
                  <a:lnTo>
                    <a:pt x="240274" y="278274"/>
                  </a:lnTo>
                  <a:lnTo>
                    <a:pt x="240274" y="275249"/>
                  </a:lnTo>
                  <a:lnTo>
                    <a:pt x="240274" y="273737"/>
                  </a:lnTo>
                  <a:lnTo>
                    <a:pt x="240274" y="267688"/>
                  </a:lnTo>
                  <a:lnTo>
                    <a:pt x="238763" y="264663"/>
                  </a:lnTo>
                  <a:lnTo>
                    <a:pt x="238763" y="263150"/>
                  </a:lnTo>
                  <a:lnTo>
                    <a:pt x="235739" y="261638"/>
                  </a:lnTo>
                  <a:lnTo>
                    <a:pt x="234230" y="258613"/>
                  </a:lnTo>
                  <a:lnTo>
                    <a:pt x="231208" y="255589"/>
                  </a:lnTo>
                  <a:lnTo>
                    <a:pt x="228185" y="252564"/>
                  </a:lnTo>
                  <a:lnTo>
                    <a:pt x="223650" y="249539"/>
                  </a:lnTo>
                  <a:lnTo>
                    <a:pt x="219118" y="246514"/>
                  </a:lnTo>
                  <a:lnTo>
                    <a:pt x="214585" y="243490"/>
                  </a:lnTo>
                  <a:lnTo>
                    <a:pt x="210050" y="238952"/>
                  </a:lnTo>
                  <a:lnTo>
                    <a:pt x="207029" y="237440"/>
                  </a:lnTo>
                  <a:lnTo>
                    <a:pt x="202495" y="234416"/>
                  </a:lnTo>
                  <a:lnTo>
                    <a:pt x="197962" y="231391"/>
                  </a:lnTo>
                  <a:lnTo>
                    <a:pt x="196449" y="229879"/>
                  </a:lnTo>
                  <a:lnTo>
                    <a:pt x="193429" y="228366"/>
                  </a:lnTo>
                  <a:lnTo>
                    <a:pt x="191917" y="226854"/>
                  </a:lnTo>
                  <a:lnTo>
                    <a:pt x="188895" y="225341"/>
                  </a:lnTo>
                  <a:lnTo>
                    <a:pt x="187384" y="223829"/>
                  </a:lnTo>
                  <a:lnTo>
                    <a:pt x="182849" y="220804"/>
                  </a:lnTo>
                  <a:lnTo>
                    <a:pt x="179828" y="217780"/>
                  </a:lnTo>
                  <a:lnTo>
                    <a:pt x="175295" y="214755"/>
                  </a:lnTo>
                  <a:lnTo>
                    <a:pt x="173784" y="213242"/>
                  </a:lnTo>
                  <a:lnTo>
                    <a:pt x="170761" y="210218"/>
                  </a:lnTo>
                  <a:lnTo>
                    <a:pt x="167737" y="208705"/>
                  </a:lnTo>
                  <a:lnTo>
                    <a:pt x="166227" y="207193"/>
                  </a:lnTo>
                  <a:lnTo>
                    <a:pt x="161694" y="204169"/>
                  </a:lnTo>
                  <a:lnTo>
                    <a:pt x="157161" y="199631"/>
                  </a:lnTo>
                  <a:lnTo>
                    <a:pt x="152627" y="195094"/>
                  </a:lnTo>
                  <a:lnTo>
                    <a:pt x="148094" y="193582"/>
                  </a:lnTo>
                  <a:lnTo>
                    <a:pt x="145071" y="190557"/>
                  </a:lnTo>
                  <a:lnTo>
                    <a:pt x="142048" y="187532"/>
                  </a:lnTo>
                  <a:lnTo>
                    <a:pt x="140536" y="186020"/>
                  </a:lnTo>
                  <a:lnTo>
                    <a:pt x="139027" y="184508"/>
                  </a:lnTo>
                  <a:lnTo>
                    <a:pt x="139027" y="182995"/>
                  </a:lnTo>
                  <a:lnTo>
                    <a:pt x="140536" y="179971"/>
                  </a:lnTo>
                  <a:lnTo>
                    <a:pt x="143560" y="176946"/>
                  </a:lnTo>
                  <a:lnTo>
                    <a:pt x="146583" y="175433"/>
                  </a:lnTo>
                  <a:lnTo>
                    <a:pt x="148094" y="173921"/>
                  </a:lnTo>
                  <a:lnTo>
                    <a:pt x="151116" y="172409"/>
                  </a:lnTo>
                  <a:lnTo>
                    <a:pt x="152627" y="170897"/>
                  </a:lnTo>
                  <a:lnTo>
                    <a:pt x="241786" y="232903"/>
                  </a:lnTo>
                  <a:lnTo>
                    <a:pt x="264452" y="234416"/>
                  </a:lnTo>
                  <a:lnTo>
                    <a:pt x="288632" y="170897"/>
                  </a:lnTo>
                  <a:lnTo>
                    <a:pt x="288632" y="169384"/>
                  </a:lnTo>
                  <a:lnTo>
                    <a:pt x="287120" y="166359"/>
                  </a:lnTo>
                  <a:lnTo>
                    <a:pt x="285609" y="164847"/>
                  </a:lnTo>
                  <a:lnTo>
                    <a:pt x="284098" y="161822"/>
                  </a:lnTo>
                  <a:lnTo>
                    <a:pt x="282587" y="157285"/>
                  </a:lnTo>
                  <a:lnTo>
                    <a:pt x="279565" y="154261"/>
                  </a:lnTo>
                  <a:lnTo>
                    <a:pt x="278052" y="151236"/>
                  </a:lnTo>
                  <a:lnTo>
                    <a:pt x="275031" y="146699"/>
                  </a:lnTo>
                  <a:lnTo>
                    <a:pt x="273520" y="142162"/>
                  </a:lnTo>
                  <a:lnTo>
                    <a:pt x="270498" y="139137"/>
                  </a:lnTo>
                  <a:lnTo>
                    <a:pt x="268987" y="136112"/>
                  </a:lnTo>
                  <a:lnTo>
                    <a:pt x="267476" y="131575"/>
                  </a:lnTo>
                  <a:lnTo>
                    <a:pt x="264452" y="130063"/>
                  </a:lnTo>
                  <a:lnTo>
                    <a:pt x="262941" y="127038"/>
                  </a:lnTo>
                  <a:lnTo>
                    <a:pt x="261431" y="127038"/>
                  </a:lnTo>
                  <a:lnTo>
                    <a:pt x="261431" y="124013"/>
                  </a:lnTo>
                  <a:lnTo>
                    <a:pt x="258408" y="122501"/>
                  </a:lnTo>
                  <a:lnTo>
                    <a:pt x="256897" y="120989"/>
                  </a:lnTo>
                  <a:lnTo>
                    <a:pt x="252364" y="119476"/>
                  </a:lnTo>
                  <a:lnTo>
                    <a:pt x="249340" y="117964"/>
                  </a:lnTo>
                  <a:lnTo>
                    <a:pt x="244808" y="114939"/>
                  </a:lnTo>
                  <a:lnTo>
                    <a:pt x="240274" y="113427"/>
                  </a:lnTo>
                  <a:lnTo>
                    <a:pt x="235739" y="111914"/>
                  </a:lnTo>
                  <a:lnTo>
                    <a:pt x="232719" y="108890"/>
                  </a:lnTo>
                  <a:lnTo>
                    <a:pt x="228185" y="107377"/>
                  </a:lnTo>
                  <a:lnTo>
                    <a:pt x="225163" y="104353"/>
                  </a:lnTo>
                  <a:lnTo>
                    <a:pt x="220630" y="102840"/>
                  </a:lnTo>
                  <a:lnTo>
                    <a:pt x="217607" y="101328"/>
                  </a:lnTo>
                  <a:lnTo>
                    <a:pt x="214585" y="99816"/>
                  </a:lnTo>
                  <a:lnTo>
                    <a:pt x="213073" y="98303"/>
                  </a:lnTo>
                  <a:lnTo>
                    <a:pt x="211562" y="98303"/>
                  </a:lnTo>
                  <a:lnTo>
                    <a:pt x="211562" y="96791"/>
                  </a:lnTo>
                  <a:lnTo>
                    <a:pt x="210050" y="93766"/>
                  </a:lnTo>
                  <a:lnTo>
                    <a:pt x="210050" y="92254"/>
                  </a:lnTo>
                  <a:lnTo>
                    <a:pt x="207029" y="89229"/>
                  </a:lnTo>
                  <a:lnTo>
                    <a:pt x="207029" y="86204"/>
                  </a:lnTo>
                  <a:lnTo>
                    <a:pt x="204007" y="83180"/>
                  </a:lnTo>
                  <a:lnTo>
                    <a:pt x="202495" y="78643"/>
                  </a:lnTo>
                  <a:lnTo>
                    <a:pt x="199473" y="75618"/>
                  </a:lnTo>
                  <a:lnTo>
                    <a:pt x="188895" y="57470"/>
                  </a:lnTo>
                  <a:lnTo>
                    <a:pt x="223650" y="81667"/>
                  </a:lnTo>
                  <a:lnTo>
                    <a:pt x="287120" y="127038"/>
                  </a:lnTo>
                  <a:lnTo>
                    <a:pt x="288632" y="127038"/>
                  </a:lnTo>
                  <a:lnTo>
                    <a:pt x="290141" y="127038"/>
                  </a:lnTo>
                  <a:lnTo>
                    <a:pt x="293165" y="128550"/>
                  </a:lnTo>
                  <a:lnTo>
                    <a:pt x="297699" y="128550"/>
                  </a:lnTo>
                  <a:lnTo>
                    <a:pt x="300721" y="130063"/>
                  </a:lnTo>
                  <a:lnTo>
                    <a:pt x="303742" y="130063"/>
                  </a:lnTo>
                  <a:lnTo>
                    <a:pt x="306765" y="128550"/>
                  </a:lnTo>
                  <a:lnTo>
                    <a:pt x="309788" y="127038"/>
                  </a:lnTo>
                  <a:lnTo>
                    <a:pt x="311299" y="125526"/>
                  </a:lnTo>
                  <a:lnTo>
                    <a:pt x="312810" y="122501"/>
                  </a:lnTo>
                  <a:lnTo>
                    <a:pt x="314322" y="119476"/>
                  </a:lnTo>
                  <a:lnTo>
                    <a:pt x="315833" y="116452"/>
                  </a:lnTo>
                  <a:lnTo>
                    <a:pt x="318853" y="111914"/>
                  </a:lnTo>
                  <a:lnTo>
                    <a:pt x="320366" y="108890"/>
                  </a:lnTo>
                  <a:lnTo>
                    <a:pt x="321877" y="104353"/>
                  </a:lnTo>
                  <a:lnTo>
                    <a:pt x="323388" y="99816"/>
                  </a:lnTo>
                  <a:lnTo>
                    <a:pt x="326411" y="95278"/>
                  </a:lnTo>
                  <a:lnTo>
                    <a:pt x="327922" y="92254"/>
                  </a:lnTo>
                  <a:lnTo>
                    <a:pt x="329433" y="87717"/>
                  </a:lnTo>
                  <a:lnTo>
                    <a:pt x="330943" y="84692"/>
                  </a:lnTo>
                  <a:lnTo>
                    <a:pt x="332454" y="81667"/>
                  </a:lnTo>
                  <a:lnTo>
                    <a:pt x="332454" y="80155"/>
                  </a:lnTo>
                  <a:lnTo>
                    <a:pt x="332454" y="78643"/>
                  </a:lnTo>
                  <a:lnTo>
                    <a:pt x="305253" y="39321"/>
                  </a:lnTo>
                  <a:lnTo>
                    <a:pt x="238763" y="3025"/>
                  </a:lnTo>
                  <a:lnTo>
                    <a:pt x="262941" y="0"/>
                  </a:lnTo>
                  <a:close/>
                </a:path>
              </a:pathLst>
            </a:custGeom>
            <a:ln w="0" cap="flat">
              <a:miter lim="127000"/>
            </a:ln>
          </p:spPr>
          <p:style>
            <a:lnRef idx="0">
              <a:srgbClr val="000000">
                <a:alpha val="0"/>
              </a:srgbClr>
            </a:lnRef>
            <a:fillRef idx="1">
              <a:srgbClr val="E7E7E7"/>
            </a:fillRef>
            <a:effectRef idx="0">
              <a:scrgbClr r="0" g="0" b="0"/>
            </a:effectRef>
            <a:fontRef idx="none"/>
          </p:style>
          <p:txBody>
            <a:bodyPr/>
            <a:lstStyle/>
            <a:p>
              <a:endParaRPr lang="en-GB" sz="2706"/>
            </a:p>
          </p:txBody>
        </p:sp>
        <p:sp>
          <p:nvSpPr>
            <p:cNvPr id="181" name="Shape 115">
              <a:extLst>
                <a:ext uri="{FF2B5EF4-FFF2-40B4-BE49-F238E27FC236}">
                  <a16:creationId xmlns:a16="http://schemas.microsoft.com/office/drawing/2014/main" id="{E9173838-A6B0-4D97-AC98-C5B9C3D38A4A}"/>
                </a:ext>
              </a:extLst>
            </p:cNvPr>
            <p:cNvSpPr/>
            <p:nvPr/>
          </p:nvSpPr>
          <p:spPr>
            <a:xfrm>
              <a:off x="3996294" y="914256"/>
              <a:ext cx="939942" cy="1751309"/>
            </a:xfrm>
            <a:custGeom>
              <a:avLst/>
              <a:gdLst/>
              <a:ahLst/>
              <a:cxnLst/>
              <a:rect l="0" t="0" r="0" b="0"/>
              <a:pathLst>
                <a:path w="939942" h="1751309">
                  <a:moveTo>
                    <a:pt x="891585" y="0"/>
                  </a:moveTo>
                  <a:lnTo>
                    <a:pt x="893096" y="0"/>
                  </a:lnTo>
                  <a:lnTo>
                    <a:pt x="893096" y="1511"/>
                  </a:lnTo>
                  <a:lnTo>
                    <a:pt x="896118" y="3023"/>
                  </a:lnTo>
                  <a:lnTo>
                    <a:pt x="899140" y="6048"/>
                  </a:lnTo>
                  <a:lnTo>
                    <a:pt x="902163" y="7560"/>
                  </a:lnTo>
                  <a:lnTo>
                    <a:pt x="903674" y="9073"/>
                  </a:lnTo>
                  <a:lnTo>
                    <a:pt x="906696" y="12099"/>
                  </a:lnTo>
                  <a:lnTo>
                    <a:pt x="908207" y="15122"/>
                  </a:lnTo>
                  <a:lnTo>
                    <a:pt x="911230" y="16634"/>
                  </a:lnTo>
                  <a:lnTo>
                    <a:pt x="912741" y="21172"/>
                  </a:lnTo>
                  <a:lnTo>
                    <a:pt x="915763" y="24196"/>
                  </a:lnTo>
                  <a:lnTo>
                    <a:pt x="917274" y="27222"/>
                  </a:lnTo>
                  <a:lnTo>
                    <a:pt x="920297" y="31758"/>
                  </a:lnTo>
                  <a:lnTo>
                    <a:pt x="923319" y="36295"/>
                  </a:lnTo>
                  <a:lnTo>
                    <a:pt x="924830" y="37807"/>
                  </a:lnTo>
                  <a:lnTo>
                    <a:pt x="926341" y="39321"/>
                  </a:lnTo>
                  <a:lnTo>
                    <a:pt x="927852" y="42345"/>
                  </a:lnTo>
                  <a:lnTo>
                    <a:pt x="927852" y="45369"/>
                  </a:lnTo>
                  <a:lnTo>
                    <a:pt x="929363" y="46882"/>
                  </a:lnTo>
                  <a:lnTo>
                    <a:pt x="930875" y="49906"/>
                  </a:lnTo>
                  <a:lnTo>
                    <a:pt x="932386" y="52933"/>
                  </a:lnTo>
                  <a:lnTo>
                    <a:pt x="932386" y="55956"/>
                  </a:lnTo>
                  <a:lnTo>
                    <a:pt x="933897" y="58981"/>
                  </a:lnTo>
                  <a:lnTo>
                    <a:pt x="935408" y="60493"/>
                  </a:lnTo>
                  <a:lnTo>
                    <a:pt x="936920" y="65030"/>
                  </a:lnTo>
                  <a:lnTo>
                    <a:pt x="936920" y="68056"/>
                  </a:lnTo>
                  <a:lnTo>
                    <a:pt x="938431" y="71079"/>
                  </a:lnTo>
                  <a:lnTo>
                    <a:pt x="939942" y="74104"/>
                  </a:lnTo>
                  <a:lnTo>
                    <a:pt x="939942" y="77129"/>
                  </a:lnTo>
                  <a:lnTo>
                    <a:pt x="939942" y="80155"/>
                  </a:lnTo>
                  <a:lnTo>
                    <a:pt x="939942" y="84691"/>
                  </a:lnTo>
                  <a:lnTo>
                    <a:pt x="939942" y="87715"/>
                  </a:lnTo>
                  <a:lnTo>
                    <a:pt x="939942" y="90740"/>
                  </a:lnTo>
                  <a:lnTo>
                    <a:pt x="939942" y="95278"/>
                  </a:lnTo>
                  <a:lnTo>
                    <a:pt x="939942" y="99814"/>
                  </a:lnTo>
                  <a:lnTo>
                    <a:pt x="939942" y="102839"/>
                  </a:lnTo>
                  <a:lnTo>
                    <a:pt x="939942" y="107377"/>
                  </a:lnTo>
                  <a:lnTo>
                    <a:pt x="939942" y="111913"/>
                  </a:lnTo>
                  <a:lnTo>
                    <a:pt x="939942" y="114938"/>
                  </a:lnTo>
                  <a:lnTo>
                    <a:pt x="939942" y="119475"/>
                  </a:lnTo>
                  <a:lnTo>
                    <a:pt x="939942" y="124012"/>
                  </a:lnTo>
                  <a:lnTo>
                    <a:pt x="939942" y="128549"/>
                  </a:lnTo>
                  <a:lnTo>
                    <a:pt x="939942" y="131574"/>
                  </a:lnTo>
                  <a:lnTo>
                    <a:pt x="939942" y="133086"/>
                  </a:lnTo>
                  <a:lnTo>
                    <a:pt x="939942" y="136112"/>
                  </a:lnTo>
                  <a:lnTo>
                    <a:pt x="939942" y="140648"/>
                  </a:lnTo>
                  <a:lnTo>
                    <a:pt x="939942" y="143673"/>
                  </a:lnTo>
                  <a:lnTo>
                    <a:pt x="939942" y="148211"/>
                  </a:lnTo>
                  <a:lnTo>
                    <a:pt x="939942" y="154259"/>
                  </a:lnTo>
                  <a:lnTo>
                    <a:pt x="939942" y="160308"/>
                  </a:lnTo>
                  <a:lnTo>
                    <a:pt x="939942" y="164846"/>
                  </a:lnTo>
                  <a:lnTo>
                    <a:pt x="938431" y="172407"/>
                  </a:lnTo>
                  <a:lnTo>
                    <a:pt x="936920" y="178457"/>
                  </a:lnTo>
                  <a:lnTo>
                    <a:pt x="933897" y="186018"/>
                  </a:lnTo>
                  <a:lnTo>
                    <a:pt x="930875" y="193580"/>
                  </a:lnTo>
                  <a:lnTo>
                    <a:pt x="927852" y="201142"/>
                  </a:lnTo>
                  <a:lnTo>
                    <a:pt x="924830" y="210216"/>
                  </a:lnTo>
                  <a:lnTo>
                    <a:pt x="921808" y="219290"/>
                  </a:lnTo>
                  <a:lnTo>
                    <a:pt x="918785" y="226852"/>
                  </a:lnTo>
                  <a:lnTo>
                    <a:pt x="915763" y="237439"/>
                  </a:lnTo>
                  <a:lnTo>
                    <a:pt x="911230" y="246513"/>
                  </a:lnTo>
                  <a:lnTo>
                    <a:pt x="906696" y="257101"/>
                  </a:lnTo>
                  <a:lnTo>
                    <a:pt x="902163" y="267686"/>
                  </a:lnTo>
                  <a:lnTo>
                    <a:pt x="899140" y="278272"/>
                  </a:lnTo>
                  <a:lnTo>
                    <a:pt x="894607" y="288859"/>
                  </a:lnTo>
                  <a:lnTo>
                    <a:pt x="888562" y="300958"/>
                  </a:lnTo>
                  <a:lnTo>
                    <a:pt x="884029" y="313058"/>
                  </a:lnTo>
                  <a:lnTo>
                    <a:pt x="879495" y="325157"/>
                  </a:lnTo>
                  <a:lnTo>
                    <a:pt x="874962" y="337254"/>
                  </a:lnTo>
                  <a:lnTo>
                    <a:pt x="868917" y="350866"/>
                  </a:lnTo>
                  <a:lnTo>
                    <a:pt x="864384" y="362964"/>
                  </a:lnTo>
                  <a:lnTo>
                    <a:pt x="858339" y="376576"/>
                  </a:lnTo>
                  <a:lnTo>
                    <a:pt x="852295" y="390187"/>
                  </a:lnTo>
                  <a:lnTo>
                    <a:pt x="846250" y="403798"/>
                  </a:lnTo>
                  <a:lnTo>
                    <a:pt x="840205" y="417409"/>
                  </a:lnTo>
                  <a:lnTo>
                    <a:pt x="834160" y="432533"/>
                  </a:lnTo>
                  <a:lnTo>
                    <a:pt x="828116" y="446144"/>
                  </a:lnTo>
                  <a:lnTo>
                    <a:pt x="822071" y="461269"/>
                  </a:lnTo>
                  <a:lnTo>
                    <a:pt x="816027" y="476393"/>
                  </a:lnTo>
                  <a:lnTo>
                    <a:pt x="808471" y="491515"/>
                  </a:lnTo>
                  <a:lnTo>
                    <a:pt x="802426" y="506638"/>
                  </a:lnTo>
                  <a:lnTo>
                    <a:pt x="794871" y="523274"/>
                  </a:lnTo>
                  <a:lnTo>
                    <a:pt x="787314" y="538398"/>
                  </a:lnTo>
                  <a:lnTo>
                    <a:pt x="781270" y="553521"/>
                  </a:lnTo>
                  <a:lnTo>
                    <a:pt x="773714" y="570159"/>
                  </a:lnTo>
                  <a:lnTo>
                    <a:pt x="766158" y="586793"/>
                  </a:lnTo>
                  <a:lnTo>
                    <a:pt x="758603" y="603429"/>
                  </a:lnTo>
                  <a:lnTo>
                    <a:pt x="751047" y="620065"/>
                  </a:lnTo>
                  <a:lnTo>
                    <a:pt x="743491" y="636701"/>
                  </a:lnTo>
                  <a:lnTo>
                    <a:pt x="735935" y="653339"/>
                  </a:lnTo>
                  <a:lnTo>
                    <a:pt x="728379" y="669973"/>
                  </a:lnTo>
                  <a:lnTo>
                    <a:pt x="720823" y="688121"/>
                  </a:lnTo>
                  <a:lnTo>
                    <a:pt x="713268" y="704757"/>
                  </a:lnTo>
                  <a:lnTo>
                    <a:pt x="705712" y="722906"/>
                  </a:lnTo>
                  <a:lnTo>
                    <a:pt x="696645" y="739542"/>
                  </a:lnTo>
                  <a:lnTo>
                    <a:pt x="689089" y="757690"/>
                  </a:lnTo>
                  <a:lnTo>
                    <a:pt x="681533" y="775840"/>
                  </a:lnTo>
                  <a:lnTo>
                    <a:pt x="672466" y="792474"/>
                  </a:lnTo>
                  <a:lnTo>
                    <a:pt x="664911" y="810622"/>
                  </a:lnTo>
                  <a:lnTo>
                    <a:pt x="655844" y="828772"/>
                  </a:lnTo>
                  <a:lnTo>
                    <a:pt x="648288" y="846919"/>
                  </a:lnTo>
                  <a:lnTo>
                    <a:pt x="639221" y="865067"/>
                  </a:lnTo>
                  <a:lnTo>
                    <a:pt x="631665" y="881703"/>
                  </a:lnTo>
                  <a:lnTo>
                    <a:pt x="622598" y="899852"/>
                  </a:lnTo>
                  <a:lnTo>
                    <a:pt x="613531" y="918000"/>
                  </a:lnTo>
                  <a:lnTo>
                    <a:pt x="604464" y="937662"/>
                  </a:lnTo>
                  <a:lnTo>
                    <a:pt x="596909" y="954296"/>
                  </a:lnTo>
                  <a:lnTo>
                    <a:pt x="587841" y="972445"/>
                  </a:lnTo>
                  <a:lnTo>
                    <a:pt x="580286" y="990593"/>
                  </a:lnTo>
                  <a:lnTo>
                    <a:pt x="571219" y="1008741"/>
                  </a:lnTo>
                  <a:lnTo>
                    <a:pt x="562152" y="1026890"/>
                  </a:lnTo>
                  <a:lnTo>
                    <a:pt x="553085" y="1045038"/>
                  </a:lnTo>
                  <a:lnTo>
                    <a:pt x="544018" y="1063186"/>
                  </a:lnTo>
                  <a:lnTo>
                    <a:pt x="534951" y="1081334"/>
                  </a:lnTo>
                  <a:lnTo>
                    <a:pt x="527395" y="1099483"/>
                  </a:lnTo>
                  <a:lnTo>
                    <a:pt x="516817" y="1116120"/>
                  </a:lnTo>
                  <a:lnTo>
                    <a:pt x="509261" y="1134267"/>
                  </a:lnTo>
                  <a:lnTo>
                    <a:pt x="500194" y="1152415"/>
                  </a:lnTo>
                  <a:lnTo>
                    <a:pt x="491127" y="1169053"/>
                  </a:lnTo>
                  <a:lnTo>
                    <a:pt x="482060" y="1187200"/>
                  </a:lnTo>
                  <a:lnTo>
                    <a:pt x="472993" y="1203835"/>
                  </a:lnTo>
                  <a:lnTo>
                    <a:pt x="463926" y="1221984"/>
                  </a:lnTo>
                  <a:lnTo>
                    <a:pt x="454859" y="1238621"/>
                  </a:lnTo>
                  <a:lnTo>
                    <a:pt x="445792" y="1256768"/>
                  </a:lnTo>
                  <a:lnTo>
                    <a:pt x="436725" y="1273404"/>
                  </a:lnTo>
                  <a:lnTo>
                    <a:pt x="427658" y="1290040"/>
                  </a:lnTo>
                  <a:lnTo>
                    <a:pt x="420103" y="1306677"/>
                  </a:lnTo>
                  <a:lnTo>
                    <a:pt x="411036" y="1323312"/>
                  </a:lnTo>
                  <a:lnTo>
                    <a:pt x="401969" y="1338435"/>
                  </a:lnTo>
                  <a:lnTo>
                    <a:pt x="392902" y="1355071"/>
                  </a:lnTo>
                  <a:lnTo>
                    <a:pt x="385346" y="1370195"/>
                  </a:lnTo>
                  <a:lnTo>
                    <a:pt x="376279" y="1386832"/>
                  </a:lnTo>
                  <a:lnTo>
                    <a:pt x="368723" y="1401956"/>
                  </a:lnTo>
                  <a:lnTo>
                    <a:pt x="359656" y="1417078"/>
                  </a:lnTo>
                  <a:lnTo>
                    <a:pt x="352100" y="1432201"/>
                  </a:lnTo>
                  <a:lnTo>
                    <a:pt x="343033" y="1447325"/>
                  </a:lnTo>
                  <a:lnTo>
                    <a:pt x="335478" y="1460936"/>
                  </a:lnTo>
                  <a:lnTo>
                    <a:pt x="326411" y="1476060"/>
                  </a:lnTo>
                  <a:lnTo>
                    <a:pt x="320366" y="1489671"/>
                  </a:lnTo>
                  <a:lnTo>
                    <a:pt x="311299" y="1503282"/>
                  </a:lnTo>
                  <a:lnTo>
                    <a:pt x="305254" y="1516894"/>
                  </a:lnTo>
                  <a:lnTo>
                    <a:pt x="296187" y="1528992"/>
                  </a:lnTo>
                  <a:lnTo>
                    <a:pt x="290143" y="1542604"/>
                  </a:lnTo>
                  <a:lnTo>
                    <a:pt x="282587" y="1554702"/>
                  </a:lnTo>
                  <a:lnTo>
                    <a:pt x="276542" y="1566801"/>
                  </a:lnTo>
                  <a:lnTo>
                    <a:pt x="268987" y="1578902"/>
                  </a:lnTo>
                  <a:lnTo>
                    <a:pt x="262942" y="1589487"/>
                  </a:lnTo>
                  <a:lnTo>
                    <a:pt x="255386" y="1601586"/>
                  </a:lnTo>
                  <a:lnTo>
                    <a:pt x="249341" y="1612172"/>
                  </a:lnTo>
                  <a:lnTo>
                    <a:pt x="243297" y="1622759"/>
                  </a:lnTo>
                  <a:lnTo>
                    <a:pt x="237252" y="1631834"/>
                  </a:lnTo>
                  <a:lnTo>
                    <a:pt x="231208" y="1642419"/>
                  </a:lnTo>
                  <a:lnTo>
                    <a:pt x="225163" y="1651493"/>
                  </a:lnTo>
                  <a:lnTo>
                    <a:pt x="219118" y="1660569"/>
                  </a:lnTo>
                  <a:lnTo>
                    <a:pt x="214585" y="1668129"/>
                  </a:lnTo>
                  <a:lnTo>
                    <a:pt x="210051" y="1675691"/>
                  </a:lnTo>
                  <a:lnTo>
                    <a:pt x="204007" y="1683253"/>
                  </a:lnTo>
                  <a:lnTo>
                    <a:pt x="199473" y="1690815"/>
                  </a:lnTo>
                  <a:lnTo>
                    <a:pt x="194940" y="1696864"/>
                  </a:lnTo>
                  <a:lnTo>
                    <a:pt x="191917" y="1702914"/>
                  </a:lnTo>
                  <a:lnTo>
                    <a:pt x="187384" y="1708963"/>
                  </a:lnTo>
                  <a:lnTo>
                    <a:pt x="182850" y="1715014"/>
                  </a:lnTo>
                  <a:lnTo>
                    <a:pt x="179828" y="1719549"/>
                  </a:lnTo>
                  <a:lnTo>
                    <a:pt x="176806" y="1724087"/>
                  </a:lnTo>
                  <a:lnTo>
                    <a:pt x="173784" y="1727113"/>
                  </a:lnTo>
                  <a:lnTo>
                    <a:pt x="170761" y="1730136"/>
                  </a:lnTo>
                  <a:lnTo>
                    <a:pt x="169250" y="1733161"/>
                  </a:lnTo>
                  <a:lnTo>
                    <a:pt x="166228" y="1736186"/>
                  </a:lnTo>
                  <a:lnTo>
                    <a:pt x="164717" y="1737698"/>
                  </a:lnTo>
                  <a:lnTo>
                    <a:pt x="163205" y="1739210"/>
                  </a:lnTo>
                  <a:lnTo>
                    <a:pt x="160183" y="1739210"/>
                  </a:lnTo>
                  <a:lnTo>
                    <a:pt x="157161" y="1740724"/>
                  </a:lnTo>
                  <a:lnTo>
                    <a:pt x="154138" y="1742236"/>
                  </a:lnTo>
                  <a:lnTo>
                    <a:pt x="151116" y="1743747"/>
                  </a:lnTo>
                  <a:lnTo>
                    <a:pt x="149605" y="1745260"/>
                  </a:lnTo>
                  <a:lnTo>
                    <a:pt x="146583" y="1745260"/>
                  </a:lnTo>
                  <a:lnTo>
                    <a:pt x="142049" y="1746772"/>
                  </a:lnTo>
                  <a:lnTo>
                    <a:pt x="139027" y="1748284"/>
                  </a:lnTo>
                  <a:lnTo>
                    <a:pt x="137516" y="1748284"/>
                  </a:lnTo>
                  <a:lnTo>
                    <a:pt x="132982" y="1748284"/>
                  </a:lnTo>
                  <a:lnTo>
                    <a:pt x="129960" y="1749797"/>
                  </a:lnTo>
                  <a:lnTo>
                    <a:pt x="126938" y="1749797"/>
                  </a:lnTo>
                  <a:lnTo>
                    <a:pt x="123915" y="1749797"/>
                  </a:lnTo>
                  <a:lnTo>
                    <a:pt x="120893" y="1751309"/>
                  </a:lnTo>
                  <a:lnTo>
                    <a:pt x="117871" y="1751309"/>
                  </a:lnTo>
                  <a:lnTo>
                    <a:pt x="113337" y="1751309"/>
                  </a:lnTo>
                  <a:lnTo>
                    <a:pt x="111826" y="1751309"/>
                  </a:lnTo>
                  <a:lnTo>
                    <a:pt x="107292" y="1751309"/>
                  </a:lnTo>
                  <a:lnTo>
                    <a:pt x="104270" y="1751309"/>
                  </a:lnTo>
                  <a:lnTo>
                    <a:pt x="101248" y="1751309"/>
                  </a:lnTo>
                  <a:lnTo>
                    <a:pt x="98225" y="1751309"/>
                  </a:lnTo>
                  <a:lnTo>
                    <a:pt x="95203" y="1751309"/>
                  </a:lnTo>
                  <a:lnTo>
                    <a:pt x="92181" y="1751309"/>
                  </a:lnTo>
                  <a:lnTo>
                    <a:pt x="87647" y="1751309"/>
                  </a:lnTo>
                  <a:lnTo>
                    <a:pt x="84625" y="1749797"/>
                  </a:lnTo>
                  <a:lnTo>
                    <a:pt x="81603" y="1749797"/>
                  </a:lnTo>
                  <a:lnTo>
                    <a:pt x="78580" y="1749797"/>
                  </a:lnTo>
                  <a:lnTo>
                    <a:pt x="75558" y="1749797"/>
                  </a:lnTo>
                  <a:lnTo>
                    <a:pt x="72536" y="1748284"/>
                  </a:lnTo>
                  <a:lnTo>
                    <a:pt x="69514" y="1748284"/>
                  </a:lnTo>
                  <a:lnTo>
                    <a:pt x="66491" y="1748284"/>
                  </a:lnTo>
                  <a:lnTo>
                    <a:pt x="61957" y="1746772"/>
                  </a:lnTo>
                  <a:lnTo>
                    <a:pt x="60446" y="1746772"/>
                  </a:lnTo>
                  <a:lnTo>
                    <a:pt x="57424" y="1745260"/>
                  </a:lnTo>
                  <a:lnTo>
                    <a:pt x="54402" y="1743747"/>
                  </a:lnTo>
                  <a:lnTo>
                    <a:pt x="51379" y="1743747"/>
                  </a:lnTo>
                  <a:lnTo>
                    <a:pt x="48357" y="1743747"/>
                  </a:lnTo>
                  <a:lnTo>
                    <a:pt x="45335" y="1742236"/>
                  </a:lnTo>
                  <a:lnTo>
                    <a:pt x="42313" y="1740724"/>
                  </a:lnTo>
                  <a:lnTo>
                    <a:pt x="40801" y="1740724"/>
                  </a:lnTo>
                  <a:lnTo>
                    <a:pt x="36268" y="1739210"/>
                  </a:lnTo>
                  <a:lnTo>
                    <a:pt x="30223" y="1737698"/>
                  </a:lnTo>
                  <a:lnTo>
                    <a:pt x="25690" y="1734673"/>
                  </a:lnTo>
                  <a:lnTo>
                    <a:pt x="21156" y="1733161"/>
                  </a:lnTo>
                  <a:lnTo>
                    <a:pt x="18134" y="1731648"/>
                  </a:lnTo>
                  <a:lnTo>
                    <a:pt x="13600" y="1730136"/>
                  </a:lnTo>
                  <a:lnTo>
                    <a:pt x="12089" y="1728625"/>
                  </a:lnTo>
                  <a:lnTo>
                    <a:pt x="7556" y="1727113"/>
                  </a:lnTo>
                  <a:lnTo>
                    <a:pt x="6045" y="1725599"/>
                  </a:lnTo>
                  <a:lnTo>
                    <a:pt x="4533" y="1724087"/>
                  </a:lnTo>
                  <a:lnTo>
                    <a:pt x="3022" y="1722574"/>
                  </a:lnTo>
                  <a:lnTo>
                    <a:pt x="1511" y="1721062"/>
                  </a:lnTo>
                  <a:lnTo>
                    <a:pt x="1511" y="1719549"/>
                  </a:lnTo>
                  <a:lnTo>
                    <a:pt x="0" y="1716525"/>
                  </a:lnTo>
                  <a:lnTo>
                    <a:pt x="1511" y="1711988"/>
                  </a:lnTo>
                  <a:lnTo>
                    <a:pt x="3022" y="1708963"/>
                  </a:lnTo>
                  <a:lnTo>
                    <a:pt x="4533" y="1704426"/>
                  </a:lnTo>
                  <a:lnTo>
                    <a:pt x="6045" y="1701403"/>
                  </a:lnTo>
                  <a:lnTo>
                    <a:pt x="7556" y="1698377"/>
                  </a:lnTo>
                  <a:lnTo>
                    <a:pt x="10578" y="1693839"/>
                  </a:lnTo>
                  <a:lnTo>
                    <a:pt x="13600" y="1690815"/>
                  </a:lnTo>
                  <a:lnTo>
                    <a:pt x="16623" y="1686279"/>
                  </a:lnTo>
                  <a:lnTo>
                    <a:pt x="18134" y="1683253"/>
                  </a:lnTo>
                  <a:lnTo>
                    <a:pt x="21156" y="1680228"/>
                  </a:lnTo>
                  <a:lnTo>
                    <a:pt x="22668" y="1678716"/>
                  </a:lnTo>
                  <a:lnTo>
                    <a:pt x="24179" y="1677204"/>
                  </a:lnTo>
                  <a:lnTo>
                    <a:pt x="25690" y="1675691"/>
                  </a:lnTo>
                  <a:lnTo>
                    <a:pt x="27201" y="1675691"/>
                  </a:lnTo>
                  <a:lnTo>
                    <a:pt x="30223" y="1677204"/>
                  </a:lnTo>
                  <a:lnTo>
                    <a:pt x="33246" y="1680228"/>
                  </a:lnTo>
                  <a:lnTo>
                    <a:pt x="36268" y="1680228"/>
                  </a:lnTo>
                  <a:lnTo>
                    <a:pt x="37779" y="1681740"/>
                  </a:lnTo>
                  <a:lnTo>
                    <a:pt x="40801" y="1683253"/>
                  </a:lnTo>
                  <a:lnTo>
                    <a:pt x="42313" y="1684765"/>
                  </a:lnTo>
                  <a:lnTo>
                    <a:pt x="45335" y="1684765"/>
                  </a:lnTo>
                  <a:lnTo>
                    <a:pt x="48357" y="1686279"/>
                  </a:lnTo>
                  <a:lnTo>
                    <a:pt x="51379" y="1687792"/>
                  </a:lnTo>
                  <a:lnTo>
                    <a:pt x="54402" y="1689302"/>
                  </a:lnTo>
                  <a:lnTo>
                    <a:pt x="58935" y="1690815"/>
                  </a:lnTo>
                  <a:lnTo>
                    <a:pt x="61957" y="1692327"/>
                  </a:lnTo>
                  <a:lnTo>
                    <a:pt x="66491" y="1692327"/>
                  </a:lnTo>
                  <a:lnTo>
                    <a:pt x="69514" y="1693839"/>
                  </a:lnTo>
                  <a:lnTo>
                    <a:pt x="74047" y="1695352"/>
                  </a:lnTo>
                  <a:lnTo>
                    <a:pt x="78580" y="1695352"/>
                  </a:lnTo>
                  <a:lnTo>
                    <a:pt x="83114" y="1696864"/>
                  </a:lnTo>
                  <a:lnTo>
                    <a:pt x="86136" y="1696864"/>
                  </a:lnTo>
                  <a:lnTo>
                    <a:pt x="92181" y="1696864"/>
                  </a:lnTo>
                  <a:lnTo>
                    <a:pt x="96714" y="1698377"/>
                  </a:lnTo>
                  <a:lnTo>
                    <a:pt x="101248" y="1698377"/>
                  </a:lnTo>
                  <a:lnTo>
                    <a:pt x="105781" y="1698377"/>
                  </a:lnTo>
                  <a:lnTo>
                    <a:pt x="108803" y="1696864"/>
                  </a:lnTo>
                  <a:lnTo>
                    <a:pt x="111826" y="1696864"/>
                  </a:lnTo>
                  <a:lnTo>
                    <a:pt x="113337" y="1696864"/>
                  </a:lnTo>
                  <a:lnTo>
                    <a:pt x="116360" y="1696864"/>
                  </a:lnTo>
                  <a:lnTo>
                    <a:pt x="119382" y="1696864"/>
                  </a:lnTo>
                  <a:lnTo>
                    <a:pt x="120893" y="1696864"/>
                  </a:lnTo>
                  <a:lnTo>
                    <a:pt x="123915" y="1695352"/>
                  </a:lnTo>
                  <a:lnTo>
                    <a:pt x="126938" y="1695352"/>
                  </a:lnTo>
                  <a:lnTo>
                    <a:pt x="129960" y="1695352"/>
                  </a:lnTo>
                  <a:lnTo>
                    <a:pt x="132982" y="1693839"/>
                  </a:lnTo>
                  <a:lnTo>
                    <a:pt x="136004" y="1690815"/>
                  </a:lnTo>
                  <a:lnTo>
                    <a:pt x="139027" y="1689302"/>
                  </a:lnTo>
                  <a:lnTo>
                    <a:pt x="142049" y="1686279"/>
                  </a:lnTo>
                  <a:lnTo>
                    <a:pt x="145071" y="1684765"/>
                  </a:lnTo>
                  <a:lnTo>
                    <a:pt x="148094" y="1680228"/>
                  </a:lnTo>
                  <a:lnTo>
                    <a:pt x="151116" y="1677204"/>
                  </a:lnTo>
                  <a:lnTo>
                    <a:pt x="155649" y="1674180"/>
                  </a:lnTo>
                  <a:lnTo>
                    <a:pt x="160183" y="1669642"/>
                  </a:lnTo>
                  <a:lnTo>
                    <a:pt x="163205" y="1665105"/>
                  </a:lnTo>
                  <a:lnTo>
                    <a:pt x="167739" y="1660569"/>
                  </a:lnTo>
                  <a:lnTo>
                    <a:pt x="172272" y="1654518"/>
                  </a:lnTo>
                  <a:lnTo>
                    <a:pt x="175295" y="1648469"/>
                  </a:lnTo>
                  <a:lnTo>
                    <a:pt x="179828" y="1643932"/>
                  </a:lnTo>
                  <a:lnTo>
                    <a:pt x="184362" y="1637882"/>
                  </a:lnTo>
                  <a:lnTo>
                    <a:pt x="188895" y="1631834"/>
                  </a:lnTo>
                  <a:lnTo>
                    <a:pt x="193429" y="1625783"/>
                  </a:lnTo>
                  <a:lnTo>
                    <a:pt x="197962" y="1618223"/>
                  </a:lnTo>
                  <a:lnTo>
                    <a:pt x="200984" y="1612172"/>
                  </a:lnTo>
                  <a:lnTo>
                    <a:pt x="205518" y="1604612"/>
                  </a:lnTo>
                  <a:lnTo>
                    <a:pt x="210051" y="1597049"/>
                  </a:lnTo>
                  <a:lnTo>
                    <a:pt x="214585" y="1591001"/>
                  </a:lnTo>
                  <a:lnTo>
                    <a:pt x="219118" y="1583438"/>
                  </a:lnTo>
                  <a:lnTo>
                    <a:pt x="223652" y="1575876"/>
                  </a:lnTo>
                  <a:lnTo>
                    <a:pt x="229696" y="1568314"/>
                  </a:lnTo>
                  <a:lnTo>
                    <a:pt x="234230" y="1560752"/>
                  </a:lnTo>
                  <a:lnTo>
                    <a:pt x="237252" y="1553190"/>
                  </a:lnTo>
                  <a:lnTo>
                    <a:pt x="241786" y="1545628"/>
                  </a:lnTo>
                  <a:lnTo>
                    <a:pt x="246319" y="1538068"/>
                  </a:lnTo>
                  <a:lnTo>
                    <a:pt x="250853" y="1528992"/>
                  </a:lnTo>
                  <a:lnTo>
                    <a:pt x="255386" y="1522945"/>
                  </a:lnTo>
                  <a:lnTo>
                    <a:pt x="259919" y="1513869"/>
                  </a:lnTo>
                  <a:lnTo>
                    <a:pt x="264453" y="1506307"/>
                  </a:lnTo>
                  <a:lnTo>
                    <a:pt x="268987" y="1498745"/>
                  </a:lnTo>
                  <a:lnTo>
                    <a:pt x="273520" y="1491183"/>
                  </a:lnTo>
                  <a:lnTo>
                    <a:pt x="276542" y="1483623"/>
                  </a:lnTo>
                  <a:lnTo>
                    <a:pt x="281076" y="1476060"/>
                  </a:lnTo>
                  <a:lnTo>
                    <a:pt x="285609" y="1468500"/>
                  </a:lnTo>
                  <a:lnTo>
                    <a:pt x="288632" y="1460936"/>
                  </a:lnTo>
                  <a:lnTo>
                    <a:pt x="293165" y="1453375"/>
                  </a:lnTo>
                  <a:lnTo>
                    <a:pt x="297699" y="1445813"/>
                  </a:lnTo>
                  <a:lnTo>
                    <a:pt x="300721" y="1439763"/>
                  </a:lnTo>
                  <a:lnTo>
                    <a:pt x="303743" y="1432201"/>
                  </a:lnTo>
                  <a:lnTo>
                    <a:pt x="308277" y="1426152"/>
                  </a:lnTo>
                  <a:lnTo>
                    <a:pt x="311299" y="1418590"/>
                  </a:lnTo>
                  <a:lnTo>
                    <a:pt x="314322" y="1412541"/>
                  </a:lnTo>
                  <a:lnTo>
                    <a:pt x="317344" y="1406491"/>
                  </a:lnTo>
                  <a:lnTo>
                    <a:pt x="320366" y="1400444"/>
                  </a:lnTo>
                  <a:lnTo>
                    <a:pt x="323388" y="1395905"/>
                  </a:lnTo>
                  <a:lnTo>
                    <a:pt x="326411" y="1389856"/>
                  </a:lnTo>
                  <a:lnTo>
                    <a:pt x="329433" y="1385319"/>
                  </a:lnTo>
                  <a:lnTo>
                    <a:pt x="330944" y="1380781"/>
                  </a:lnTo>
                  <a:lnTo>
                    <a:pt x="333966" y="1376244"/>
                  </a:lnTo>
                  <a:lnTo>
                    <a:pt x="335478" y="1371707"/>
                  </a:lnTo>
                  <a:lnTo>
                    <a:pt x="336989" y="1368682"/>
                  </a:lnTo>
                  <a:lnTo>
                    <a:pt x="340011" y="1364145"/>
                  </a:lnTo>
                  <a:lnTo>
                    <a:pt x="341522" y="1361122"/>
                  </a:lnTo>
                  <a:lnTo>
                    <a:pt x="343033" y="1358096"/>
                  </a:lnTo>
                  <a:lnTo>
                    <a:pt x="343033" y="1356584"/>
                  </a:lnTo>
                  <a:lnTo>
                    <a:pt x="344544" y="1353559"/>
                  </a:lnTo>
                  <a:lnTo>
                    <a:pt x="346056" y="1352047"/>
                  </a:lnTo>
                  <a:lnTo>
                    <a:pt x="346056" y="1349022"/>
                  </a:lnTo>
                  <a:lnTo>
                    <a:pt x="343033" y="1352047"/>
                  </a:lnTo>
                  <a:lnTo>
                    <a:pt x="340011" y="1355071"/>
                  </a:lnTo>
                  <a:lnTo>
                    <a:pt x="336989" y="1358096"/>
                  </a:lnTo>
                  <a:lnTo>
                    <a:pt x="333966" y="1361122"/>
                  </a:lnTo>
                  <a:lnTo>
                    <a:pt x="329433" y="1365658"/>
                  </a:lnTo>
                  <a:lnTo>
                    <a:pt x="326411" y="1368682"/>
                  </a:lnTo>
                  <a:lnTo>
                    <a:pt x="323388" y="1373221"/>
                  </a:lnTo>
                  <a:lnTo>
                    <a:pt x="320366" y="1377757"/>
                  </a:lnTo>
                  <a:lnTo>
                    <a:pt x="315833" y="1382294"/>
                  </a:lnTo>
                  <a:lnTo>
                    <a:pt x="314322" y="1385319"/>
                  </a:lnTo>
                  <a:lnTo>
                    <a:pt x="311299" y="1388345"/>
                  </a:lnTo>
                  <a:lnTo>
                    <a:pt x="309788" y="1391368"/>
                  </a:lnTo>
                  <a:lnTo>
                    <a:pt x="308277" y="1394392"/>
                  </a:lnTo>
                  <a:lnTo>
                    <a:pt x="308277" y="1395905"/>
                  </a:lnTo>
                  <a:lnTo>
                    <a:pt x="306765" y="1397417"/>
                  </a:lnTo>
                  <a:lnTo>
                    <a:pt x="305254" y="1398930"/>
                  </a:lnTo>
                  <a:lnTo>
                    <a:pt x="303743" y="1401956"/>
                  </a:lnTo>
                  <a:lnTo>
                    <a:pt x="302232" y="1404979"/>
                  </a:lnTo>
                  <a:lnTo>
                    <a:pt x="299210" y="1408004"/>
                  </a:lnTo>
                  <a:lnTo>
                    <a:pt x="297699" y="1411029"/>
                  </a:lnTo>
                  <a:lnTo>
                    <a:pt x="296187" y="1414055"/>
                  </a:lnTo>
                  <a:lnTo>
                    <a:pt x="293165" y="1417078"/>
                  </a:lnTo>
                  <a:lnTo>
                    <a:pt x="290143" y="1421615"/>
                  </a:lnTo>
                  <a:lnTo>
                    <a:pt x="287120" y="1426152"/>
                  </a:lnTo>
                  <a:lnTo>
                    <a:pt x="285609" y="1430689"/>
                  </a:lnTo>
                  <a:lnTo>
                    <a:pt x="282587" y="1435226"/>
                  </a:lnTo>
                  <a:lnTo>
                    <a:pt x="278054" y="1439763"/>
                  </a:lnTo>
                  <a:lnTo>
                    <a:pt x="275031" y="1444300"/>
                  </a:lnTo>
                  <a:lnTo>
                    <a:pt x="272009" y="1448838"/>
                  </a:lnTo>
                  <a:lnTo>
                    <a:pt x="268987" y="1454888"/>
                  </a:lnTo>
                  <a:lnTo>
                    <a:pt x="264453" y="1460936"/>
                  </a:lnTo>
                  <a:lnTo>
                    <a:pt x="261431" y="1465473"/>
                  </a:lnTo>
                  <a:lnTo>
                    <a:pt x="256897" y="1471523"/>
                  </a:lnTo>
                  <a:lnTo>
                    <a:pt x="252364" y="1477572"/>
                  </a:lnTo>
                  <a:lnTo>
                    <a:pt x="247830" y="1483623"/>
                  </a:lnTo>
                  <a:lnTo>
                    <a:pt x="244808" y="1488159"/>
                  </a:lnTo>
                  <a:lnTo>
                    <a:pt x="240274" y="1494208"/>
                  </a:lnTo>
                  <a:lnTo>
                    <a:pt x="235741" y="1500258"/>
                  </a:lnTo>
                  <a:lnTo>
                    <a:pt x="232719" y="1507819"/>
                  </a:lnTo>
                  <a:lnTo>
                    <a:pt x="228185" y="1513869"/>
                  </a:lnTo>
                  <a:lnTo>
                    <a:pt x="223652" y="1519918"/>
                  </a:lnTo>
                  <a:lnTo>
                    <a:pt x="219118" y="1525968"/>
                  </a:lnTo>
                  <a:lnTo>
                    <a:pt x="214585" y="1532017"/>
                  </a:lnTo>
                  <a:lnTo>
                    <a:pt x="210051" y="1538068"/>
                  </a:lnTo>
                  <a:lnTo>
                    <a:pt x="205518" y="1544116"/>
                  </a:lnTo>
                  <a:lnTo>
                    <a:pt x="202495" y="1550167"/>
                  </a:lnTo>
                  <a:lnTo>
                    <a:pt x="197962" y="1556215"/>
                  </a:lnTo>
                  <a:lnTo>
                    <a:pt x="193429" y="1562264"/>
                  </a:lnTo>
                  <a:lnTo>
                    <a:pt x="188895" y="1568314"/>
                  </a:lnTo>
                  <a:lnTo>
                    <a:pt x="185873" y="1574363"/>
                  </a:lnTo>
                  <a:lnTo>
                    <a:pt x="181339" y="1580413"/>
                  </a:lnTo>
                  <a:lnTo>
                    <a:pt x="176806" y="1586462"/>
                  </a:lnTo>
                  <a:lnTo>
                    <a:pt x="172272" y="1592513"/>
                  </a:lnTo>
                  <a:lnTo>
                    <a:pt x="169250" y="1597049"/>
                  </a:lnTo>
                  <a:lnTo>
                    <a:pt x="164717" y="1603098"/>
                  </a:lnTo>
                  <a:lnTo>
                    <a:pt x="161694" y="1607635"/>
                  </a:lnTo>
                  <a:lnTo>
                    <a:pt x="158672" y="1613685"/>
                  </a:lnTo>
                  <a:lnTo>
                    <a:pt x="154138" y="1618223"/>
                  </a:lnTo>
                  <a:lnTo>
                    <a:pt x="151116" y="1622759"/>
                  </a:lnTo>
                  <a:lnTo>
                    <a:pt x="148094" y="1627296"/>
                  </a:lnTo>
                  <a:lnTo>
                    <a:pt x="145071" y="1631834"/>
                  </a:lnTo>
                  <a:lnTo>
                    <a:pt x="142049" y="1636370"/>
                  </a:lnTo>
                  <a:lnTo>
                    <a:pt x="139027" y="1639395"/>
                  </a:lnTo>
                  <a:lnTo>
                    <a:pt x="137516" y="1642419"/>
                  </a:lnTo>
                  <a:lnTo>
                    <a:pt x="134493" y="1646958"/>
                  </a:lnTo>
                  <a:lnTo>
                    <a:pt x="132982" y="1649981"/>
                  </a:lnTo>
                  <a:lnTo>
                    <a:pt x="129960" y="1653006"/>
                  </a:lnTo>
                  <a:lnTo>
                    <a:pt x="128449" y="1656030"/>
                  </a:lnTo>
                  <a:lnTo>
                    <a:pt x="126938" y="1657543"/>
                  </a:lnTo>
                  <a:lnTo>
                    <a:pt x="125426" y="1659057"/>
                  </a:lnTo>
                  <a:lnTo>
                    <a:pt x="123915" y="1660569"/>
                  </a:lnTo>
                  <a:lnTo>
                    <a:pt x="122404" y="1663592"/>
                  </a:lnTo>
                  <a:lnTo>
                    <a:pt x="122404" y="1665105"/>
                  </a:lnTo>
                  <a:lnTo>
                    <a:pt x="113337" y="1656030"/>
                  </a:lnTo>
                  <a:lnTo>
                    <a:pt x="163205" y="1536556"/>
                  </a:lnTo>
                  <a:lnTo>
                    <a:pt x="300721" y="1330873"/>
                  </a:lnTo>
                  <a:lnTo>
                    <a:pt x="253875" y="1361122"/>
                  </a:lnTo>
                  <a:lnTo>
                    <a:pt x="123915" y="1565291"/>
                  </a:lnTo>
                  <a:lnTo>
                    <a:pt x="63469" y="1639395"/>
                  </a:lnTo>
                  <a:lnTo>
                    <a:pt x="57424" y="1634858"/>
                  </a:lnTo>
                  <a:lnTo>
                    <a:pt x="199473" y="1382294"/>
                  </a:lnTo>
                  <a:lnTo>
                    <a:pt x="640732" y="490004"/>
                  </a:lnTo>
                  <a:lnTo>
                    <a:pt x="680022" y="488492"/>
                  </a:lnTo>
                  <a:lnTo>
                    <a:pt x="729890" y="417409"/>
                  </a:lnTo>
                  <a:lnTo>
                    <a:pt x="743491" y="350866"/>
                  </a:lnTo>
                  <a:lnTo>
                    <a:pt x="882517" y="92252"/>
                  </a:lnTo>
                  <a:lnTo>
                    <a:pt x="897629" y="86203"/>
                  </a:lnTo>
                  <a:lnTo>
                    <a:pt x="853806" y="164846"/>
                  </a:lnTo>
                  <a:lnTo>
                    <a:pt x="772203" y="356915"/>
                  </a:lnTo>
                  <a:lnTo>
                    <a:pt x="773714" y="402286"/>
                  </a:lnTo>
                  <a:lnTo>
                    <a:pt x="803937" y="361452"/>
                  </a:lnTo>
                  <a:lnTo>
                    <a:pt x="881006" y="186018"/>
                  </a:lnTo>
                  <a:lnTo>
                    <a:pt x="899140" y="161822"/>
                  </a:lnTo>
                  <a:lnTo>
                    <a:pt x="884029" y="225340"/>
                  </a:lnTo>
                  <a:lnTo>
                    <a:pt x="809982" y="388675"/>
                  </a:lnTo>
                  <a:lnTo>
                    <a:pt x="710245" y="514200"/>
                  </a:lnTo>
                  <a:lnTo>
                    <a:pt x="660377" y="556548"/>
                  </a:lnTo>
                  <a:lnTo>
                    <a:pt x="492638" y="852969"/>
                  </a:lnTo>
                  <a:lnTo>
                    <a:pt x="498683" y="851456"/>
                  </a:lnTo>
                  <a:lnTo>
                    <a:pt x="628643" y="672998"/>
                  </a:lnTo>
                  <a:lnTo>
                    <a:pt x="631665" y="672998"/>
                  </a:lnTo>
                  <a:lnTo>
                    <a:pt x="551574" y="860530"/>
                  </a:lnTo>
                  <a:lnTo>
                    <a:pt x="551574" y="872629"/>
                  </a:lnTo>
                  <a:lnTo>
                    <a:pt x="637710" y="724418"/>
                  </a:lnTo>
                  <a:lnTo>
                    <a:pt x="643754" y="735006"/>
                  </a:lnTo>
                  <a:lnTo>
                    <a:pt x="586330" y="892290"/>
                  </a:lnTo>
                  <a:lnTo>
                    <a:pt x="592375" y="895314"/>
                  </a:lnTo>
                  <a:lnTo>
                    <a:pt x="858339" y="302470"/>
                  </a:lnTo>
                  <a:lnTo>
                    <a:pt x="915763" y="157284"/>
                  </a:lnTo>
                  <a:lnTo>
                    <a:pt x="918785" y="110401"/>
                  </a:lnTo>
                  <a:lnTo>
                    <a:pt x="918785" y="108890"/>
                  </a:lnTo>
                  <a:lnTo>
                    <a:pt x="918785" y="105864"/>
                  </a:lnTo>
                  <a:lnTo>
                    <a:pt x="917274" y="104351"/>
                  </a:lnTo>
                  <a:lnTo>
                    <a:pt x="917274" y="99814"/>
                  </a:lnTo>
                  <a:lnTo>
                    <a:pt x="917274" y="96789"/>
                  </a:lnTo>
                  <a:lnTo>
                    <a:pt x="915763" y="93766"/>
                  </a:lnTo>
                  <a:lnTo>
                    <a:pt x="914252" y="89228"/>
                  </a:lnTo>
                  <a:lnTo>
                    <a:pt x="914252" y="84691"/>
                  </a:lnTo>
                  <a:lnTo>
                    <a:pt x="912741" y="81667"/>
                  </a:lnTo>
                  <a:lnTo>
                    <a:pt x="912741" y="77129"/>
                  </a:lnTo>
                  <a:lnTo>
                    <a:pt x="911230" y="74104"/>
                  </a:lnTo>
                  <a:lnTo>
                    <a:pt x="911230" y="71079"/>
                  </a:lnTo>
                  <a:lnTo>
                    <a:pt x="909719" y="68056"/>
                  </a:lnTo>
                  <a:lnTo>
                    <a:pt x="908207" y="66544"/>
                  </a:lnTo>
                  <a:lnTo>
                    <a:pt x="908207" y="65030"/>
                  </a:lnTo>
                  <a:lnTo>
                    <a:pt x="906696" y="63518"/>
                  </a:lnTo>
                  <a:lnTo>
                    <a:pt x="905185" y="62005"/>
                  </a:lnTo>
                  <a:lnTo>
                    <a:pt x="903674" y="60493"/>
                  </a:lnTo>
                  <a:lnTo>
                    <a:pt x="902163" y="57468"/>
                  </a:lnTo>
                  <a:lnTo>
                    <a:pt x="900652" y="54445"/>
                  </a:lnTo>
                  <a:lnTo>
                    <a:pt x="899140" y="51419"/>
                  </a:lnTo>
                  <a:lnTo>
                    <a:pt x="897629" y="48394"/>
                  </a:lnTo>
                  <a:lnTo>
                    <a:pt x="896118" y="45369"/>
                  </a:lnTo>
                  <a:lnTo>
                    <a:pt x="894607" y="40834"/>
                  </a:lnTo>
                  <a:lnTo>
                    <a:pt x="893096" y="37807"/>
                  </a:lnTo>
                  <a:lnTo>
                    <a:pt x="891585" y="34783"/>
                  </a:lnTo>
                  <a:lnTo>
                    <a:pt x="890074" y="33270"/>
                  </a:lnTo>
                  <a:lnTo>
                    <a:pt x="888562" y="28733"/>
                  </a:lnTo>
                  <a:lnTo>
                    <a:pt x="887051" y="27222"/>
                  </a:lnTo>
                  <a:lnTo>
                    <a:pt x="891585"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182" name="Shape 117">
              <a:extLst>
                <a:ext uri="{FF2B5EF4-FFF2-40B4-BE49-F238E27FC236}">
                  <a16:creationId xmlns:a16="http://schemas.microsoft.com/office/drawing/2014/main" id="{42274C0C-06D8-4F0A-BBEE-20D9048DC214}"/>
                </a:ext>
              </a:extLst>
            </p:cNvPr>
            <p:cNvSpPr/>
            <p:nvPr/>
          </p:nvSpPr>
          <p:spPr>
            <a:xfrm>
              <a:off x="4366529" y="1175891"/>
              <a:ext cx="28712" cy="102840"/>
            </a:xfrm>
            <a:custGeom>
              <a:avLst/>
              <a:gdLst/>
              <a:ahLst/>
              <a:cxnLst/>
              <a:rect l="0" t="0" r="0" b="0"/>
              <a:pathLst>
                <a:path w="28712" h="102840">
                  <a:moveTo>
                    <a:pt x="18134" y="0"/>
                  </a:moveTo>
                  <a:lnTo>
                    <a:pt x="25690" y="30247"/>
                  </a:lnTo>
                  <a:lnTo>
                    <a:pt x="28712" y="102840"/>
                  </a:lnTo>
                  <a:lnTo>
                    <a:pt x="13601" y="93766"/>
                  </a:lnTo>
                  <a:lnTo>
                    <a:pt x="0" y="9074"/>
                  </a:lnTo>
                  <a:lnTo>
                    <a:pt x="1813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183" name="Shape 119">
              <a:extLst>
                <a:ext uri="{FF2B5EF4-FFF2-40B4-BE49-F238E27FC236}">
                  <a16:creationId xmlns:a16="http://schemas.microsoft.com/office/drawing/2014/main" id="{908CFB9A-5D3E-4973-8CA5-F898A5EC661A}"/>
                </a:ext>
              </a:extLst>
            </p:cNvPr>
            <p:cNvSpPr/>
            <p:nvPr/>
          </p:nvSpPr>
          <p:spPr>
            <a:xfrm>
              <a:off x="4334793" y="1147156"/>
              <a:ext cx="18135" cy="99816"/>
            </a:xfrm>
            <a:custGeom>
              <a:avLst/>
              <a:gdLst/>
              <a:ahLst/>
              <a:cxnLst/>
              <a:rect l="0" t="0" r="0" b="0"/>
              <a:pathLst>
                <a:path w="18135" h="99816">
                  <a:moveTo>
                    <a:pt x="10580" y="0"/>
                  </a:moveTo>
                  <a:lnTo>
                    <a:pt x="18135" y="27222"/>
                  </a:lnTo>
                  <a:lnTo>
                    <a:pt x="18135" y="99816"/>
                  </a:lnTo>
                  <a:lnTo>
                    <a:pt x="0" y="90741"/>
                  </a:lnTo>
                  <a:lnTo>
                    <a:pt x="7557" y="69568"/>
                  </a:lnTo>
                  <a:lnTo>
                    <a:pt x="0" y="22685"/>
                  </a:lnTo>
                  <a:lnTo>
                    <a:pt x="1058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184" name="Shape 121">
              <a:extLst>
                <a:ext uri="{FF2B5EF4-FFF2-40B4-BE49-F238E27FC236}">
                  <a16:creationId xmlns:a16="http://schemas.microsoft.com/office/drawing/2014/main" id="{A2DA8F5B-8D93-4F3D-B482-0970A368D16C}"/>
                </a:ext>
              </a:extLst>
            </p:cNvPr>
            <p:cNvSpPr/>
            <p:nvPr/>
          </p:nvSpPr>
          <p:spPr>
            <a:xfrm>
              <a:off x="4297015" y="1129006"/>
              <a:ext cx="19645" cy="93766"/>
            </a:xfrm>
            <a:custGeom>
              <a:avLst/>
              <a:gdLst/>
              <a:ahLst/>
              <a:cxnLst/>
              <a:rect l="0" t="0" r="0" b="0"/>
              <a:pathLst>
                <a:path w="19645" h="93766">
                  <a:moveTo>
                    <a:pt x="15111" y="0"/>
                  </a:moveTo>
                  <a:lnTo>
                    <a:pt x="19645" y="7562"/>
                  </a:lnTo>
                  <a:lnTo>
                    <a:pt x="16623" y="86204"/>
                  </a:lnTo>
                  <a:lnTo>
                    <a:pt x="4533" y="93766"/>
                  </a:lnTo>
                  <a:lnTo>
                    <a:pt x="0" y="68056"/>
                  </a:lnTo>
                  <a:lnTo>
                    <a:pt x="0" y="15124"/>
                  </a:lnTo>
                  <a:lnTo>
                    <a:pt x="1511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185" name="Shape 123">
              <a:extLst>
                <a:ext uri="{FF2B5EF4-FFF2-40B4-BE49-F238E27FC236}">
                  <a16:creationId xmlns:a16="http://schemas.microsoft.com/office/drawing/2014/main" id="{1A61E89A-DA8E-435F-AD13-907BFD51A606}"/>
                </a:ext>
              </a:extLst>
            </p:cNvPr>
            <p:cNvSpPr/>
            <p:nvPr/>
          </p:nvSpPr>
          <p:spPr>
            <a:xfrm>
              <a:off x="4253192" y="1110856"/>
              <a:ext cx="22667" cy="86203"/>
            </a:xfrm>
            <a:custGeom>
              <a:avLst/>
              <a:gdLst/>
              <a:ahLst/>
              <a:cxnLst/>
              <a:rect l="0" t="0" r="0" b="0"/>
              <a:pathLst>
                <a:path w="22667" h="86203">
                  <a:moveTo>
                    <a:pt x="15111" y="0"/>
                  </a:moveTo>
                  <a:lnTo>
                    <a:pt x="19645" y="6049"/>
                  </a:lnTo>
                  <a:lnTo>
                    <a:pt x="22667" y="86203"/>
                  </a:lnTo>
                  <a:lnTo>
                    <a:pt x="0" y="77130"/>
                  </a:lnTo>
                  <a:lnTo>
                    <a:pt x="1511" y="58981"/>
                  </a:lnTo>
                  <a:lnTo>
                    <a:pt x="6045" y="18147"/>
                  </a:lnTo>
                  <a:lnTo>
                    <a:pt x="1511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186" name="Shape 125">
              <a:extLst>
                <a:ext uri="{FF2B5EF4-FFF2-40B4-BE49-F238E27FC236}">
                  <a16:creationId xmlns:a16="http://schemas.microsoft.com/office/drawing/2014/main" id="{909A8424-5CF2-48CA-A8E7-644F4C61B40D}"/>
                </a:ext>
              </a:extLst>
            </p:cNvPr>
            <p:cNvSpPr/>
            <p:nvPr/>
          </p:nvSpPr>
          <p:spPr>
            <a:xfrm>
              <a:off x="4009894" y="2296543"/>
              <a:ext cx="122404" cy="92254"/>
            </a:xfrm>
            <a:custGeom>
              <a:avLst/>
              <a:gdLst/>
              <a:ahLst/>
              <a:cxnLst/>
              <a:rect l="0" t="0" r="0" b="0"/>
              <a:pathLst>
                <a:path w="122404" h="92254">
                  <a:moveTo>
                    <a:pt x="37779" y="0"/>
                  </a:moveTo>
                  <a:lnTo>
                    <a:pt x="116360" y="40834"/>
                  </a:lnTo>
                  <a:lnTo>
                    <a:pt x="122404" y="72593"/>
                  </a:lnTo>
                  <a:lnTo>
                    <a:pt x="83115" y="92254"/>
                  </a:lnTo>
                  <a:lnTo>
                    <a:pt x="80092" y="90741"/>
                  </a:lnTo>
                  <a:lnTo>
                    <a:pt x="78580" y="89229"/>
                  </a:lnTo>
                  <a:lnTo>
                    <a:pt x="75558" y="89229"/>
                  </a:lnTo>
                  <a:lnTo>
                    <a:pt x="72536" y="86204"/>
                  </a:lnTo>
                  <a:lnTo>
                    <a:pt x="68002" y="84691"/>
                  </a:lnTo>
                  <a:lnTo>
                    <a:pt x="63469" y="81667"/>
                  </a:lnTo>
                  <a:lnTo>
                    <a:pt x="58936" y="80155"/>
                  </a:lnTo>
                  <a:lnTo>
                    <a:pt x="54402" y="77130"/>
                  </a:lnTo>
                  <a:lnTo>
                    <a:pt x="49868" y="74106"/>
                  </a:lnTo>
                  <a:lnTo>
                    <a:pt x="45335" y="72593"/>
                  </a:lnTo>
                  <a:lnTo>
                    <a:pt x="40801" y="69567"/>
                  </a:lnTo>
                  <a:lnTo>
                    <a:pt x="36268" y="68056"/>
                  </a:lnTo>
                  <a:lnTo>
                    <a:pt x="33246" y="66544"/>
                  </a:lnTo>
                  <a:lnTo>
                    <a:pt x="31734" y="65031"/>
                  </a:lnTo>
                  <a:lnTo>
                    <a:pt x="28714" y="63519"/>
                  </a:lnTo>
                  <a:lnTo>
                    <a:pt x="27201" y="63519"/>
                  </a:lnTo>
                  <a:lnTo>
                    <a:pt x="27201" y="62007"/>
                  </a:lnTo>
                  <a:lnTo>
                    <a:pt x="24179" y="58982"/>
                  </a:lnTo>
                  <a:lnTo>
                    <a:pt x="22668" y="57468"/>
                  </a:lnTo>
                  <a:lnTo>
                    <a:pt x="19645" y="54445"/>
                  </a:lnTo>
                  <a:lnTo>
                    <a:pt x="18134" y="49908"/>
                  </a:lnTo>
                  <a:lnTo>
                    <a:pt x="15113" y="46883"/>
                  </a:lnTo>
                  <a:lnTo>
                    <a:pt x="13601" y="43857"/>
                  </a:lnTo>
                  <a:lnTo>
                    <a:pt x="10578" y="40834"/>
                  </a:lnTo>
                  <a:lnTo>
                    <a:pt x="9067" y="37809"/>
                  </a:lnTo>
                  <a:lnTo>
                    <a:pt x="7556" y="34784"/>
                  </a:lnTo>
                  <a:lnTo>
                    <a:pt x="4534" y="33272"/>
                  </a:lnTo>
                  <a:lnTo>
                    <a:pt x="1513" y="28734"/>
                  </a:lnTo>
                  <a:lnTo>
                    <a:pt x="0" y="27222"/>
                  </a:lnTo>
                  <a:lnTo>
                    <a:pt x="7556" y="4537"/>
                  </a:lnTo>
                  <a:lnTo>
                    <a:pt x="37779"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187" name="Shape 127">
              <a:extLst>
                <a:ext uri="{FF2B5EF4-FFF2-40B4-BE49-F238E27FC236}">
                  <a16:creationId xmlns:a16="http://schemas.microsoft.com/office/drawing/2014/main" id="{E36E6179-8E3C-4300-9A76-D185FD7DA5BF}"/>
                </a:ext>
              </a:extLst>
            </p:cNvPr>
            <p:cNvSpPr/>
            <p:nvPr/>
          </p:nvSpPr>
          <p:spPr>
            <a:xfrm>
              <a:off x="4028028" y="1935088"/>
              <a:ext cx="96714" cy="80155"/>
            </a:xfrm>
            <a:custGeom>
              <a:avLst/>
              <a:gdLst/>
              <a:ahLst/>
              <a:cxnLst/>
              <a:rect l="0" t="0" r="0" b="0"/>
              <a:pathLst>
                <a:path w="96714" h="80155">
                  <a:moveTo>
                    <a:pt x="19645" y="0"/>
                  </a:moveTo>
                  <a:lnTo>
                    <a:pt x="24179" y="0"/>
                  </a:lnTo>
                  <a:lnTo>
                    <a:pt x="27201" y="0"/>
                  </a:lnTo>
                  <a:lnTo>
                    <a:pt x="30223" y="0"/>
                  </a:lnTo>
                  <a:lnTo>
                    <a:pt x="33246" y="0"/>
                  </a:lnTo>
                  <a:lnTo>
                    <a:pt x="95203" y="30247"/>
                  </a:lnTo>
                  <a:lnTo>
                    <a:pt x="95203" y="31759"/>
                  </a:lnTo>
                  <a:lnTo>
                    <a:pt x="95203" y="34784"/>
                  </a:lnTo>
                  <a:lnTo>
                    <a:pt x="95203" y="37807"/>
                  </a:lnTo>
                  <a:lnTo>
                    <a:pt x="96714" y="40834"/>
                  </a:lnTo>
                  <a:lnTo>
                    <a:pt x="96714" y="43858"/>
                  </a:lnTo>
                  <a:lnTo>
                    <a:pt x="96714" y="49906"/>
                  </a:lnTo>
                  <a:lnTo>
                    <a:pt x="96714" y="54445"/>
                  </a:lnTo>
                  <a:lnTo>
                    <a:pt x="96714" y="57470"/>
                  </a:lnTo>
                  <a:lnTo>
                    <a:pt x="96714" y="62007"/>
                  </a:lnTo>
                  <a:lnTo>
                    <a:pt x="96714" y="66544"/>
                  </a:lnTo>
                  <a:lnTo>
                    <a:pt x="96714" y="71081"/>
                  </a:lnTo>
                  <a:lnTo>
                    <a:pt x="96714" y="74106"/>
                  </a:lnTo>
                  <a:lnTo>
                    <a:pt x="95203" y="77129"/>
                  </a:lnTo>
                  <a:lnTo>
                    <a:pt x="93692" y="78641"/>
                  </a:lnTo>
                  <a:lnTo>
                    <a:pt x="92181" y="80155"/>
                  </a:lnTo>
                  <a:lnTo>
                    <a:pt x="90670" y="80155"/>
                  </a:lnTo>
                  <a:lnTo>
                    <a:pt x="87647" y="80155"/>
                  </a:lnTo>
                  <a:lnTo>
                    <a:pt x="86136" y="80155"/>
                  </a:lnTo>
                  <a:lnTo>
                    <a:pt x="84625" y="78641"/>
                  </a:lnTo>
                  <a:lnTo>
                    <a:pt x="81603" y="78641"/>
                  </a:lnTo>
                  <a:lnTo>
                    <a:pt x="78580" y="78641"/>
                  </a:lnTo>
                  <a:lnTo>
                    <a:pt x="75558" y="77129"/>
                  </a:lnTo>
                  <a:lnTo>
                    <a:pt x="72536" y="77129"/>
                  </a:lnTo>
                  <a:lnTo>
                    <a:pt x="69514" y="75618"/>
                  </a:lnTo>
                  <a:lnTo>
                    <a:pt x="66491" y="74106"/>
                  </a:lnTo>
                  <a:lnTo>
                    <a:pt x="63469" y="74106"/>
                  </a:lnTo>
                  <a:lnTo>
                    <a:pt x="60446" y="72593"/>
                  </a:lnTo>
                  <a:lnTo>
                    <a:pt x="57424" y="71081"/>
                  </a:lnTo>
                  <a:lnTo>
                    <a:pt x="52891" y="69568"/>
                  </a:lnTo>
                  <a:lnTo>
                    <a:pt x="49868" y="68056"/>
                  </a:lnTo>
                  <a:lnTo>
                    <a:pt x="46846" y="66544"/>
                  </a:lnTo>
                  <a:lnTo>
                    <a:pt x="43824" y="65030"/>
                  </a:lnTo>
                  <a:lnTo>
                    <a:pt x="40801" y="63518"/>
                  </a:lnTo>
                  <a:lnTo>
                    <a:pt x="37779" y="63518"/>
                  </a:lnTo>
                  <a:lnTo>
                    <a:pt x="34757" y="62007"/>
                  </a:lnTo>
                  <a:lnTo>
                    <a:pt x="30223" y="60494"/>
                  </a:lnTo>
                  <a:lnTo>
                    <a:pt x="27201" y="58982"/>
                  </a:lnTo>
                  <a:lnTo>
                    <a:pt x="25690" y="57470"/>
                  </a:lnTo>
                  <a:lnTo>
                    <a:pt x="22668" y="55957"/>
                  </a:lnTo>
                  <a:lnTo>
                    <a:pt x="19645" y="54445"/>
                  </a:lnTo>
                  <a:lnTo>
                    <a:pt x="18134" y="52933"/>
                  </a:lnTo>
                  <a:lnTo>
                    <a:pt x="13600" y="51419"/>
                  </a:lnTo>
                  <a:lnTo>
                    <a:pt x="10578" y="49906"/>
                  </a:lnTo>
                  <a:lnTo>
                    <a:pt x="9067" y="46883"/>
                  </a:lnTo>
                  <a:lnTo>
                    <a:pt x="7556" y="43858"/>
                  </a:lnTo>
                  <a:lnTo>
                    <a:pt x="6045" y="40834"/>
                  </a:lnTo>
                  <a:lnTo>
                    <a:pt x="4533" y="39321"/>
                  </a:lnTo>
                  <a:lnTo>
                    <a:pt x="3022" y="34784"/>
                  </a:lnTo>
                  <a:lnTo>
                    <a:pt x="1511" y="31759"/>
                  </a:lnTo>
                  <a:lnTo>
                    <a:pt x="1511" y="28735"/>
                  </a:lnTo>
                  <a:lnTo>
                    <a:pt x="0" y="25710"/>
                  </a:lnTo>
                  <a:lnTo>
                    <a:pt x="0" y="21173"/>
                  </a:lnTo>
                  <a:lnTo>
                    <a:pt x="0" y="18148"/>
                  </a:lnTo>
                  <a:lnTo>
                    <a:pt x="1511" y="15124"/>
                  </a:lnTo>
                  <a:lnTo>
                    <a:pt x="1511" y="13611"/>
                  </a:lnTo>
                  <a:lnTo>
                    <a:pt x="3022" y="10585"/>
                  </a:lnTo>
                  <a:lnTo>
                    <a:pt x="3022" y="7562"/>
                  </a:lnTo>
                  <a:lnTo>
                    <a:pt x="4533" y="6049"/>
                  </a:lnTo>
                  <a:lnTo>
                    <a:pt x="6045" y="4537"/>
                  </a:lnTo>
                  <a:lnTo>
                    <a:pt x="10578" y="3025"/>
                  </a:lnTo>
                  <a:lnTo>
                    <a:pt x="15111" y="1512"/>
                  </a:lnTo>
                  <a:lnTo>
                    <a:pt x="19645"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188" name="Shape 129">
              <a:extLst>
                <a:ext uri="{FF2B5EF4-FFF2-40B4-BE49-F238E27FC236}">
                  <a16:creationId xmlns:a16="http://schemas.microsoft.com/office/drawing/2014/main" id="{EA84E9CC-7AAF-4EE5-A70C-3923EAE3DCDD}"/>
                </a:ext>
              </a:extLst>
            </p:cNvPr>
            <p:cNvSpPr/>
            <p:nvPr/>
          </p:nvSpPr>
          <p:spPr>
            <a:xfrm>
              <a:off x="3934337" y="2134717"/>
              <a:ext cx="99737" cy="78642"/>
            </a:xfrm>
            <a:custGeom>
              <a:avLst/>
              <a:gdLst/>
              <a:ahLst/>
              <a:cxnLst/>
              <a:rect l="0" t="0" r="0" b="0"/>
              <a:pathLst>
                <a:path w="99737" h="78642">
                  <a:moveTo>
                    <a:pt x="22668" y="0"/>
                  </a:moveTo>
                  <a:lnTo>
                    <a:pt x="25690" y="0"/>
                  </a:lnTo>
                  <a:lnTo>
                    <a:pt x="28712" y="0"/>
                  </a:lnTo>
                  <a:lnTo>
                    <a:pt x="30223" y="0"/>
                  </a:lnTo>
                  <a:lnTo>
                    <a:pt x="34757" y="0"/>
                  </a:lnTo>
                  <a:lnTo>
                    <a:pt x="36268" y="0"/>
                  </a:lnTo>
                  <a:lnTo>
                    <a:pt x="37779" y="1512"/>
                  </a:lnTo>
                  <a:lnTo>
                    <a:pt x="40801" y="1512"/>
                  </a:lnTo>
                  <a:lnTo>
                    <a:pt x="45335" y="4537"/>
                  </a:lnTo>
                  <a:lnTo>
                    <a:pt x="46846" y="4537"/>
                  </a:lnTo>
                  <a:lnTo>
                    <a:pt x="49868" y="6049"/>
                  </a:lnTo>
                  <a:lnTo>
                    <a:pt x="52891" y="7562"/>
                  </a:lnTo>
                  <a:lnTo>
                    <a:pt x="54402" y="9074"/>
                  </a:lnTo>
                  <a:lnTo>
                    <a:pt x="57424" y="10587"/>
                  </a:lnTo>
                  <a:lnTo>
                    <a:pt x="60447" y="12099"/>
                  </a:lnTo>
                  <a:lnTo>
                    <a:pt x="63469" y="13611"/>
                  </a:lnTo>
                  <a:lnTo>
                    <a:pt x="64980" y="15123"/>
                  </a:lnTo>
                  <a:lnTo>
                    <a:pt x="69514" y="16636"/>
                  </a:lnTo>
                  <a:lnTo>
                    <a:pt x="72536" y="18148"/>
                  </a:lnTo>
                  <a:lnTo>
                    <a:pt x="74047" y="19660"/>
                  </a:lnTo>
                  <a:lnTo>
                    <a:pt x="77069" y="21173"/>
                  </a:lnTo>
                  <a:lnTo>
                    <a:pt x="80092" y="22685"/>
                  </a:lnTo>
                  <a:lnTo>
                    <a:pt x="83114" y="24198"/>
                  </a:lnTo>
                  <a:lnTo>
                    <a:pt x="86136" y="25710"/>
                  </a:lnTo>
                  <a:lnTo>
                    <a:pt x="87647" y="27222"/>
                  </a:lnTo>
                  <a:lnTo>
                    <a:pt x="92181" y="30247"/>
                  </a:lnTo>
                  <a:lnTo>
                    <a:pt x="95203" y="33272"/>
                  </a:lnTo>
                  <a:lnTo>
                    <a:pt x="98225" y="34784"/>
                  </a:lnTo>
                  <a:lnTo>
                    <a:pt x="98225" y="37809"/>
                  </a:lnTo>
                  <a:lnTo>
                    <a:pt x="99737" y="39321"/>
                  </a:lnTo>
                  <a:lnTo>
                    <a:pt x="99737" y="42346"/>
                  </a:lnTo>
                  <a:lnTo>
                    <a:pt x="99737" y="43858"/>
                  </a:lnTo>
                  <a:lnTo>
                    <a:pt x="99737" y="46883"/>
                  </a:lnTo>
                  <a:lnTo>
                    <a:pt x="99737" y="49908"/>
                  </a:lnTo>
                  <a:lnTo>
                    <a:pt x="99737" y="54445"/>
                  </a:lnTo>
                  <a:lnTo>
                    <a:pt x="99737" y="57469"/>
                  </a:lnTo>
                  <a:lnTo>
                    <a:pt x="98225" y="60494"/>
                  </a:lnTo>
                  <a:lnTo>
                    <a:pt x="96714" y="63519"/>
                  </a:lnTo>
                  <a:lnTo>
                    <a:pt x="95203" y="66544"/>
                  </a:lnTo>
                  <a:lnTo>
                    <a:pt x="93692" y="69568"/>
                  </a:lnTo>
                  <a:lnTo>
                    <a:pt x="92181" y="72593"/>
                  </a:lnTo>
                  <a:lnTo>
                    <a:pt x="90670" y="74106"/>
                  </a:lnTo>
                  <a:lnTo>
                    <a:pt x="89159" y="75618"/>
                  </a:lnTo>
                  <a:lnTo>
                    <a:pt x="86136" y="77130"/>
                  </a:lnTo>
                  <a:lnTo>
                    <a:pt x="83114" y="78642"/>
                  </a:lnTo>
                  <a:lnTo>
                    <a:pt x="80092" y="78642"/>
                  </a:lnTo>
                  <a:lnTo>
                    <a:pt x="75558" y="78642"/>
                  </a:lnTo>
                  <a:lnTo>
                    <a:pt x="72536" y="77130"/>
                  </a:lnTo>
                  <a:lnTo>
                    <a:pt x="66491" y="77130"/>
                  </a:lnTo>
                  <a:lnTo>
                    <a:pt x="61958" y="74106"/>
                  </a:lnTo>
                  <a:lnTo>
                    <a:pt x="57424" y="72593"/>
                  </a:lnTo>
                  <a:lnTo>
                    <a:pt x="55913" y="71081"/>
                  </a:lnTo>
                  <a:lnTo>
                    <a:pt x="52891" y="71081"/>
                  </a:lnTo>
                  <a:lnTo>
                    <a:pt x="49868" y="69568"/>
                  </a:lnTo>
                  <a:lnTo>
                    <a:pt x="46846" y="69568"/>
                  </a:lnTo>
                  <a:lnTo>
                    <a:pt x="42313" y="66544"/>
                  </a:lnTo>
                  <a:lnTo>
                    <a:pt x="37779" y="63519"/>
                  </a:lnTo>
                  <a:lnTo>
                    <a:pt x="33246" y="62007"/>
                  </a:lnTo>
                  <a:lnTo>
                    <a:pt x="28712" y="58982"/>
                  </a:lnTo>
                  <a:lnTo>
                    <a:pt x="25690" y="57469"/>
                  </a:lnTo>
                  <a:lnTo>
                    <a:pt x="21156" y="55957"/>
                  </a:lnTo>
                  <a:lnTo>
                    <a:pt x="19645" y="54445"/>
                  </a:lnTo>
                  <a:lnTo>
                    <a:pt x="18134" y="52932"/>
                  </a:lnTo>
                  <a:lnTo>
                    <a:pt x="15112" y="51420"/>
                  </a:lnTo>
                  <a:lnTo>
                    <a:pt x="12090" y="48395"/>
                  </a:lnTo>
                  <a:lnTo>
                    <a:pt x="9067" y="45370"/>
                  </a:lnTo>
                  <a:lnTo>
                    <a:pt x="6045" y="40834"/>
                  </a:lnTo>
                  <a:lnTo>
                    <a:pt x="6045" y="37809"/>
                  </a:lnTo>
                  <a:lnTo>
                    <a:pt x="4533" y="36297"/>
                  </a:lnTo>
                  <a:lnTo>
                    <a:pt x="3022" y="33272"/>
                  </a:lnTo>
                  <a:lnTo>
                    <a:pt x="3022" y="30247"/>
                  </a:lnTo>
                  <a:lnTo>
                    <a:pt x="1511" y="27222"/>
                  </a:lnTo>
                  <a:lnTo>
                    <a:pt x="1511" y="24198"/>
                  </a:lnTo>
                  <a:lnTo>
                    <a:pt x="1511" y="21173"/>
                  </a:lnTo>
                  <a:lnTo>
                    <a:pt x="0" y="16636"/>
                  </a:lnTo>
                  <a:lnTo>
                    <a:pt x="1511" y="13611"/>
                  </a:lnTo>
                  <a:lnTo>
                    <a:pt x="3022" y="10587"/>
                  </a:lnTo>
                  <a:lnTo>
                    <a:pt x="6045" y="7562"/>
                  </a:lnTo>
                  <a:lnTo>
                    <a:pt x="7556" y="6049"/>
                  </a:lnTo>
                  <a:lnTo>
                    <a:pt x="10578" y="3025"/>
                  </a:lnTo>
                  <a:lnTo>
                    <a:pt x="13601" y="1512"/>
                  </a:lnTo>
                  <a:lnTo>
                    <a:pt x="16623" y="1512"/>
                  </a:lnTo>
                  <a:lnTo>
                    <a:pt x="19645" y="1512"/>
                  </a:lnTo>
                  <a:lnTo>
                    <a:pt x="22668"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189" name="Shape 131">
              <a:extLst>
                <a:ext uri="{FF2B5EF4-FFF2-40B4-BE49-F238E27FC236}">
                  <a16:creationId xmlns:a16="http://schemas.microsoft.com/office/drawing/2014/main" id="{1B586FF6-9366-428C-955E-86AC85FABF81}"/>
                </a:ext>
              </a:extLst>
            </p:cNvPr>
            <p:cNvSpPr/>
            <p:nvPr/>
          </p:nvSpPr>
          <p:spPr>
            <a:xfrm>
              <a:off x="3846689" y="1935085"/>
              <a:ext cx="98225" cy="90740"/>
            </a:xfrm>
            <a:custGeom>
              <a:avLst/>
              <a:gdLst/>
              <a:ahLst/>
              <a:cxnLst/>
              <a:rect l="0" t="0" r="0" b="0"/>
              <a:pathLst>
                <a:path w="98225" h="90740">
                  <a:moveTo>
                    <a:pt x="25690" y="0"/>
                  </a:moveTo>
                  <a:lnTo>
                    <a:pt x="27201" y="0"/>
                  </a:lnTo>
                  <a:lnTo>
                    <a:pt x="98225" y="46882"/>
                  </a:lnTo>
                  <a:lnTo>
                    <a:pt x="98225" y="48394"/>
                  </a:lnTo>
                  <a:lnTo>
                    <a:pt x="98225" y="51419"/>
                  </a:lnTo>
                  <a:lnTo>
                    <a:pt x="98225" y="54445"/>
                  </a:lnTo>
                  <a:lnTo>
                    <a:pt x="98225" y="57468"/>
                  </a:lnTo>
                  <a:lnTo>
                    <a:pt x="98225" y="60493"/>
                  </a:lnTo>
                  <a:lnTo>
                    <a:pt x="96714" y="63518"/>
                  </a:lnTo>
                  <a:lnTo>
                    <a:pt x="96714" y="66544"/>
                  </a:lnTo>
                  <a:lnTo>
                    <a:pt x="96714" y="69567"/>
                  </a:lnTo>
                  <a:lnTo>
                    <a:pt x="95203" y="74104"/>
                  </a:lnTo>
                  <a:lnTo>
                    <a:pt x="93692" y="77129"/>
                  </a:lnTo>
                  <a:lnTo>
                    <a:pt x="93692" y="80155"/>
                  </a:lnTo>
                  <a:lnTo>
                    <a:pt x="92181" y="83178"/>
                  </a:lnTo>
                  <a:lnTo>
                    <a:pt x="90670" y="86203"/>
                  </a:lnTo>
                  <a:lnTo>
                    <a:pt x="87647" y="89228"/>
                  </a:lnTo>
                  <a:lnTo>
                    <a:pt x="86136" y="89228"/>
                  </a:lnTo>
                  <a:lnTo>
                    <a:pt x="83114" y="90740"/>
                  </a:lnTo>
                  <a:lnTo>
                    <a:pt x="80092" y="90740"/>
                  </a:lnTo>
                  <a:lnTo>
                    <a:pt x="75558" y="90740"/>
                  </a:lnTo>
                  <a:lnTo>
                    <a:pt x="72536" y="90740"/>
                  </a:lnTo>
                  <a:lnTo>
                    <a:pt x="68002" y="89228"/>
                  </a:lnTo>
                  <a:lnTo>
                    <a:pt x="63469" y="87715"/>
                  </a:lnTo>
                  <a:lnTo>
                    <a:pt x="58936" y="86203"/>
                  </a:lnTo>
                  <a:lnTo>
                    <a:pt x="54402" y="84691"/>
                  </a:lnTo>
                  <a:lnTo>
                    <a:pt x="49868" y="83178"/>
                  </a:lnTo>
                  <a:lnTo>
                    <a:pt x="46846" y="80155"/>
                  </a:lnTo>
                  <a:lnTo>
                    <a:pt x="42313" y="78641"/>
                  </a:lnTo>
                  <a:lnTo>
                    <a:pt x="39290" y="75617"/>
                  </a:lnTo>
                  <a:lnTo>
                    <a:pt x="36268" y="74104"/>
                  </a:lnTo>
                  <a:lnTo>
                    <a:pt x="33246" y="71079"/>
                  </a:lnTo>
                  <a:lnTo>
                    <a:pt x="31734" y="69567"/>
                  </a:lnTo>
                  <a:lnTo>
                    <a:pt x="27201" y="66544"/>
                  </a:lnTo>
                  <a:lnTo>
                    <a:pt x="22668" y="63518"/>
                  </a:lnTo>
                  <a:lnTo>
                    <a:pt x="21156" y="60493"/>
                  </a:lnTo>
                  <a:lnTo>
                    <a:pt x="18134" y="58980"/>
                  </a:lnTo>
                  <a:lnTo>
                    <a:pt x="15112" y="57468"/>
                  </a:lnTo>
                  <a:lnTo>
                    <a:pt x="12090" y="54445"/>
                  </a:lnTo>
                  <a:lnTo>
                    <a:pt x="10578" y="52933"/>
                  </a:lnTo>
                  <a:lnTo>
                    <a:pt x="7556" y="49906"/>
                  </a:lnTo>
                  <a:lnTo>
                    <a:pt x="6045" y="48394"/>
                  </a:lnTo>
                  <a:lnTo>
                    <a:pt x="3022" y="45369"/>
                  </a:lnTo>
                  <a:lnTo>
                    <a:pt x="3022" y="42345"/>
                  </a:lnTo>
                  <a:lnTo>
                    <a:pt x="1511" y="40834"/>
                  </a:lnTo>
                  <a:lnTo>
                    <a:pt x="0" y="37807"/>
                  </a:lnTo>
                  <a:lnTo>
                    <a:pt x="0" y="34783"/>
                  </a:lnTo>
                  <a:lnTo>
                    <a:pt x="0" y="31758"/>
                  </a:lnTo>
                  <a:lnTo>
                    <a:pt x="1511" y="28733"/>
                  </a:lnTo>
                  <a:lnTo>
                    <a:pt x="3022" y="25710"/>
                  </a:lnTo>
                  <a:lnTo>
                    <a:pt x="4534" y="22684"/>
                  </a:lnTo>
                  <a:lnTo>
                    <a:pt x="7556" y="19659"/>
                  </a:lnTo>
                  <a:lnTo>
                    <a:pt x="9067" y="15122"/>
                  </a:lnTo>
                  <a:lnTo>
                    <a:pt x="12090" y="13611"/>
                  </a:lnTo>
                  <a:lnTo>
                    <a:pt x="13601" y="10585"/>
                  </a:lnTo>
                  <a:lnTo>
                    <a:pt x="16623" y="7560"/>
                  </a:lnTo>
                  <a:lnTo>
                    <a:pt x="19645" y="6048"/>
                  </a:lnTo>
                  <a:lnTo>
                    <a:pt x="21156" y="4536"/>
                  </a:lnTo>
                  <a:lnTo>
                    <a:pt x="22668" y="3023"/>
                  </a:lnTo>
                  <a:lnTo>
                    <a:pt x="2569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190" name="Shape 133">
              <a:extLst>
                <a:ext uri="{FF2B5EF4-FFF2-40B4-BE49-F238E27FC236}">
                  <a16:creationId xmlns:a16="http://schemas.microsoft.com/office/drawing/2014/main" id="{339B69D1-69AF-4879-8951-A6E9BAD08FD2}"/>
                </a:ext>
              </a:extLst>
            </p:cNvPr>
            <p:cNvSpPr/>
            <p:nvPr/>
          </p:nvSpPr>
          <p:spPr>
            <a:xfrm>
              <a:off x="3798331" y="2028850"/>
              <a:ext cx="98225" cy="92253"/>
            </a:xfrm>
            <a:custGeom>
              <a:avLst/>
              <a:gdLst/>
              <a:ahLst/>
              <a:cxnLst/>
              <a:rect l="0" t="0" r="0" b="0"/>
              <a:pathLst>
                <a:path w="98225" h="92253">
                  <a:moveTo>
                    <a:pt x="21156" y="0"/>
                  </a:moveTo>
                  <a:lnTo>
                    <a:pt x="24180" y="0"/>
                  </a:lnTo>
                  <a:lnTo>
                    <a:pt x="25690" y="0"/>
                  </a:lnTo>
                  <a:lnTo>
                    <a:pt x="27201" y="0"/>
                  </a:lnTo>
                  <a:lnTo>
                    <a:pt x="30223" y="1513"/>
                  </a:lnTo>
                  <a:lnTo>
                    <a:pt x="33246" y="3023"/>
                  </a:lnTo>
                  <a:lnTo>
                    <a:pt x="37781" y="6048"/>
                  </a:lnTo>
                  <a:lnTo>
                    <a:pt x="40801" y="7560"/>
                  </a:lnTo>
                  <a:lnTo>
                    <a:pt x="43824" y="9073"/>
                  </a:lnTo>
                  <a:lnTo>
                    <a:pt x="46846" y="12098"/>
                  </a:lnTo>
                  <a:lnTo>
                    <a:pt x="49870" y="13612"/>
                  </a:lnTo>
                  <a:lnTo>
                    <a:pt x="52891" y="16635"/>
                  </a:lnTo>
                  <a:lnTo>
                    <a:pt x="57424" y="18147"/>
                  </a:lnTo>
                  <a:lnTo>
                    <a:pt x="60447" y="21172"/>
                  </a:lnTo>
                  <a:lnTo>
                    <a:pt x="63471" y="24197"/>
                  </a:lnTo>
                  <a:lnTo>
                    <a:pt x="66491" y="25709"/>
                  </a:lnTo>
                  <a:lnTo>
                    <a:pt x="69514" y="28735"/>
                  </a:lnTo>
                  <a:lnTo>
                    <a:pt x="74047" y="31758"/>
                  </a:lnTo>
                  <a:lnTo>
                    <a:pt x="75558" y="33270"/>
                  </a:lnTo>
                  <a:lnTo>
                    <a:pt x="80092" y="36295"/>
                  </a:lnTo>
                  <a:lnTo>
                    <a:pt x="83114" y="39320"/>
                  </a:lnTo>
                  <a:lnTo>
                    <a:pt x="86136" y="42346"/>
                  </a:lnTo>
                  <a:lnTo>
                    <a:pt x="87647" y="45369"/>
                  </a:lnTo>
                  <a:lnTo>
                    <a:pt x="90671" y="48394"/>
                  </a:lnTo>
                  <a:lnTo>
                    <a:pt x="92182" y="49907"/>
                  </a:lnTo>
                  <a:lnTo>
                    <a:pt x="93692" y="52931"/>
                  </a:lnTo>
                  <a:lnTo>
                    <a:pt x="95203" y="55957"/>
                  </a:lnTo>
                  <a:lnTo>
                    <a:pt x="96714" y="58981"/>
                  </a:lnTo>
                  <a:lnTo>
                    <a:pt x="96714" y="60493"/>
                  </a:lnTo>
                  <a:lnTo>
                    <a:pt x="98225" y="63518"/>
                  </a:lnTo>
                  <a:lnTo>
                    <a:pt x="96714" y="66542"/>
                  </a:lnTo>
                  <a:lnTo>
                    <a:pt x="96714" y="69569"/>
                  </a:lnTo>
                  <a:lnTo>
                    <a:pt x="96714" y="74104"/>
                  </a:lnTo>
                  <a:lnTo>
                    <a:pt x="95203" y="77129"/>
                  </a:lnTo>
                  <a:lnTo>
                    <a:pt x="93692" y="80154"/>
                  </a:lnTo>
                  <a:lnTo>
                    <a:pt x="92182" y="81667"/>
                  </a:lnTo>
                  <a:lnTo>
                    <a:pt x="90671" y="84691"/>
                  </a:lnTo>
                  <a:lnTo>
                    <a:pt x="89159" y="86203"/>
                  </a:lnTo>
                  <a:lnTo>
                    <a:pt x="87647" y="89228"/>
                  </a:lnTo>
                  <a:lnTo>
                    <a:pt x="83114" y="90740"/>
                  </a:lnTo>
                  <a:lnTo>
                    <a:pt x="80092" y="92253"/>
                  </a:lnTo>
                  <a:lnTo>
                    <a:pt x="75558" y="92253"/>
                  </a:lnTo>
                  <a:lnTo>
                    <a:pt x="71025" y="92253"/>
                  </a:lnTo>
                  <a:lnTo>
                    <a:pt x="68002" y="90740"/>
                  </a:lnTo>
                  <a:lnTo>
                    <a:pt x="64982" y="89228"/>
                  </a:lnTo>
                  <a:lnTo>
                    <a:pt x="61958" y="87716"/>
                  </a:lnTo>
                  <a:lnTo>
                    <a:pt x="58936" y="86203"/>
                  </a:lnTo>
                  <a:lnTo>
                    <a:pt x="55913" y="84691"/>
                  </a:lnTo>
                  <a:lnTo>
                    <a:pt x="51381" y="81667"/>
                  </a:lnTo>
                  <a:lnTo>
                    <a:pt x="46846" y="80154"/>
                  </a:lnTo>
                  <a:lnTo>
                    <a:pt x="43824" y="78641"/>
                  </a:lnTo>
                  <a:lnTo>
                    <a:pt x="40801" y="75617"/>
                  </a:lnTo>
                  <a:lnTo>
                    <a:pt x="37781" y="74104"/>
                  </a:lnTo>
                  <a:lnTo>
                    <a:pt x="33246" y="72592"/>
                  </a:lnTo>
                  <a:lnTo>
                    <a:pt x="30223" y="69569"/>
                  </a:lnTo>
                  <a:lnTo>
                    <a:pt x="27201" y="68056"/>
                  </a:lnTo>
                  <a:lnTo>
                    <a:pt x="25690" y="66542"/>
                  </a:lnTo>
                  <a:lnTo>
                    <a:pt x="22669" y="66542"/>
                  </a:lnTo>
                  <a:lnTo>
                    <a:pt x="19645" y="63518"/>
                  </a:lnTo>
                  <a:lnTo>
                    <a:pt x="16623" y="60493"/>
                  </a:lnTo>
                  <a:lnTo>
                    <a:pt x="15112" y="57468"/>
                  </a:lnTo>
                  <a:lnTo>
                    <a:pt x="13601" y="55957"/>
                  </a:lnTo>
                  <a:lnTo>
                    <a:pt x="10580" y="52931"/>
                  </a:lnTo>
                  <a:lnTo>
                    <a:pt x="9069" y="51419"/>
                  </a:lnTo>
                  <a:lnTo>
                    <a:pt x="7556" y="48394"/>
                  </a:lnTo>
                  <a:lnTo>
                    <a:pt x="6045" y="45369"/>
                  </a:lnTo>
                  <a:lnTo>
                    <a:pt x="4534" y="42346"/>
                  </a:lnTo>
                  <a:lnTo>
                    <a:pt x="4534" y="39320"/>
                  </a:lnTo>
                  <a:lnTo>
                    <a:pt x="3022" y="36295"/>
                  </a:lnTo>
                  <a:lnTo>
                    <a:pt x="1511" y="33270"/>
                  </a:lnTo>
                  <a:lnTo>
                    <a:pt x="1511" y="30246"/>
                  </a:lnTo>
                  <a:lnTo>
                    <a:pt x="0" y="28735"/>
                  </a:lnTo>
                  <a:lnTo>
                    <a:pt x="1511" y="24197"/>
                  </a:lnTo>
                  <a:lnTo>
                    <a:pt x="1511" y="21172"/>
                  </a:lnTo>
                  <a:lnTo>
                    <a:pt x="3022" y="19659"/>
                  </a:lnTo>
                  <a:lnTo>
                    <a:pt x="4534" y="16635"/>
                  </a:lnTo>
                  <a:lnTo>
                    <a:pt x="7556" y="12098"/>
                  </a:lnTo>
                  <a:lnTo>
                    <a:pt x="10580" y="7560"/>
                  </a:lnTo>
                  <a:lnTo>
                    <a:pt x="13601" y="4536"/>
                  </a:lnTo>
                  <a:lnTo>
                    <a:pt x="16623" y="3023"/>
                  </a:lnTo>
                  <a:lnTo>
                    <a:pt x="19645" y="1513"/>
                  </a:lnTo>
                  <a:lnTo>
                    <a:pt x="21156"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191" name="Shape 135">
              <a:extLst>
                <a:ext uri="{FF2B5EF4-FFF2-40B4-BE49-F238E27FC236}">
                  <a16:creationId xmlns:a16="http://schemas.microsoft.com/office/drawing/2014/main" id="{86027ADB-5DAF-430B-915E-C33456DE27BF}"/>
                </a:ext>
              </a:extLst>
            </p:cNvPr>
            <p:cNvSpPr/>
            <p:nvPr/>
          </p:nvSpPr>
          <p:spPr>
            <a:xfrm>
              <a:off x="3759042" y="2128663"/>
              <a:ext cx="98225" cy="81667"/>
            </a:xfrm>
            <a:custGeom>
              <a:avLst/>
              <a:gdLst/>
              <a:ahLst/>
              <a:cxnLst/>
              <a:rect l="0" t="0" r="0" b="0"/>
              <a:pathLst>
                <a:path w="98225" h="81667">
                  <a:moveTo>
                    <a:pt x="25690" y="0"/>
                  </a:moveTo>
                  <a:lnTo>
                    <a:pt x="28712" y="0"/>
                  </a:lnTo>
                  <a:lnTo>
                    <a:pt x="30223" y="0"/>
                  </a:lnTo>
                  <a:lnTo>
                    <a:pt x="48357" y="9074"/>
                  </a:lnTo>
                  <a:lnTo>
                    <a:pt x="51379" y="10587"/>
                  </a:lnTo>
                  <a:lnTo>
                    <a:pt x="52891" y="12099"/>
                  </a:lnTo>
                  <a:lnTo>
                    <a:pt x="55913" y="13612"/>
                  </a:lnTo>
                  <a:lnTo>
                    <a:pt x="60447" y="16636"/>
                  </a:lnTo>
                  <a:lnTo>
                    <a:pt x="64980" y="19661"/>
                  </a:lnTo>
                  <a:lnTo>
                    <a:pt x="69514" y="22685"/>
                  </a:lnTo>
                  <a:lnTo>
                    <a:pt x="74047" y="27223"/>
                  </a:lnTo>
                  <a:lnTo>
                    <a:pt x="78580" y="30247"/>
                  </a:lnTo>
                  <a:lnTo>
                    <a:pt x="83114" y="34784"/>
                  </a:lnTo>
                  <a:lnTo>
                    <a:pt x="87647" y="37809"/>
                  </a:lnTo>
                  <a:lnTo>
                    <a:pt x="90670" y="42346"/>
                  </a:lnTo>
                  <a:lnTo>
                    <a:pt x="95203" y="45371"/>
                  </a:lnTo>
                  <a:lnTo>
                    <a:pt x="96714" y="48395"/>
                  </a:lnTo>
                  <a:lnTo>
                    <a:pt x="98225" y="51421"/>
                  </a:lnTo>
                  <a:lnTo>
                    <a:pt x="98225" y="54445"/>
                  </a:lnTo>
                  <a:lnTo>
                    <a:pt x="98225" y="58982"/>
                  </a:lnTo>
                  <a:lnTo>
                    <a:pt x="98225" y="63519"/>
                  </a:lnTo>
                  <a:lnTo>
                    <a:pt x="98225" y="68056"/>
                  </a:lnTo>
                  <a:lnTo>
                    <a:pt x="98225" y="72593"/>
                  </a:lnTo>
                  <a:lnTo>
                    <a:pt x="96714" y="75618"/>
                  </a:lnTo>
                  <a:lnTo>
                    <a:pt x="93692" y="78643"/>
                  </a:lnTo>
                  <a:lnTo>
                    <a:pt x="90670" y="78643"/>
                  </a:lnTo>
                  <a:lnTo>
                    <a:pt x="87647" y="80155"/>
                  </a:lnTo>
                  <a:lnTo>
                    <a:pt x="84625" y="80155"/>
                  </a:lnTo>
                  <a:lnTo>
                    <a:pt x="80092" y="81667"/>
                  </a:lnTo>
                  <a:lnTo>
                    <a:pt x="75558" y="81667"/>
                  </a:lnTo>
                  <a:lnTo>
                    <a:pt x="71025" y="80155"/>
                  </a:lnTo>
                  <a:lnTo>
                    <a:pt x="66491" y="78643"/>
                  </a:lnTo>
                  <a:lnTo>
                    <a:pt x="60447" y="77131"/>
                  </a:lnTo>
                  <a:lnTo>
                    <a:pt x="55913" y="75618"/>
                  </a:lnTo>
                  <a:lnTo>
                    <a:pt x="51379" y="72593"/>
                  </a:lnTo>
                  <a:lnTo>
                    <a:pt x="46846" y="69569"/>
                  </a:lnTo>
                  <a:lnTo>
                    <a:pt x="42313" y="68056"/>
                  </a:lnTo>
                  <a:lnTo>
                    <a:pt x="37779" y="65032"/>
                  </a:lnTo>
                  <a:lnTo>
                    <a:pt x="33246" y="62007"/>
                  </a:lnTo>
                  <a:lnTo>
                    <a:pt x="30223" y="58982"/>
                  </a:lnTo>
                  <a:lnTo>
                    <a:pt x="25690" y="55957"/>
                  </a:lnTo>
                  <a:lnTo>
                    <a:pt x="22668" y="52933"/>
                  </a:lnTo>
                  <a:lnTo>
                    <a:pt x="19645" y="51421"/>
                  </a:lnTo>
                  <a:lnTo>
                    <a:pt x="18134" y="48395"/>
                  </a:lnTo>
                  <a:lnTo>
                    <a:pt x="15112" y="46883"/>
                  </a:lnTo>
                  <a:lnTo>
                    <a:pt x="12090" y="43859"/>
                  </a:lnTo>
                  <a:lnTo>
                    <a:pt x="7556" y="40834"/>
                  </a:lnTo>
                  <a:lnTo>
                    <a:pt x="4533" y="36297"/>
                  </a:lnTo>
                  <a:lnTo>
                    <a:pt x="1511" y="31760"/>
                  </a:lnTo>
                  <a:lnTo>
                    <a:pt x="1511" y="30247"/>
                  </a:lnTo>
                  <a:lnTo>
                    <a:pt x="0" y="27223"/>
                  </a:lnTo>
                  <a:lnTo>
                    <a:pt x="0" y="24198"/>
                  </a:lnTo>
                  <a:lnTo>
                    <a:pt x="0" y="22685"/>
                  </a:lnTo>
                  <a:lnTo>
                    <a:pt x="0" y="19661"/>
                  </a:lnTo>
                  <a:lnTo>
                    <a:pt x="0" y="16636"/>
                  </a:lnTo>
                  <a:lnTo>
                    <a:pt x="1511" y="15124"/>
                  </a:lnTo>
                  <a:lnTo>
                    <a:pt x="1511" y="12099"/>
                  </a:lnTo>
                  <a:lnTo>
                    <a:pt x="7556" y="7562"/>
                  </a:lnTo>
                  <a:lnTo>
                    <a:pt x="12090" y="4537"/>
                  </a:lnTo>
                  <a:lnTo>
                    <a:pt x="16623" y="1513"/>
                  </a:lnTo>
                  <a:lnTo>
                    <a:pt x="21156" y="1513"/>
                  </a:lnTo>
                  <a:lnTo>
                    <a:pt x="2569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192" name="Shape 137">
              <a:extLst>
                <a:ext uri="{FF2B5EF4-FFF2-40B4-BE49-F238E27FC236}">
                  <a16:creationId xmlns:a16="http://schemas.microsoft.com/office/drawing/2014/main" id="{8F832C3A-3309-49A5-B320-A00BE7F5B0D1}"/>
                </a:ext>
              </a:extLst>
            </p:cNvPr>
            <p:cNvSpPr/>
            <p:nvPr/>
          </p:nvSpPr>
          <p:spPr>
            <a:xfrm>
              <a:off x="3873890" y="2236039"/>
              <a:ext cx="104270" cy="93766"/>
            </a:xfrm>
            <a:custGeom>
              <a:avLst/>
              <a:gdLst/>
              <a:ahLst/>
              <a:cxnLst/>
              <a:rect l="0" t="0" r="0" b="0"/>
              <a:pathLst>
                <a:path w="104270" h="93766">
                  <a:moveTo>
                    <a:pt x="27201" y="0"/>
                  </a:moveTo>
                  <a:lnTo>
                    <a:pt x="30225" y="0"/>
                  </a:lnTo>
                  <a:lnTo>
                    <a:pt x="33246" y="0"/>
                  </a:lnTo>
                  <a:lnTo>
                    <a:pt x="36268" y="0"/>
                  </a:lnTo>
                  <a:lnTo>
                    <a:pt x="39290" y="0"/>
                  </a:lnTo>
                  <a:lnTo>
                    <a:pt x="42314" y="0"/>
                  </a:lnTo>
                  <a:lnTo>
                    <a:pt x="45335" y="0"/>
                  </a:lnTo>
                  <a:lnTo>
                    <a:pt x="48357" y="0"/>
                  </a:lnTo>
                  <a:lnTo>
                    <a:pt x="49868" y="0"/>
                  </a:lnTo>
                  <a:lnTo>
                    <a:pt x="51379" y="0"/>
                  </a:lnTo>
                  <a:lnTo>
                    <a:pt x="52891" y="0"/>
                  </a:lnTo>
                  <a:lnTo>
                    <a:pt x="54402" y="1513"/>
                  </a:lnTo>
                  <a:lnTo>
                    <a:pt x="57426" y="4537"/>
                  </a:lnTo>
                  <a:lnTo>
                    <a:pt x="61958" y="7560"/>
                  </a:lnTo>
                  <a:lnTo>
                    <a:pt x="66491" y="9073"/>
                  </a:lnTo>
                  <a:lnTo>
                    <a:pt x="71026" y="12099"/>
                  </a:lnTo>
                  <a:lnTo>
                    <a:pt x="75558" y="16636"/>
                  </a:lnTo>
                  <a:lnTo>
                    <a:pt x="80092" y="19661"/>
                  </a:lnTo>
                  <a:lnTo>
                    <a:pt x="84627" y="22684"/>
                  </a:lnTo>
                  <a:lnTo>
                    <a:pt x="89159" y="27223"/>
                  </a:lnTo>
                  <a:lnTo>
                    <a:pt x="92181" y="30247"/>
                  </a:lnTo>
                  <a:lnTo>
                    <a:pt x="96716" y="33272"/>
                  </a:lnTo>
                  <a:lnTo>
                    <a:pt x="99737" y="37809"/>
                  </a:lnTo>
                  <a:lnTo>
                    <a:pt x="101248" y="39322"/>
                  </a:lnTo>
                  <a:lnTo>
                    <a:pt x="101248" y="42346"/>
                  </a:lnTo>
                  <a:lnTo>
                    <a:pt x="102759" y="43859"/>
                  </a:lnTo>
                  <a:lnTo>
                    <a:pt x="102759" y="46883"/>
                  </a:lnTo>
                  <a:lnTo>
                    <a:pt x="104270" y="49907"/>
                  </a:lnTo>
                  <a:lnTo>
                    <a:pt x="104270" y="52933"/>
                  </a:lnTo>
                  <a:lnTo>
                    <a:pt x="104270" y="55957"/>
                  </a:lnTo>
                  <a:lnTo>
                    <a:pt x="104270" y="60494"/>
                  </a:lnTo>
                  <a:lnTo>
                    <a:pt x="104270" y="63518"/>
                  </a:lnTo>
                  <a:lnTo>
                    <a:pt x="102759" y="68056"/>
                  </a:lnTo>
                  <a:lnTo>
                    <a:pt x="102759" y="71081"/>
                  </a:lnTo>
                  <a:lnTo>
                    <a:pt x="101248" y="75617"/>
                  </a:lnTo>
                  <a:lnTo>
                    <a:pt x="99737" y="78643"/>
                  </a:lnTo>
                  <a:lnTo>
                    <a:pt x="96716" y="83180"/>
                  </a:lnTo>
                  <a:lnTo>
                    <a:pt x="95203" y="84692"/>
                  </a:lnTo>
                  <a:lnTo>
                    <a:pt x="92181" y="87717"/>
                  </a:lnTo>
                  <a:lnTo>
                    <a:pt x="89159" y="90740"/>
                  </a:lnTo>
                  <a:lnTo>
                    <a:pt x="84627" y="92254"/>
                  </a:lnTo>
                  <a:lnTo>
                    <a:pt x="80092" y="93766"/>
                  </a:lnTo>
                  <a:lnTo>
                    <a:pt x="75558" y="93766"/>
                  </a:lnTo>
                  <a:lnTo>
                    <a:pt x="72536" y="92254"/>
                  </a:lnTo>
                  <a:lnTo>
                    <a:pt x="69515" y="92254"/>
                  </a:lnTo>
                  <a:lnTo>
                    <a:pt x="66491" y="90740"/>
                  </a:lnTo>
                  <a:lnTo>
                    <a:pt x="63469" y="90740"/>
                  </a:lnTo>
                  <a:lnTo>
                    <a:pt x="61958" y="89228"/>
                  </a:lnTo>
                  <a:lnTo>
                    <a:pt x="57426" y="87717"/>
                  </a:lnTo>
                  <a:lnTo>
                    <a:pt x="54402" y="86204"/>
                  </a:lnTo>
                  <a:lnTo>
                    <a:pt x="51379" y="84692"/>
                  </a:lnTo>
                  <a:lnTo>
                    <a:pt x="48357" y="83180"/>
                  </a:lnTo>
                  <a:lnTo>
                    <a:pt x="45335" y="81667"/>
                  </a:lnTo>
                  <a:lnTo>
                    <a:pt x="42314" y="80155"/>
                  </a:lnTo>
                  <a:lnTo>
                    <a:pt x="37779" y="78643"/>
                  </a:lnTo>
                  <a:lnTo>
                    <a:pt x="36268" y="75617"/>
                  </a:lnTo>
                  <a:lnTo>
                    <a:pt x="33246" y="74106"/>
                  </a:lnTo>
                  <a:lnTo>
                    <a:pt x="30225" y="71081"/>
                  </a:lnTo>
                  <a:lnTo>
                    <a:pt x="27201" y="69569"/>
                  </a:lnTo>
                  <a:lnTo>
                    <a:pt x="24179" y="66544"/>
                  </a:lnTo>
                  <a:lnTo>
                    <a:pt x="21156" y="65032"/>
                  </a:lnTo>
                  <a:lnTo>
                    <a:pt x="18134" y="63518"/>
                  </a:lnTo>
                  <a:lnTo>
                    <a:pt x="15113" y="60494"/>
                  </a:lnTo>
                  <a:lnTo>
                    <a:pt x="12090" y="55957"/>
                  </a:lnTo>
                  <a:lnTo>
                    <a:pt x="7556" y="52933"/>
                  </a:lnTo>
                  <a:lnTo>
                    <a:pt x="4533" y="49907"/>
                  </a:lnTo>
                  <a:lnTo>
                    <a:pt x="3024" y="46883"/>
                  </a:lnTo>
                  <a:lnTo>
                    <a:pt x="1513" y="43859"/>
                  </a:lnTo>
                  <a:lnTo>
                    <a:pt x="0" y="40834"/>
                  </a:lnTo>
                  <a:lnTo>
                    <a:pt x="0" y="39322"/>
                  </a:lnTo>
                  <a:lnTo>
                    <a:pt x="0" y="36295"/>
                  </a:lnTo>
                  <a:lnTo>
                    <a:pt x="0" y="33272"/>
                  </a:lnTo>
                  <a:lnTo>
                    <a:pt x="0" y="30247"/>
                  </a:lnTo>
                  <a:lnTo>
                    <a:pt x="1513" y="27223"/>
                  </a:lnTo>
                  <a:lnTo>
                    <a:pt x="1513" y="24198"/>
                  </a:lnTo>
                  <a:lnTo>
                    <a:pt x="3024" y="21172"/>
                  </a:lnTo>
                  <a:lnTo>
                    <a:pt x="4533" y="18149"/>
                  </a:lnTo>
                  <a:lnTo>
                    <a:pt x="6045" y="16636"/>
                  </a:lnTo>
                  <a:lnTo>
                    <a:pt x="7556" y="13612"/>
                  </a:lnTo>
                  <a:lnTo>
                    <a:pt x="10578" y="9073"/>
                  </a:lnTo>
                  <a:lnTo>
                    <a:pt x="12090" y="6050"/>
                  </a:lnTo>
                  <a:lnTo>
                    <a:pt x="13601" y="4537"/>
                  </a:lnTo>
                  <a:lnTo>
                    <a:pt x="15113" y="3025"/>
                  </a:lnTo>
                  <a:lnTo>
                    <a:pt x="18134" y="3025"/>
                  </a:lnTo>
                  <a:lnTo>
                    <a:pt x="19645" y="1513"/>
                  </a:lnTo>
                  <a:lnTo>
                    <a:pt x="24179" y="1513"/>
                  </a:lnTo>
                  <a:lnTo>
                    <a:pt x="2720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193" name="Shape 139">
              <a:extLst>
                <a:ext uri="{FF2B5EF4-FFF2-40B4-BE49-F238E27FC236}">
                  <a16:creationId xmlns:a16="http://schemas.microsoft.com/office/drawing/2014/main" id="{E3B3AD12-DAAD-4DE8-AF51-514284BB2A6F}"/>
                </a:ext>
              </a:extLst>
            </p:cNvPr>
            <p:cNvSpPr/>
            <p:nvPr/>
          </p:nvSpPr>
          <p:spPr>
            <a:xfrm>
              <a:off x="3846689" y="2237550"/>
              <a:ext cx="77069" cy="101328"/>
            </a:xfrm>
            <a:custGeom>
              <a:avLst/>
              <a:gdLst/>
              <a:ahLst/>
              <a:cxnLst/>
              <a:rect l="0" t="0" r="0" b="0"/>
              <a:pathLst>
                <a:path w="77069" h="101328">
                  <a:moveTo>
                    <a:pt x="27201" y="0"/>
                  </a:moveTo>
                  <a:lnTo>
                    <a:pt x="18134" y="48395"/>
                  </a:lnTo>
                  <a:lnTo>
                    <a:pt x="52891" y="83180"/>
                  </a:lnTo>
                  <a:lnTo>
                    <a:pt x="77069" y="101328"/>
                  </a:lnTo>
                  <a:lnTo>
                    <a:pt x="34757" y="96791"/>
                  </a:lnTo>
                  <a:lnTo>
                    <a:pt x="0" y="58982"/>
                  </a:lnTo>
                  <a:lnTo>
                    <a:pt x="0" y="31760"/>
                  </a:lnTo>
                  <a:lnTo>
                    <a:pt x="10578" y="12099"/>
                  </a:lnTo>
                  <a:lnTo>
                    <a:pt x="2720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194" name="Shape 141">
              <a:extLst>
                <a:ext uri="{FF2B5EF4-FFF2-40B4-BE49-F238E27FC236}">
                  <a16:creationId xmlns:a16="http://schemas.microsoft.com/office/drawing/2014/main" id="{9C2E44B5-4912-4A2C-9E55-678194F650A3}"/>
                </a:ext>
              </a:extLst>
            </p:cNvPr>
            <p:cNvSpPr/>
            <p:nvPr/>
          </p:nvSpPr>
          <p:spPr>
            <a:xfrm>
              <a:off x="3901091" y="2142271"/>
              <a:ext cx="78580" cy="78642"/>
            </a:xfrm>
            <a:custGeom>
              <a:avLst/>
              <a:gdLst/>
              <a:ahLst/>
              <a:cxnLst/>
              <a:rect l="0" t="0" r="0" b="0"/>
              <a:pathLst>
                <a:path w="78580" h="78642">
                  <a:moveTo>
                    <a:pt x="18134" y="0"/>
                  </a:moveTo>
                  <a:lnTo>
                    <a:pt x="25690" y="3025"/>
                  </a:lnTo>
                  <a:lnTo>
                    <a:pt x="25690" y="34783"/>
                  </a:lnTo>
                  <a:lnTo>
                    <a:pt x="52891" y="65031"/>
                  </a:lnTo>
                  <a:lnTo>
                    <a:pt x="78580" y="78642"/>
                  </a:lnTo>
                  <a:lnTo>
                    <a:pt x="64980" y="78642"/>
                  </a:lnTo>
                  <a:lnTo>
                    <a:pt x="19645" y="65031"/>
                  </a:lnTo>
                  <a:lnTo>
                    <a:pt x="19645" y="63519"/>
                  </a:lnTo>
                  <a:lnTo>
                    <a:pt x="16623" y="62005"/>
                  </a:lnTo>
                  <a:lnTo>
                    <a:pt x="15112" y="57469"/>
                  </a:lnTo>
                  <a:lnTo>
                    <a:pt x="10578" y="54445"/>
                  </a:lnTo>
                  <a:lnTo>
                    <a:pt x="7556" y="49908"/>
                  </a:lnTo>
                  <a:lnTo>
                    <a:pt x="4533" y="45370"/>
                  </a:lnTo>
                  <a:lnTo>
                    <a:pt x="1511" y="42346"/>
                  </a:lnTo>
                  <a:lnTo>
                    <a:pt x="0" y="39321"/>
                  </a:lnTo>
                  <a:lnTo>
                    <a:pt x="1511" y="37809"/>
                  </a:lnTo>
                  <a:lnTo>
                    <a:pt x="1511" y="36297"/>
                  </a:lnTo>
                  <a:lnTo>
                    <a:pt x="1511" y="33270"/>
                  </a:lnTo>
                  <a:lnTo>
                    <a:pt x="3022" y="31759"/>
                  </a:lnTo>
                  <a:lnTo>
                    <a:pt x="4533" y="27222"/>
                  </a:lnTo>
                  <a:lnTo>
                    <a:pt x="6045" y="24198"/>
                  </a:lnTo>
                  <a:lnTo>
                    <a:pt x="7556" y="21171"/>
                  </a:lnTo>
                  <a:lnTo>
                    <a:pt x="9067" y="18148"/>
                  </a:lnTo>
                  <a:lnTo>
                    <a:pt x="10578" y="13611"/>
                  </a:lnTo>
                  <a:lnTo>
                    <a:pt x="12090" y="10587"/>
                  </a:lnTo>
                  <a:lnTo>
                    <a:pt x="13601" y="7560"/>
                  </a:lnTo>
                  <a:lnTo>
                    <a:pt x="15112" y="6048"/>
                  </a:lnTo>
                  <a:lnTo>
                    <a:pt x="16623" y="3025"/>
                  </a:lnTo>
                  <a:lnTo>
                    <a:pt x="16623" y="1512"/>
                  </a:lnTo>
                  <a:lnTo>
                    <a:pt x="1813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195" name="Shape 143">
              <a:extLst>
                <a:ext uri="{FF2B5EF4-FFF2-40B4-BE49-F238E27FC236}">
                  <a16:creationId xmlns:a16="http://schemas.microsoft.com/office/drawing/2014/main" id="{B184F495-CCCD-46E9-BAC8-3B1B9BBEC706}"/>
                </a:ext>
              </a:extLst>
            </p:cNvPr>
            <p:cNvSpPr/>
            <p:nvPr/>
          </p:nvSpPr>
          <p:spPr>
            <a:xfrm>
              <a:off x="3952471" y="2045478"/>
              <a:ext cx="101248" cy="80155"/>
            </a:xfrm>
            <a:custGeom>
              <a:avLst/>
              <a:gdLst/>
              <a:ahLst/>
              <a:cxnLst/>
              <a:rect l="0" t="0" r="0" b="0"/>
              <a:pathLst>
                <a:path w="101248" h="80155">
                  <a:moveTo>
                    <a:pt x="4533" y="0"/>
                  </a:moveTo>
                  <a:lnTo>
                    <a:pt x="15110" y="0"/>
                  </a:lnTo>
                  <a:lnTo>
                    <a:pt x="18134" y="31759"/>
                  </a:lnTo>
                  <a:lnTo>
                    <a:pt x="54402" y="57469"/>
                  </a:lnTo>
                  <a:lnTo>
                    <a:pt x="101248" y="80155"/>
                  </a:lnTo>
                  <a:lnTo>
                    <a:pt x="60446" y="80155"/>
                  </a:lnTo>
                  <a:lnTo>
                    <a:pt x="15110" y="51420"/>
                  </a:lnTo>
                  <a:lnTo>
                    <a:pt x="0" y="27222"/>
                  </a:lnTo>
                  <a:lnTo>
                    <a:pt x="4533"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196" name="Shape 145">
              <a:extLst>
                <a:ext uri="{FF2B5EF4-FFF2-40B4-BE49-F238E27FC236}">
                  <a16:creationId xmlns:a16="http://schemas.microsoft.com/office/drawing/2014/main" id="{1D895C18-DE85-41AD-AC38-3F9F49022795}"/>
                </a:ext>
              </a:extLst>
            </p:cNvPr>
            <p:cNvSpPr/>
            <p:nvPr/>
          </p:nvSpPr>
          <p:spPr>
            <a:xfrm>
              <a:off x="4006872" y="1950197"/>
              <a:ext cx="69513" cy="81667"/>
            </a:xfrm>
            <a:custGeom>
              <a:avLst/>
              <a:gdLst/>
              <a:ahLst/>
              <a:cxnLst/>
              <a:rect l="0" t="0" r="0" b="0"/>
              <a:pathLst>
                <a:path w="69513" h="81667">
                  <a:moveTo>
                    <a:pt x="12089" y="0"/>
                  </a:moveTo>
                  <a:lnTo>
                    <a:pt x="16623" y="39321"/>
                  </a:lnTo>
                  <a:lnTo>
                    <a:pt x="64980" y="68056"/>
                  </a:lnTo>
                  <a:lnTo>
                    <a:pt x="66491" y="71081"/>
                  </a:lnTo>
                  <a:lnTo>
                    <a:pt x="68002" y="75617"/>
                  </a:lnTo>
                  <a:lnTo>
                    <a:pt x="69513" y="78643"/>
                  </a:lnTo>
                  <a:lnTo>
                    <a:pt x="68002" y="81667"/>
                  </a:lnTo>
                  <a:lnTo>
                    <a:pt x="68002" y="80155"/>
                  </a:lnTo>
                  <a:lnTo>
                    <a:pt x="66491" y="80155"/>
                  </a:lnTo>
                  <a:lnTo>
                    <a:pt x="63469" y="78643"/>
                  </a:lnTo>
                  <a:lnTo>
                    <a:pt x="58937" y="78643"/>
                  </a:lnTo>
                  <a:lnTo>
                    <a:pt x="55913" y="77129"/>
                  </a:lnTo>
                  <a:lnTo>
                    <a:pt x="51379" y="75617"/>
                  </a:lnTo>
                  <a:lnTo>
                    <a:pt x="48357" y="74106"/>
                  </a:lnTo>
                  <a:lnTo>
                    <a:pt x="45336" y="74106"/>
                  </a:lnTo>
                  <a:lnTo>
                    <a:pt x="43823" y="72593"/>
                  </a:lnTo>
                  <a:lnTo>
                    <a:pt x="40801" y="72593"/>
                  </a:lnTo>
                  <a:lnTo>
                    <a:pt x="37779" y="71081"/>
                  </a:lnTo>
                  <a:lnTo>
                    <a:pt x="36268" y="69568"/>
                  </a:lnTo>
                  <a:lnTo>
                    <a:pt x="33247" y="69568"/>
                  </a:lnTo>
                  <a:lnTo>
                    <a:pt x="30223" y="68056"/>
                  </a:lnTo>
                  <a:lnTo>
                    <a:pt x="28712" y="66544"/>
                  </a:lnTo>
                  <a:lnTo>
                    <a:pt x="25690" y="66544"/>
                  </a:lnTo>
                  <a:lnTo>
                    <a:pt x="22667" y="65031"/>
                  </a:lnTo>
                  <a:lnTo>
                    <a:pt x="19646" y="63518"/>
                  </a:lnTo>
                  <a:lnTo>
                    <a:pt x="16623" y="62005"/>
                  </a:lnTo>
                  <a:lnTo>
                    <a:pt x="12089" y="58982"/>
                  </a:lnTo>
                  <a:lnTo>
                    <a:pt x="7556" y="57470"/>
                  </a:lnTo>
                  <a:lnTo>
                    <a:pt x="6046" y="54445"/>
                  </a:lnTo>
                  <a:lnTo>
                    <a:pt x="4535" y="51420"/>
                  </a:lnTo>
                  <a:lnTo>
                    <a:pt x="3022" y="48394"/>
                  </a:lnTo>
                  <a:lnTo>
                    <a:pt x="1511" y="46883"/>
                  </a:lnTo>
                  <a:lnTo>
                    <a:pt x="1511" y="43858"/>
                  </a:lnTo>
                  <a:lnTo>
                    <a:pt x="0" y="40834"/>
                  </a:lnTo>
                  <a:lnTo>
                    <a:pt x="0" y="37809"/>
                  </a:lnTo>
                  <a:lnTo>
                    <a:pt x="0" y="34783"/>
                  </a:lnTo>
                  <a:lnTo>
                    <a:pt x="0" y="31759"/>
                  </a:lnTo>
                  <a:lnTo>
                    <a:pt x="0" y="28735"/>
                  </a:lnTo>
                  <a:lnTo>
                    <a:pt x="0" y="27223"/>
                  </a:lnTo>
                  <a:lnTo>
                    <a:pt x="0" y="24198"/>
                  </a:lnTo>
                  <a:lnTo>
                    <a:pt x="0" y="22684"/>
                  </a:lnTo>
                  <a:lnTo>
                    <a:pt x="0" y="21172"/>
                  </a:lnTo>
                  <a:lnTo>
                    <a:pt x="0" y="19661"/>
                  </a:lnTo>
                  <a:lnTo>
                    <a:pt x="9067" y="3025"/>
                  </a:lnTo>
                  <a:lnTo>
                    <a:pt x="12089"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197" name="Shape 147">
              <a:extLst>
                <a:ext uri="{FF2B5EF4-FFF2-40B4-BE49-F238E27FC236}">
                  <a16:creationId xmlns:a16="http://schemas.microsoft.com/office/drawing/2014/main" id="{434486F3-C9EF-4EB1-B803-2293FD9B11A5}"/>
                </a:ext>
              </a:extLst>
            </p:cNvPr>
            <p:cNvSpPr/>
            <p:nvPr/>
          </p:nvSpPr>
          <p:spPr>
            <a:xfrm>
              <a:off x="4077897" y="1702169"/>
              <a:ext cx="188895" cy="140649"/>
            </a:xfrm>
            <a:custGeom>
              <a:avLst/>
              <a:gdLst/>
              <a:ahLst/>
              <a:cxnLst/>
              <a:rect l="0" t="0" r="0" b="0"/>
              <a:pathLst>
                <a:path w="188895" h="140649">
                  <a:moveTo>
                    <a:pt x="21156" y="0"/>
                  </a:moveTo>
                  <a:lnTo>
                    <a:pt x="22667" y="1513"/>
                  </a:lnTo>
                  <a:lnTo>
                    <a:pt x="24178" y="1513"/>
                  </a:lnTo>
                  <a:lnTo>
                    <a:pt x="27201" y="3025"/>
                  </a:lnTo>
                  <a:lnTo>
                    <a:pt x="30223" y="4537"/>
                  </a:lnTo>
                  <a:lnTo>
                    <a:pt x="31734" y="6049"/>
                  </a:lnTo>
                  <a:lnTo>
                    <a:pt x="36268" y="7562"/>
                  </a:lnTo>
                  <a:lnTo>
                    <a:pt x="39290" y="9074"/>
                  </a:lnTo>
                  <a:lnTo>
                    <a:pt x="43824" y="12099"/>
                  </a:lnTo>
                  <a:lnTo>
                    <a:pt x="48357" y="15124"/>
                  </a:lnTo>
                  <a:lnTo>
                    <a:pt x="51379" y="15124"/>
                  </a:lnTo>
                  <a:lnTo>
                    <a:pt x="54402" y="16636"/>
                  </a:lnTo>
                  <a:lnTo>
                    <a:pt x="55913" y="18148"/>
                  </a:lnTo>
                  <a:lnTo>
                    <a:pt x="58935" y="19661"/>
                  </a:lnTo>
                  <a:lnTo>
                    <a:pt x="61957" y="21173"/>
                  </a:lnTo>
                  <a:lnTo>
                    <a:pt x="64980" y="22685"/>
                  </a:lnTo>
                  <a:lnTo>
                    <a:pt x="66491" y="24198"/>
                  </a:lnTo>
                  <a:lnTo>
                    <a:pt x="69513" y="25710"/>
                  </a:lnTo>
                  <a:lnTo>
                    <a:pt x="72535" y="27223"/>
                  </a:lnTo>
                  <a:lnTo>
                    <a:pt x="75558" y="28735"/>
                  </a:lnTo>
                  <a:lnTo>
                    <a:pt x="78580" y="30247"/>
                  </a:lnTo>
                  <a:lnTo>
                    <a:pt x="80091" y="31759"/>
                  </a:lnTo>
                  <a:lnTo>
                    <a:pt x="84625" y="33272"/>
                  </a:lnTo>
                  <a:lnTo>
                    <a:pt x="87647" y="34784"/>
                  </a:lnTo>
                  <a:lnTo>
                    <a:pt x="90670" y="36297"/>
                  </a:lnTo>
                  <a:lnTo>
                    <a:pt x="92181" y="37809"/>
                  </a:lnTo>
                  <a:lnTo>
                    <a:pt x="95203" y="37809"/>
                  </a:lnTo>
                  <a:lnTo>
                    <a:pt x="98225" y="39321"/>
                  </a:lnTo>
                  <a:lnTo>
                    <a:pt x="101248" y="40834"/>
                  </a:lnTo>
                  <a:lnTo>
                    <a:pt x="104270" y="43858"/>
                  </a:lnTo>
                  <a:lnTo>
                    <a:pt x="107292" y="43858"/>
                  </a:lnTo>
                  <a:lnTo>
                    <a:pt x="110315" y="45371"/>
                  </a:lnTo>
                  <a:lnTo>
                    <a:pt x="113337" y="46883"/>
                  </a:lnTo>
                  <a:lnTo>
                    <a:pt x="114848" y="48395"/>
                  </a:lnTo>
                  <a:lnTo>
                    <a:pt x="117870" y="49908"/>
                  </a:lnTo>
                  <a:lnTo>
                    <a:pt x="120893" y="51420"/>
                  </a:lnTo>
                  <a:lnTo>
                    <a:pt x="122404" y="52933"/>
                  </a:lnTo>
                  <a:lnTo>
                    <a:pt x="125426" y="54445"/>
                  </a:lnTo>
                  <a:lnTo>
                    <a:pt x="129960" y="57470"/>
                  </a:lnTo>
                  <a:lnTo>
                    <a:pt x="134493" y="58982"/>
                  </a:lnTo>
                  <a:lnTo>
                    <a:pt x="139027" y="62007"/>
                  </a:lnTo>
                  <a:lnTo>
                    <a:pt x="142049" y="63519"/>
                  </a:lnTo>
                  <a:lnTo>
                    <a:pt x="146583" y="65031"/>
                  </a:lnTo>
                  <a:lnTo>
                    <a:pt x="148094" y="68056"/>
                  </a:lnTo>
                  <a:lnTo>
                    <a:pt x="151116" y="68056"/>
                  </a:lnTo>
                  <a:lnTo>
                    <a:pt x="152627" y="69569"/>
                  </a:lnTo>
                  <a:lnTo>
                    <a:pt x="155649" y="71081"/>
                  </a:lnTo>
                  <a:lnTo>
                    <a:pt x="158672" y="72593"/>
                  </a:lnTo>
                  <a:lnTo>
                    <a:pt x="163205" y="75618"/>
                  </a:lnTo>
                  <a:lnTo>
                    <a:pt x="166227" y="77130"/>
                  </a:lnTo>
                  <a:lnTo>
                    <a:pt x="170761" y="78643"/>
                  </a:lnTo>
                  <a:lnTo>
                    <a:pt x="173783" y="80155"/>
                  </a:lnTo>
                  <a:lnTo>
                    <a:pt x="176805" y="81667"/>
                  </a:lnTo>
                  <a:lnTo>
                    <a:pt x="179828" y="84692"/>
                  </a:lnTo>
                  <a:lnTo>
                    <a:pt x="182850" y="87717"/>
                  </a:lnTo>
                  <a:lnTo>
                    <a:pt x="185873" y="90742"/>
                  </a:lnTo>
                  <a:lnTo>
                    <a:pt x="187384" y="92254"/>
                  </a:lnTo>
                  <a:lnTo>
                    <a:pt x="187384" y="96791"/>
                  </a:lnTo>
                  <a:lnTo>
                    <a:pt x="188895" y="99816"/>
                  </a:lnTo>
                  <a:lnTo>
                    <a:pt x="187384" y="104353"/>
                  </a:lnTo>
                  <a:lnTo>
                    <a:pt x="185873" y="107378"/>
                  </a:lnTo>
                  <a:lnTo>
                    <a:pt x="182850" y="113427"/>
                  </a:lnTo>
                  <a:lnTo>
                    <a:pt x="181339" y="116452"/>
                  </a:lnTo>
                  <a:lnTo>
                    <a:pt x="176805" y="120989"/>
                  </a:lnTo>
                  <a:lnTo>
                    <a:pt x="173783" y="125526"/>
                  </a:lnTo>
                  <a:lnTo>
                    <a:pt x="170761" y="128550"/>
                  </a:lnTo>
                  <a:lnTo>
                    <a:pt x="169250" y="130063"/>
                  </a:lnTo>
                  <a:lnTo>
                    <a:pt x="166227" y="133088"/>
                  </a:lnTo>
                  <a:lnTo>
                    <a:pt x="163205" y="134600"/>
                  </a:lnTo>
                  <a:lnTo>
                    <a:pt x="160183" y="136112"/>
                  </a:lnTo>
                  <a:lnTo>
                    <a:pt x="157161" y="139137"/>
                  </a:lnTo>
                  <a:lnTo>
                    <a:pt x="154138" y="140649"/>
                  </a:lnTo>
                  <a:lnTo>
                    <a:pt x="151116" y="140649"/>
                  </a:lnTo>
                  <a:lnTo>
                    <a:pt x="10578" y="66544"/>
                  </a:lnTo>
                  <a:lnTo>
                    <a:pt x="0" y="46883"/>
                  </a:lnTo>
                  <a:lnTo>
                    <a:pt x="21156"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198" name="Shape 149">
              <a:extLst>
                <a:ext uri="{FF2B5EF4-FFF2-40B4-BE49-F238E27FC236}">
                  <a16:creationId xmlns:a16="http://schemas.microsoft.com/office/drawing/2014/main" id="{543E6A7B-02F3-4929-AF35-FBFFFBCDFA0B}"/>
                </a:ext>
              </a:extLst>
            </p:cNvPr>
            <p:cNvSpPr/>
            <p:nvPr/>
          </p:nvSpPr>
          <p:spPr>
            <a:xfrm>
              <a:off x="4523690" y="1192503"/>
              <a:ext cx="131471" cy="161822"/>
            </a:xfrm>
            <a:custGeom>
              <a:avLst/>
              <a:gdLst/>
              <a:ahLst/>
              <a:cxnLst/>
              <a:rect l="0" t="0" r="0" b="0"/>
              <a:pathLst>
                <a:path w="131471" h="161822">
                  <a:moveTo>
                    <a:pt x="61957" y="0"/>
                  </a:moveTo>
                  <a:lnTo>
                    <a:pt x="63469" y="0"/>
                  </a:lnTo>
                  <a:lnTo>
                    <a:pt x="64980" y="0"/>
                  </a:lnTo>
                  <a:lnTo>
                    <a:pt x="68002" y="1512"/>
                  </a:lnTo>
                  <a:lnTo>
                    <a:pt x="69513" y="1512"/>
                  </a:lnTo>
                  <a:lnTo>
                    <a:pt x="74047" y="3025"/>
                  </a:lnTo>
                  <a:lnTo>
                    <a:pt x="77069" y="4537"/>
                  </a:lnTo>
                  <a:lnTo>
                    <a:pt x="80092" y="7562"/>
                  </a:lnTo>
                  <a:lnTo>
                    <a:pt x="83114" y="9074"/>
                  </a:lnTo>
                  <a:lnTo>
                    <a:pt x="87647" y="10587"/>
                  </a:lnTo>
                  <a:lnTo>
                    <a:pt x="90670" y="12099"/>
                  </a:lnTo>
                  <a:lnTo>
                    <a:pt x="93692" y="13611"/>
                  </a:lnTo>
                  <a:lnTo>
                    <a:pt x="96714" y="15123"/>
                  </a:lnTo>
                  <a:lnTo>
                    <a:pt x="101248" y="18148"/>
                  </a:lnTo>
                  <a:lnTo>
                    <a:pt x="102759" y="18148"/>
                  </a:lnTo>
                  <a:lnTo>
                    <a:pt x="129960" y="52932"/>
                  </a:lnTo>
                  <a:lnTo>
                    <a:pt x="129960" y="54445"/>
                  </a:lnTo>
                  <a:lnTo>
                    <a:pt x="129960" y="55957"/>
                  </a:lnTo>
                  <a:lnTo>
                    <a:pt x="129960" y="57470"/>
                  </a:lnTo>
                  <a:lnTo>
                    <a:pt x="129960" y="58982"/>
                  </a:lnTo>
                  <a:lnTo>
                    <a:pt x="129960" y="62007"/>
                  </a:lnTo>
                  <a:lnTo>
                    <a:pt x="129960" y="65031"/>
                  </a:lnTo>
                  <a:lnTo>
                    <a:pt x="131471" y="66544"/>
                  </a:lnTo>
                  <a:lnTo>
                    <a:pt x="131471" y="69568"/>
                  </a:lnTo>
                  <a:lnTo>
                    <a:pt x="131471" y="72593"/>
                  </a:lnTo>
                  <a:lnTo>
                    <a:pt x="131471" y="75618"/>
                  </a:lnTo>
                  <a:lnTo>
                    <a:pt x="131471" y="78643"/>
                  </a:lnTo>
                  <a:lnTo>
                    <a:pt x="131471" y="83180"/>
                  </a:lnTo>
                  <a:lnTo>
                    <a:pt x="129960" y="86204"/>
                  </a:lnTo>
                  <a:lnTo>
                    <a:pt x="129960" y="90742"/>
                  </a:lnTo>
                  <a:lnTo>
                    <a:pt x="129960" y="93766"/>
                  </a:lnTo>
                  <a:lnTo>
                    <a:pt x="128449" y="98303"/>
                  </a:lnTo>
                  <a:lnTo>
                    <a:pt x="128449" y="102840"/>
                  </a:lnTo>
                  <a:lnTo>
                    <a:pt x="126938" y="107377"/>
                  </a:lnTo>
                  <a:lnTo>
                    <a:pt x="125426" y="110402"/>
                  </a:lnTo>
                  <a:lnTo>
                    <a:pt x="125426" y="114939"/>
                  </a:lnTo>
                  <a:lnTo>
                    <a:pt x="123915" y="119476"/>
                  </a:lnTo>
                  <a:lnTo>
                    <a:pt x="120893" y="122501"/>
                  </a:lnTo>
                  <a:lnTo>
                    <a:pt x="119381" y="127038"/>
                  </a:lnTo>
                  <a:lnTo>
                    <a:pt x="117870" y="130063"/>
                  </a:lnTo>
                  <a:lnTo>
                    <a:pt x="114848" y="134600"/>
                  </a:lnTo>
                  <a:lnTo>
                    <a:pt x="111826" y="137625"/>
                  </a:lnTo>
                  <a:lnTo>
                    <a:pt x="108803" y="140649"/>
                  </a:lnTo>
                  <a:lnTo>
                    <a:pt x="105781" y="145186"/>
                  </a:lnTo>
                  <a:lnTo>
                    <a:pt x="101248" y="148211"/>
                  </a:lnTo>
                  <a:lnTo>
                    <a:pt x="98225" y="151236"/>
                  </a:lnTo>
                  <a:lnTo>
                    <a:pt x="95203" y="152748"/>
                  </a:lnTo>
                  <a:lnTo>
                    <a:pt x="92181" y="154261"/>
                  </a:lnTo>
                  <a:lnTo>
                    <a:pt x="90670" y="155773"/>
                  </a:lnTo>
                  <a:lnTo>
                    <a:pt x="87647" y="157285"/>
                  </a:lnTo>
                  <a:lnTo>
                    <a:pt x="84625" y="157285"/>
                  </a:lnTo>
                  <a:lnTo>
                    <a:pt x="81603" y="158798"/>
                  </a:lnTo>
                  <a:lnTo>
                    <a:pt x="77069" y="158798"/>
                  </a:lnTo>
                  <a:lnTo>
                    <a:pt x="74047" y="160310"/>
                  </a:lnTo>
                  <a:lnTo>
                    <a:pt x="71024" y="160310"/>
                  </a:lnTo>
                  <a:lnTo>
                    <a:pt x="68002" y="161822"/>
                  </a:lnTo>
                  <a:lnTo>
                    <a:pt x="64980" y="161822"/>
                  </a:lnTo>
                  <a:lnTo>
                    <a:pt x="61957" y="161822"/>
                  </a:lnTo>
                  <a:lnTo>
                    <a:pt x="58935" y="161822"/>
                  </a:lnTo>
                  <a:lnTo>
                    <a:pt x="55913" y="161822"/>
                  </a:lnTo>
                  <a:lnTo>
                    <a:pt x="52891" y="161822"/>
                  </a:lnTo>
                  <a:lnTo>
                    <a:pt x="49868" y="161822"/>
                  </a:lnTo>
                  <a:lnTo>
                    <a:pt x="46846" y="161822"/>
                  </a:lnTo>
                  <a:lnTo>
                    <a:pt x="43824" y="160310"/>
                  </a:lnTo>
                  <a:lnTo>
                    <a:pt x="40801" y="160310"/>
                  </a:lnTo>
                  <a:lnTo>
                    <a:pt x="37779" y="160310"/>
                  </a:lnTo>
                  <a:lnTo>
                    <a:pt x="34757" y="158798"/>
                  </a:lnTo>
                  <a:lnTo>
                    <a:pt x="31734" y="158798"/>
                  </a:lnTo>
                  <a:lnTo>
                    <a:pt x="28712" y="157285"/>
                  </a:lnTo>
                  <a:lnTo>
                    <a:pt x="25690" y="157285"/>
                  </a:lnTo>
                  <a:lnTo>
                    <a:pt x="21156" y="155773"/>
                  </a:lnTo>
                  <a:lnTo>
                    <a:pt x="16623" y="154261"/>
                  </a:lnTo>
                  <a:lnTo>
                    <a:pt x="12089" y="152748"/>
                  </a:lnTo>
                  <a:lnTo>
                    <a:pt x="7556" y="151236"/>
                  </a:lnTo>
                  <a:lnTo>
                    <a:pt x="4533" y="149723"/>
                  </a:lnTo>
                  <a:lnTo>
                    <a:pt x="3022" y="148211"/>
                  </a:lnTo>
                  <a:lnTo>
                    <a:pt x="1511" y="146699"/>
                  </a:lnTo>
                  <a:lnTo>
                    <a:pt x="0" y="145186"/>
                  </a:lnTo>
                  <a:lnTo>
                    <a:pt x="0" y="143674"/>
                  </a:lnTo>
                  <a:lnTo>
                    <a:pt x="49868" y="148211"/>
                  </a:lnTo>
                  <a:lnTo>
                    <a:pt x="12089" y="93766"/>
                  </a:lnTo>
                  <a:lnTo>
                    <a:pt x="13600" y="93766"/>
                  </a:lnTo>
                  <a:lnTo>
                    <a:pt x="16623" y="95278"/>
                  </a:lnTo>
                  <a:lnTo>
                    <a:pt x="18134" y="95278"/>
                  </a:lnTo>
                  <a:lnTo>
                    <a:pt x="19645" y="96791"/>
                  </a:lnTo>
                  <a:lnTo>
                    <a:pt x="22667" y="96791"/>
                  </a:lnTo>
                  <a:lnTo>
                    <a:pt x="24178" y="98303"/>
                  </a:lnTo>
                  <a:lnTo>
                    <a:pt x="28712" y="99816"/>
                  </a:lnTo>
                  <a:lnTo>
                    <a:pt x="31734" y="99816"/>
                  </a:lnTo>
                  <a:lnTo>
                    <a:pt x="34757" y="101328"/>
                  </a:lnTo>
                  <a:lnTo>
                    <a:pt x="37779" y="102840"/>
                  </a:lnTo>
                  <a:lnTo>
                    <a:pt x="40801" y="102840"/>
                  </a:lnTo>
                  <a:lnTo>
                    <a:pt x="43824" y="104353"/>
                  </a:lnTo>
                  <a:lnTo>
                    <a:pt x="48357" y="105865"/>
                  </a:lnTo>
                  <a:lnTo>
                    <a:pt x="51379" y="107377"/>
                  </a:lnTo>
                  <a:lnTo>
                    <a:pt x="54402" y="108890"/>
                  </a:lnTo>
                  <a:lnTo>
                    <a:pt x="58935" y="108890"/>
                  </a:lnTo>
                  <a:lnTo>
                    <a:pt x="61957" y="110402"/>
                  </a:lnTo>
                  <a:lnTo>
                    <a:pt x="64980" y="111914"/>
                  </a:lnTo>
                  <a:lnTo>
                    <a:pt x="68002" y="111914"/>
                  </a:lnTo>
                  <a:lnTo>
                    <a:pt x="71024" y="113427"/>
                  </a:lnTo>
                  <a:lnTo>
                    <a:pt x="74047" y="113427"/>
                  </a:lnTo>
                  <a:lnTo>
                    <a:pt x="75558" y="114939"/>
                  </a:lnTo>
                  <a:lnTo>
                    <a:pt x="80092" y="116452"/>
                  </a:lnTo>
                  <a:lnTo>
                    <a:pt x="86136" y="117964"/>
                  </a:lnTo>
                  <a:lnTo>
                    <a:pt x="81603" y="114939"/>
                  </a:lnTo>
                  <a:lnTo>
                    <a:pt x="78580" y="113427"/>
                  </a:lnTo>
                  <a:lnTo>
                    <a:pt x="75558" y="110402"/>
                  </a:lnTo>
                  <a:lnTo>
                    <a:pt x="71024" y="107377"/>
                  </a:lnTo>
                  <a:lnTo>
                    <a:pt x="66491" y="102840"/>
                  </a:lnTo>
                  <a:lnTo>
                    <a:pt x="63469" y="101328"/>
                  </a:lnTo>
                  <a:lnTo>
                    <a:pt x="61957" y="99816"/>
                  </a:lnTo>
                  <a:lnTo>
                    <a:pt x="58935" y="98303"/>
                  </a:lnTo>
                  <a:lnTo>
                    <a:pt x="55913" y="96791"/>
                  </a:lnTo>
                  <a:lnTo>
                    <a:pt x="54402" y="93766"/>
                  </a:lnTo>
                  <a:lnTo>
                    <a:pt x="51379" y="92254"/>
                  </a:lnTo>
                  <a:lnTo>
                    <a:pt x="48357" y="90742"/>
                  </a:lnTo>
                  <a:lnTo>
                    <a:pt x="46846" y="87717"/>
                  </a:lnTo>
                  <a:lnTo>
                    <a:pt x="43824" y="86204"/>
                  </a:lnTo>
                  <a:lnTo>
                    <a:pt x="40801" y="84692"/>
                  </a:lnTo>
                  <a:lnTo>
                    <a:pt x="39290" y="81667"/>
                  </a:lnTo>
                  <a:lnTo>
                    <a:pt x="36268" y="80155"/>
                  </a:lnTo>
                  <a:lnTo>
                    <a:pt x="31734" y="75618"/>
                  </a:lnTo>
                  <a:lnTo>
                    <a:pt x="27201" y="72593"/>
                  </a:lnTo>
                  <a:lnTo>
                    <a:pt x="24178" y="69568"/>
                  </a:lnTo>
                  <a:lnTo>
                    <a:pt x="19645" y="68056"/>
                  </a:lnTo>
                  <a:lnTo>
                    <a:pt x="18134" y="65031"/>
                  </a:lnTo>
                  <a:lnTo>
                    <a:pt x="19645" y="63519"/>
                  </a:lnTo>
                  <a:lnTo>
                    <a:pt x="21156" y="63519"/>
                  </a:lnTo>
                  <a:lnTo>
                    <a:pt x="21156" y="65031"/>
                  </a:lnTo>
                  <a:lnTo>
                    <a:pt x="22667" y="65031"/>
                  </a:lnTo>
                  <a:lnTo>
                    <a:pt x="25690" y="65031"/>
                  </a:lnTo>
                  <a:lnTo>
                    <a:pt x="28712" y="65031"/>
                  </a:lnTo>
                  <a:lnTo>
                    <a:pt x="30223" y="66544"/>
                  </a:lnTo>
                  <a:lnTo>
                    <a:pt x="33246" y="68056"/>
                  </a:lnTo>
                  <a:lnTo>
                    <a:pt x="36268" y="69568"/>
                  </a:lnTo>
                  <a:lnTo>
                    <a:pt x="40801" y="71081"/>
                  </a:lnTo>
                  <a:lnTo>
                    <a:pt x="43824" y="71081"/>
                  </a:lnTo>
                  <a:lnTo>
                    <a:pt x="48357" y="72593"/>
                  </a:lnTo>
                  <a:lnTo>
                    <a:pt x="51379" y="74106"/>
                  </a:lnTo>
                  <a:lnTo>
                    <a:pt x="55913" y="75618"/>
                  </a:lnTo>
                  <a:lnTo>
                    <a:pt x="60446" y="77130"/>
                  </a:lnTo>
                  <a:lnTo>
                    <a:pt x="63469" y="78643"/>
                  </a:lnTo>
                  <a:lnTo>
                    <a:pt x="68002" y="80155"/>
                  </a:lnTo>
                  <a:lnTo>
                    <a:pt x="72535" y="81667"/>
                  </a:lnTo>
                  <a:lnTo>
                    <a:pt x="77069" y="83180"/>
                  </a:lnTo>
                  <a:lnTo>
                    <a:pt x="80092" y="84692"/>
                  </a:lnTo>
                  <a:lnTo>
                    <a:pt x="84625" y="86204"/>
                  </a:lnTo>
                  <a:lnTo>
                    <a:pt x="87647" y="86204"/>
                  </a:lnTo>
                  <a:lnTo>
                    <a:pt x="90670" y="87717"/>
                  </a:lnTo>
                  <a:lnTo>
                    <a:pt x="95203" y="89229"/>
                  </a:lnTo>
                  <a:lnTo>
                    <a:pt x="96714" y="90742"/>
                  </a:lnTo>
                  <a:lnTo>
                    <a:pt x="101248" y="90742"/>
                  </a:lnTo>
                  <a:lnTo>
                    <a:pt x="102759" y="92254"/>
                  </a:lnTo>
                  <a:lnTo>
                    <a:pt x="104270" y="92254"/>
                  </a:lnTo>
                  <a:lnTo>
                    <a:pt x="105781" y="93766"/>
                  </a:lnTo>
                  <a:lnTo>
                    <a:pt x="107292" y="92254"/>
                  </a:lnTo>
                  <a:lnTo>
                    <a:pt x="105781" y="90742"/>
                  </a:lnTo>
                  <a:lnTo>
                    <a:pt x="102759" y="87717"/>
                  </a:lnTo>
                  <a:lnTo>
                    <a:pt x="101248" y="84692"/>
                  </a:lnTo>
                  <a:lnTo>
                    <a:pt x="98225" y="83180"/>
                  </a:lnTo>
                  <a:lnTo>
                    <a:pt x="96714" y="80155"/>
                  </a:lnTo>
                  <a:lnTo>
                    <a:pt x="93692" y="78643"/>
                  </a:lnTo>
                  <a:lnTo>
                    <a:pt x="90670" y="75618"/>
                  </a:lnTo>
                  <a:lnTo>
                    <a:pt x="87647" y="74106"/>
                  </a:lnTo>
                  <a:lnTo>
                    <a:pt x="86136" y="71081"/>
                  </a:lnTo>
                  <a:lnTo>
                    <a:pt x="81603" y="68056"/>
                  </a:lnTo>
                  <a:lnTo>
                    <a:pt x="80092" y="65031"/>
                  </a:lnTo>
                  <a:lnTo>
                    <a:pt x="77069" y="62007"/>
                  </a:lnTo>
                  <a:lnTo>
                    <a:pt x="72535" y="58982"/>
                  </a:lnTo>
                  <a:lnTo>
                    <a:pt x="69513" y="55957"/>
                  </a:lnTo>
                  <a:lnTo>
                    <a:pt x="68002" y="52932"/>
                  </a:lnTo>
                  <a:lnTo>
                    <a:pt x="64980" y="51420"/>
                  </a:lnTo>
                  <a:lnTo>
                    <a:pt x="61957" y="48395"/>
                  </a:lnTo>
                  <a:lnTo>
                    <a:pt x="58935" y="45371"/>
                  </a:lnTo>
                  <a:lnTo>
                    <a:pt x="57424" y="42346"/>
                  </a:lnTo>
                  <a:lnTo>
                    <a:pt x="54402" y="39321"/>
                  </a:lnTo>
                  <a:lnTo>
                    <a:pt x="52891" y="36297"/>
                  </a:lnTo>
                  <a:lnTo>
                    <a:pt x="49868" y="34784"/>
                  </a:lnTo>
                  <a:lnTo>
                    <a:pt x="48357" y="30247"/>
                  </a:lnTo>
                  <a:lnTo>
                    <a:pt x="45335" y="27222"/>
                  </a:lnTo>
                  <a:lnTo>
                    <a:pt x="45335" y="25710"/>
                  </a:lnTo>
                  <a:lnTo>
                    <a:pt x="45335" y="24198"/>
                  </a:lnTo>
                  <a:lnTo>
                    <a:pt x="48357" y="24198"/>
                  </a:lnTo>
                  <a:lnTo>
                    <a:pt x="52891" y="24198"/>
                  </a:lnTo>
                  <a:lnTo>
                    <a:pt x="54402" y="25710"/>
                  </a:lnTo>
                  <a:lnTo>
                    <a:pt x="57424" y="25710"/>
                  </a:lnTo>
                  <a:lnTo>
                    <a:pt x="60446" y="27222"/>
                  </a:lnTo>
                  <a:lnTo>
                    <a:pt x="61957" y="28735"/>
                  </a:lnTo>
                  <a:lnTo>
                    <a:pt x="64980" y="30247"/>
                  </a:lnTo>
                  <a:lnTo>
                    <a:pt x="68002" y="31759"/>
                  </a:lnTo>
                  <a:lnTo>
                    <a:pt x="71024" y="33272"/>
                  </a:lnTo>
                  <a:lnTo>
                    <a:pt x="75558" y="36297"/>
                  </a:lnTo>
                  <a:lnTo>
                    <a:pt x="78580" y="36297"/>
                  </a:lnTo>
                  <a:lnTo>
                    <a:pt x="81603" y="39321"/>
                  </a:lnTo>
                  <a:lnTo>
                    <a:pt x="86136" y="40834"/>
                  </a:lnTo>
                  <a:lnTo>
                    <a:pt x="89159" y="43858"/>
                  </a:lnTo>
                  <a:lnTo>
                    <a:pt x="92181" y="45371"/>
                  </a:lnTo>
                  <a:lnTo>
                    <a:pt x="96714" y="46883"/>
                  </a:lnTo>
                  <a:lnTo>
                    <a:pt x="99737" y="48395"/>
                  </a:lnTo>
                  <a:lnTo>
                    <a:pt x="102759" y="51420"/>
                  </a:lnTo>
                  <a:lnTo>
                    <a:pt x="105781" y="51420"/>
                  </a:lnTo>
                  <a:lnTo>
                    <a:pt x="108803" y="54445"/>
                  </a:lnTo>
                  <a:lnTo>
                    <a:pt x="111826" y="55957"/>
                  </a:lnTo>
                  <a:lnTo>
                    <a:pt x="113337" y="57470"/>
                  </a:lnTo>
                  <a:lnTo>
                    <a:pt x="117870" y="58982"/>
                  </a:lnTo>
                  <a:lnTo>
                    <a:pt x="120893" y="60494"/>
                  </a:lnTo>
                  <a:lnTo>
                    <a:pt x="120893" y="58982"/>
                  </a:lnTo>
                  <a:lnTo>
                    <a:pt x="117870" y="55957"/>
                  </a:lnTo>
                  <a:lnTo>
                    <a:pt x="113337" y="52932"/>
                  </a:lnTo>
                  <a:lnTo>
                    <a:pt x="108803" y="48395"/>
                  </a:lnTo>
                  <a:lnTo>
                    <a:pt x="107292" y="45371"/>
                  </a:lnTo>
                  <a:lnTo>
                    <a:pt x="104270" y="43858"/>
                  </a:lnTo>
                  <a:lnTo>
                    <a:pt x="101248" y="40834"/>
                  </a:lnTo>
                  <a:lnTo>
                    <a:pt x="99737" y="37809"/>
                  </a:lnTo>
                  <a:lnTo>
                    <a:pt x="96714" y="36297"/>
                  </a:lnTo>
                  <a:lnTo>
                    <a:pt x="93692" y="33272"/>
                  </a:lnTo>
                  <a:lnTo>
                    <a:pt x="90670" y="30247"/>
                  </a:lnTo>
                  <a:lnTo>
                    <a:pt x="87647" y="27222"/>
                  </a:lnTo>
                  <a:lnTo>
                    <a:pt x="86136" y="25710"/>
                  </a:lnTo>
                  <a:lnTo>
                    <a:pt x="83114" y="22685"/>
                  </a:lnTo>
                  <a:lnTo>
                    <a:pt x="80092" y="19661"/>
                  </a:lnTo>
                  <a:lnTo>
                    <a:pt x="77069" y="16636"/>
                  </a:lnTo>
                  <a:lnTo>
                    <a:pt x="75558" y="13611"/>
                  </a:lnTo>
                  <a:lnTo>
                    <a:pt x="72535" y="12099"/>
                  </a:lnTo>
                  <a:lnTo>
                    <a:pt x="71024" y="9074"/>
                  </a:lnTo>
                  <a:lnTo>
                    <a:pt x="68002" y="7562"/>
                  </a:lnTo>
                  <a:lnTo>
                    <a:pt x="64980" y="4537"/>
                  </a:lnTo>
                  <a:lnTo>
                    <a:pt x="61957" y="1512"/>
                  </a:lnTo>
                  <a:lnTo>
                    <a:pt x="61957"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199" name="Shape 151">
              <a:extLst>
                <a:ext uri="{FF2B5EF4-FFF2-40B4-BE49-F238E27FC236}">
                  <a16:creationId xmlns:a16="http://schemas.microsoft.com/office/drawing/2014/main" id="{62B412BF-457C-4C4F-8FFB-9BB51EC017E7}"/>
                </a:ext>
              </a:extLst>
            </p:cNvPr>
            <p:cNvSpPr/>
            <p:nvPr/>
          </p:nvSpPr>
          <p:spPr>
            <a:xfrm>
              <a:off x="4487422" y="1194013"/>
              <a:ext cx="84625" cy="137625"/>
            </a:xfrm>
            <a:custGeom>
              <a:avLst/>
              <a:gdLst/>
              <a:ahLst/>
              <a:cxnLst/>
              <a:rect l="0" t="0" r="0" b="0"/>
              <a:pathLst>
                <a:path w="84625" h="137625">
                  <a:moveTo>
                    <a:pt x="71024" y="0"/>
                  </a:moveTo>
                  <a:lnTo>
                    <a:pt x="74047" y="0"/>
                  </a:lnTo>
                  <a:lnTo>
                    <a:pt x="75558" y="0"/>
                  </a:lnTo>
                  <a:lnTo>
                    <a:pt x="78579" y="0"/>
                  </a:lnTo>
                  <a:lnTo>
                    <a:pt x="80090" y="0"/>
                  </a:lnTo>
                  <a:lnTo>
                    <a:pt x="81602" y="0"/>
                  </a:lnTo>
                  <a:lnTo>
                    <a:pt x="84625" y="0"/>
                  </a:lnTo>
                  <a:lnTo>
                    <a:pt x="84625" y="1512"/>
                  </a:lnTo>
                  <a:lnTo>
                    <a:pt x="64978" y="9074"/>
                  </a:lnTo>
                  <a:lnTo>
                    <a:pt x="52889" y="19661"/>
                  </a:lnTo>
                  <a:lnTo>
                    <a:pt x="46846" y="42346"/>
                  </a:lnTo>
                  <a:lnTo>
                    <a:pt x="18134" y="49908"/>
                  </a:lnTo>
                  <a:lnTo>
                    <a:pt x="34756" y="77130"/>
                  </a:lnTo>
                  <a:lnTo>
                    <a:pt x="13600" y="81667"/>
                  </a:lnTo>
                  <a:lnTo>
                    <a:pt x="54402" y="137625"/>
                  </a:lnTo>
                  <a:lnTo>
                    <a:pt x="34756" y="136112"/>
                  </a:lnTo>
                  <a:lnTo>
                    <a:pt x="33245" y="134600"/>
                  </a:lnTo>
                  <a:lnTo>
                    <a:pt x="30223" y="131575"/>
                  </a:lnTo>
                  <a:lnTo>
                    <a:pt x="27201" y="130063"/>
                  </a:lnTo>
                  <a:lnTo>
                    <a:pt x="25688" y="127038"/>
                  </a:lnTo>
                  <a:lnTo>
                    <a:pt x="22667" y="125526"/>
                  </a:lnTo>
                  <a:lnTo>
                    <a:pt x="18134" y="122501"/>
                  </a:lnTo>
                  <a:lnTo>
                    <a:pt x="16623" y="117964"/>
                  </a:lnTo>
                  <a:lnTo>
                    <a:pt x="13600" y="114939"/>
                  </a:lnTo>
                  <a:lnTo>
                    <a:pt x="10576" y="110402"/>
                  </a:lnTo>
                  <a:lnTo>
                    <a:pt x="7556" y="105865"/>
                  </a:lnTo>
                  <a:lnTo>
                    <a:pt x="6045" y="102840"/>
                  </a:lnTo>
                  <a:lnTo>
                    <a:pt x="4533" y="101328"/>
                  </a:lnTo>
                  <a:lnTo>
                    <a:pt x="3022" y="98303"/>
                  </a:lnTo>
                  <a:lnTo>
                    <a:pt x="3022" y="96791"/>
                  </a:lnTo>
                  <a:lnTo>
                    <a:pt x="1511" y="92254"/>
                  </a:lnTo>
                  <a:lnTo>
                    <a:pt x="1511" y="90741"/>
                  </a:lnTo>
                  <a:lnTo>
                    <a:pt x="0" y="87717"/>
                  </a:lnTo>
                  <a:lnTo>
                    <a:pt x="0" y="84692"/>
                  </a:lnTo>
                  <a:lnTo>
                    <a:pt x="0" y="81667"/>
                  </a:lnTo>
                  <a:lnTo>
                    <a:pt x="0" y="78643"/>
                  </a:lnTo>
                  <a:lnTo>
                    <a:pt x="0" y="75618"/>
                  </a:lnTo>
                  <a:lnTo>
                    <a:pt x="0" y="72593"/>
                  </a:lnTo>
                  <a:lnTo>
                    <a:pt x="0" y="69568"/>
                  </a:lnTo>
                  <a:lnTo>
                    <a:pt x="0" y="66544"/>
                  </a:lnTo>
                  <a:lnTo>
                    <a:pt x="0" y="63519"/>
                  </a:lnTo>
                  <a:lnTo>
                    <a:pt x="1511" y="62007"/>
                  </a:lnTo>
                  <a:lnTo>
                    <a:pt x="1511" y="58982"/>
                  </a:lnTo>
                  <a:lnTo>
                    <a:pt x="3022" y="55957"/>
                  </a:lnTo>
                  <a:lnTo>
                    <a:pt x="4533" y="52932"/>
                  </a:lnTo>
                  <a:lnTo>
                    <a:pt x="4533" y="51420"/>
                  </a:lnTo>
                  <a:lnTo>
                    <a:pt x="7556" y="45371"/>
                  </a:lnTo>
                  <a:lnTo>
                    <a:pt x="10576" y="42346"/>
                  </a:lnTo>
                  <a:lnTo>
                    <a:pt x="13600" y="37809"/>
                  </a:lnTo>
                  <a:lnTo>
                    <a:pt x="16623" y="33272"/>
                  </a:lnTo>
                  <a:lnTo>
                    <a:pt x="21156" y="28735"/>
                  </a:lnTo>
                  <a:lnTo>
                    <a:pt x="24177" y="25710"/>
                  </a:lnTo>
                  <a:lnTo>
                    <a:pt x="28712" y="21173"/>
                  </a:lnTo>
                  <a:lnTo>
                    <a:pt x="33245" y="18148"/>
                  </a:lnTo>
                  <a:lnTo>
                    <a:pt x="37778" y="15123"/>
                  </a:lnTo>
                  <a:lnTo>
                    <a:pt x="42313" y="12099"/>
                  </a:lnTo>
                  <a:lnTo>
                    <a:pt x="46846" y="9074"/>
                  </a:lnTo>
                  <a:lnTo>
                    <a:pt x="51378" y="6049"/>
                  </a:lnTo>
                  <a:lnTo>
                    <a:pt x="55913" y="4537"/>
                  </a:lnTo>
                  <a:lnTo>
                    <a:pt x="60446" y="3025"/>
                  </a:lnTo>
                  <a:lnTo>
                    <a:pt x="64978" y="1512"/>
                  </a:lnTo>
                  <a:lnTo>
                    <a:pt x="68002" y="1512"/>
                  </a:lnTo>
                  <a:lnTo>
                    <a:pt x="7102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200" name="Shape 153">
              <a:extLst>
                <a:ext uri="{FF2B5EF4-FFF2-40B4-BE49-F238E27FC236}">
                  <a16:creationId xmlns:a16="http://schemas.microsoft.com/office/drawing/2014/main" id="{7BEBFF08-872A-4FE2-AFEA-99DAF6299265}"/>
                </a:ext>
              </a:extLst>
            </p:cNvPr>
            <p:cNvSpPr/>
            <p:nvPr/>
          </p:nvSpPr>
          <p:spPr>
            <a:xfrm>
              <a:off x="3985717" y="2396337"/>
              <a:ext cx="93692" cy="75618"/>
            </a:xfrm>
            <a:custGeom>
              <a:avLst/>
              <a:gdLst/>
              <a:ahLst/>
              <a:cxnLst/>
              <a:rect l="0" t="0" r="0" b="0"/>
              <a:pathLst>
                <a:path w="93692" h="75618">
                  <a:moveTo>
                    <a:pt x="15111" y="0"/>
                  </a:moveTo>
                  <a:lnTo>
                    <a:pt x="18134" y="0"/>
                  </a:lnTo>
                  <a:lnTo>
                    <a:pt x="22666" y="0"/>
                  </a:lnTo>
                  <a:lnTo>
                    <a:pt x="25690" y="0"/>
                  </a:lnTo>
                  <a:lnTo>
                    <a:pt x="27201" y="1512"/>
                  </a:lnTo>
                  <a:lnTo>
                    <a:pt x="30223" y="3025"/>
                  </a:lnTo>
                  <a:lnTo>
                    <a:pt x="33245" y="3025"/>
                  </a:lnTo>
                  <a:lnTo>
                    <a:pt x="36266" y="4537"/>
                  </a:lnTo>
                  <a:lnTo>
                    <a:pt x="37778" y="6050"/>
                  </a:lnTo>
                  <a:lnTo>
                    <a:pt x="42312" y="7562"/>
                  </a:lnTo>
                  <a:lnTo>
                    <a:pt x="45335" y="9074"/>
                  </a:lnTo>
                  <a:lnTo>
                    <a:pt x="48357" y="10587"/>
                  </a:lnTo>
                  <a:lnTo>
                    <a:pt x="51378" y="12099"/>
                  </a:lnTo>
                  <a:lnTo>
                    <a:pt x="54402" y="13611"/>
                  </a:lnTo>
                  <a:lnTo>
                    <a:pt x="57424" y="15123"/>
                  </a:lnTo>
                  <a:lnTo>
                    <a:pt x="61957" y="16636"/>
                  </a:lnTo>
                  <a:lnTo>
                    <a:pt x="64978" y="18149"/>
                  </a:lnTo>
                  <a:lnTo>
                    <a:pt x="68002" y="19661"/>
                  </a:lnTo>
                  <a:lnTo>
                    <a:pt x="71024" y="21173"/>
                  </a:lnTo>
                  <a:lnTo>
                    <a:pt x="74047" y="22685"/>
                  </a:lnTo>
                  <a:lnTo>
                    <a:pt x="77067" y="24198"/>
                  </a:lnTo>
                  <a:lnTo>
                    <a:pt x="78579" y="25710"/>
                  </a:lnTo>
                  <a:lnTo>
                    <a:pt x="81602" y="27222"/>
                  </a:lnTo>
                  <a:lnTo>
                    <a:pt x="86136" y="30247"/>
                  </a:lnTo>
                  <a:lnTo>
                    <a:pt x="89158" y="31760"/>
                  </a:lnTo>
                  <a:lnTo>
                    <a:pt x="90668" y="33272"/>
                  </a:lnTo>
                  <a:lnTo>
                    <a:pt x="92179" y="34784"/>
                  </a:lnTo>
                  <a:lnTo>
                    <a:pt x="93692" y="39321"/>
                  </a:lnTo>
                  <a:lnTo>
                    <a:pt x="93692" y="42346"/>
                  </a:lnTo>
                  <a:lnTo>
                    <a:pt x="93692" y="45371"/>
                  </a:lnTo>
                  <a:lnTo>
                    <a:pt x="93692" y="48395"/>
                  </a:lnTo>
                  <a:lnTo>
                    <a:pt x="92179" y="51420"/>
                  </a:lnTo>
                  <a:lnTo>
                    <a:pt x="92179" y="52932"/>
                  </a:lnTo>
                  <a:lnTo>
                    <a:pt x="89158" y="57470"/>
                  </a:lnTo>
                  <a:lnTo>
                    <a:pt x="86136" y="60494"/>
                  </a:lnTo>
                  <a:lnTo>
                    <a:pt x="83114" y="66544"/>
                  </a:lnTo>
                  <a:lnTo>
                    <a:pt x="78579" y="69569"/>
                  </a:lnTo>
                  <a:lnTo>
                    <a:pt x="75558" y="72593"/>
                  </a:lnTo>
                  <a:lnTo>
                    <a:pt x="72535" y="74106"/>
                  </a:lnTo>
                  <a:lnTo>
                    <a:pt x="69513" y="74106"/>
                  </a:lnTo>
                  <a:lnTo>
                    <a:pt x="66491" y="74106"/>
                  </a:lnTo>
                  <a:lnTo>
                    <a:pt x="64978" y="75618"/>
                  </a:lnTo>
                  <a:lnTo>
                    <a:pt x="61957" y="74106"/>
                  </a:lnTo>
                  <a:lnTo>
                    <a:pt x="58935" y="72593"/>
                  </a:lnTo>
                  <a:lnTo>
                    <a:pt x="54402" y="71081"/>
                  </a:lnTo>
                  <a:lnTo>
                    <a:pt x="49867" y="68056"/>
                  </a:lnTo>
                  <a:lnTo>
                    <a:pt x="45335" y="65031"/>
                  </a:lnTo>
                  <a:lnTo>
                    <a:pt x="40801" y="62007"/>
                  </a:lnTo>
                  <a:lnTo>
                    <a:pt x="37778" y="60494"/>
                  </a:lnTo>
                  <a:lnTo>
                    <a:pt x="36266" y="58982"/>
                  </a:lnTo>
                  <a:lnTo>
                    <a:pt x="33245" y="57470"/>
                  </a:lnTo>
                  <a:lnTo>
                    <a:pt x="30223" y="55957"/>
                  </a:lnTo>
                  <a:lnTo>
                    <a:pt x="25690" y="52932"/>
                  </a:lnTo>
                  <a:lnTo>
                    <a:pt x="21156" y="48395"/>
                  </a:lnTo>
                  <a:lnTo>
                    <a:pt x="16623" y="45371"/>
                  </a:lnTo>
                  <a:lnTo>
                    <a:pt x="12089" y="42346"/>
                  </a:lnTo>
                  <a:lnTo>
                    <a:pt x="7556" y="37809"/>
                  </a:lnTo>
                  <a:lnTo>
                    <a:pt x="4533" y="34784"/>
                  </a:lnTo>
                  <a:lnTo>
                    <a:pt x="3022" y="33272"/>
                  </a:lnTo>
                  <a:lnTo>
                    <a:pt x="1511" y="30247"/>
                  </a:lnTo>
                  <a:lnTo>
                    <a:pt x="0" y="25710"/>
                  </a:lnTo>
                  <a:lnTo>
                    <a:pt x="0" y="21173"/>
                  </a:lnTo>
                  <a:lnTo>
                    <a:pt x="0" y="16636"/>
                  </a:lnTo>
                  <a:lnTo>
                    <a:pt x="1511" y="12099"/>
                  </a:lnTo>
                  <a:lnTo>
                    <a:pt x="4533" y="9074"/>
                  </a:lnTo>
                  <a:lnTo>
                    <a:pt x="7556" y="6050"/>
                  </a:lnTo>
                  <a:lnTo>
                    <a:pt x="12089" y="3025"/>
                  </a:lnTo>
                  <a:lnTo>
                    <a:pt x="1511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201" name="Shape 155">
              <a:extLst>
                <a:ext uri="{FF2B5EF4-FFF2-40B4-BE49-F238E27FC236}">
                  <a16:creationId xmlns:a16="http://schemas.microsoft.com/office/drawing/2014/main" id="{491659EB-440E-421D-BB3E-46FACD3139A2}"/>
                </a:ext>
              </a:extLst>
            </p:cNvPr>
            <p:cNvSpPr/>
            <p:nvPr/>
          </p:nvSpPr>
          <p:spPr>
            <a:xfrm>
              <a:off x="3713708" y="2211828"/>
              <a:ext cx="89159" cy="81667"/>
            </a:xfrm>
            <a:custGeom>
              <a:avLst/>
              <a:gdLst/>
              <a:ahLst/>
              <a:cxnLst/>
              <a:rect l="0" t="0" r="0" b="0"/>
              <a:pathLst>
                <a:path w="89159" h="81667">
                  <a:moveTo>
                    <a:pt x="16623" y="0"/>
                  </a:moveTo>
                  <a:lnTo>
                    <a:pt x="19645" y="0"/>
                  </a:lnTo>
                  <a:lnTo>
                    <a:pt x="22667" y="1513"/>
                  </a:lnTo>
                  <a:lnTo>
                    <a:pt x="25690" y="1513"/>
                  </a:lnTo>
                  <a:lnTo>
                    <a:pt x="28712" y="3025"/>
                  </a:lnTo>
                  <a:lnTo>
                    <a:pt x="31734" y="4537"/>
                  </a:lnTo>
                  <a:lnTo>
                    <a:pt x="33246" y="6050"/>
                  </a:lnTo>
                  <a:lnTo>
                    <a:pt x="34757" y="6050"/>
                  </a:lnTo>
                  <a:lnTo>
                    <a:pt x="34757" y="7562"/>
                  </a:lnTo>
                  <a:lnTo>
                    <a:pt x="37779" y="9074"/>
                  </a:lnTo>
                  <a:lnTo>
                    <a:pt x="40801" y="12099"/>
                  </a:lnTo>
                  <a:lnTo>
                    <a:pt x="45335" y="13612"/>
                  </a:lnTo>
                  <a:lnTo>
                    <a:pt x="49868" y="16636"/>
                  </a:lnTo>
                  <a:lnTo>
                    <a:pt x="54402" y="19661"/>
                  </a:lnTo>
                  <a:lnTo>
                    <a:pt x="58935" y="24198"/>
                  </a:lnTo>
                  <a:lnTo>
                    <a:pt x="61957" y="25710"/>
                  </a:lnTo>
                  <a:lnTo>
                    <a:pt x="64980" y="27223"/>
                  </a:lnTo>
                  <a:lnTo>
                    <a:pt x="66491" y="28735"/>
                  </a:lnTo>
                  <a:lnTo>
                    <a:pt x="69513" y="31760"/>
                  </a:lnTo>
                  <a:lnTo>
                    <a:pt x="74047" y="34784"/>
                  </a:lnTo>
                  <a:lnTo>
                    <a:pt x="78580" y="39322"/>
                  </a:lnTo>
                  <a:lnTo>
                    <a:pt x="81603" y="42346"/>
                  </a:lnTo>
                  <a:lnTo>
                    <a:pt x="84625" y="45371"/>
                  </a:lnTo>
                  <a:lnTo>
                    <a:pt x="87647" y="49908"/>
                  </a:lnTo>
                  <a:lnTo>
                    <a:pt x="89159" y="52933"/>
                  </a:lnTo>
                  <a:lnTo>
                    <a:pt x="89159" y="55957"/>
                  </a:lnTo>
                  <a:lnTo>
                    <a:pt x="89159" y="57470"/>
                  </a:lnTo>
                  <a:lnTo>
                    <a:pt x="89159" y="60494"/>
                  </a:lnTo>
                  <a:lnTo>
                    <a:pt x="87647" y="63519"/>
                  </a:lnTo>
                  <a:lnTo>
                    <a:pt x="86136" y="65032"/>
                  </a:lnTo>
                  <a:lnTo>
                    <a:pt x="84625" y="68056"/>
                  </a:lnTo>
                  <a:lnTo>
                    <a:pt x="83114" y="71081"/>
                  </a:lnTo>
                  <a:lnTo>
                    <a:pt x="80092" y="72593"/>
                  </a:lnTo>
                  <a:lnTo>
                    <a:pt x="77069" y="74106"/>
                  </a:lnTo>
                  <a:lnTo>
                    <a:pt x="74047" y="77131"/>
                  </a:lnTo>
                  <a:lnTo>
                    <a:pt x="71024" y="78643"/>
                  </a:lnTo>
                  <a:lnTo>
                    <a:pt x="68002" y="80155"/>
                  </a:lnTo>
                  <a:lnTo>
                    <a:pt x="64980" y="80155"/>
                  </a:lnTo>
                  <a:lnTo>
                    <a:pt x="61957" y="81667"/>
                  </a:lnTo>
                  <a:lnTo>
                    <a:pt x="58935" y="81667"/>
                  </a:lnTo>
                  <a:lnTo>
                    <a:pt x="55913" y="81667"/>
                  </a:lnTo>
                  <a:lnTo>
                    <a:pt x="52891" y="81667"/>
                  </a:lnTo>
                  <a:lnTo>
                    <a:pt x="49868" y="80155"/>
                  </a:lnTo>
                  <a:lnTo>
                    <a:pt x="45335" y="78643"/>
                  </a:lnTo>
                  <a:lnTo>
                    <a:pt x="40801" y="77131"/>
                  </a:lnTo>
                  <a:lnTo>
                    <a:pt x="36268" y="74106"/>
                  </a:lnTo>
                  <a:lnTo>
                    <a:pt x="31734" y="71081"/>
                  </a:lnTo>
                  <a:lnTo>
                    <a:pt x="27201" y="68056"/>
                  </a:lnTo>
                  <a:lnTo>
                    <a:pt x="22667" y="65032"/>
                  </a:lnTo>
                  <a:lnTo>
                    <a:pt x="19645" y="62007"/>
                  </a:lnTo>
                  <a:lnTo>
                    <a:pt x="15111" y="58982"/>
                  </a:lnTo>
                  <a:lnTo>
                    <a:pt x="12089" y="55957"/>
                  </a:lnTo>
                  <a:lnTo>
                    <a:pt x="7556" y="52933"/>
                  </a:lnTo>
                  <a:lnTo>
                    <a:pt x="6045" y="49908"/>
                  </a:lnTo>
                  <a:lnTo>
                    <a:pt x="3022" y="48395"/>
                  </a:lnTo>
                  <a:lnTo>
                    <a:pt x="1511" y="45371"/>
                  </a:lnTo>
                  <a:lnTo>
                    <a:pt x="0" y="43859"/>
                  </a:lnTo>
                  <a:lnTo>
                    <a:pt x="0" y="42346"/>
                  </a:lnTo>
                  <a:lnTo>
                    <a:pt x="0" y="40834"/>
                  </a:lnTo>
                  <a:lnTo>
                    <a:pt x="0" y="36297"/>
                  </a:lnTo>
                  <a:lnTo>
                    <a:pt x="0" y="34784"/>
                  </a:lnTo>
                  <a:lnTo>
                    <a:pt x="0" y="30247"/>
                  </a:lnTo>
                  <a:lnTo>
                    <a:pt x="1511" y="27223"/>
                  </a:lnTo>
                  <a:lnTo>
                    <a:pt x="1511" y="22685"/>
                  </a:lnTo>
                  <a:lnTo>
                    <a:pt x="3022" y="19661"/>
                  </a:lnTo>
                  <a:lnTo>
                    <a:pt x="4533" y="15124"/>
                  </a:lnTo>
                  <a:lnTo>
                    <a:pt x="6045" y="12099"/>
                  </a:lnTo>
                  <a:lnTo>
                    <a:pt x="7556" y="7562"/>
                  </a:lnTo>
                  <a:lnTo>
                    <a:pt x="9067" y="6050"/>
                  </a:lnTo>
                  <a:lnTo>
                    <a:pt x="12089" y="1513"/>
                  </a:lnTo>
                  <a:lnTo>
                    <a:pt x="16623"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202" name="Shape 157">
              <a:extLst>
                <a:ext uri="{FF2B5EF4-FFF2-40B4-BE49-F238E27FC236}">
                  <a16:creationId xmlns:a16="http://schemas.microsoft.com/office/drawing/2014/main" id="{F7F7E47F-A5FF-48EA-B966-70F9B896B78B}"/>
                </a:ext>
              </a:extLst>
            </p:cNvPr>
            <p:cNvSpPr/>
            <p:nvPr/>
          </p:nvSpPr>
          <p:spPr>
            <a:xfrm>
              <a:off x="4053719" y="1699136"/>
              <a:ext cx="105780" cy="120989"/>
            </a:xfrm>
            <a:custGeom>
              <a:avLst/>
              <a:gdLst/>
              <a:ahLst/>
              <a:cxnLst/>
              <a:rect l="0" t="0" r="0" b="0"/>
              <a:pathLst>
                <a:path w="105780" h="120989">
                  <a:moveTo>
                    <a:pt x="34755" y="0"/>
                  </a:moveTo>
                  <a:lnTo>
                    <a:pt x="21155" y="15124"/>
                  </a:lnTo>
                  <a:lnTo>
                    <a:pt x="10576" y="51420"/>
                  </a:lnTo>
                  <a:lnTo>
                    <a:pt x="24177" y="84692"/>
                  </a:lnTo>
                  <a:lnTo>
                    <a:pt x="105780" y="116452"/>
                  </a:lnTo>
                  <a:lnTo>
                    <a:pt x="87646" y="120989"/>
                  </a:lnTo>
                  <a:lnTo>
                    <a:pt x="87646" y="119476"/>
                  </a:lnTo>
                  <a:lnTo>
                    <a:pt x="84624" y="119476"/>
                  </a:lnTo>
                  <a:lnTo>
                    <a:pt x="81602" y="117964"/>
                  </a:lnTo>
                  <a:lnTo>
                    <a:pt x="77067" y="116452"/>
                  </a:lnTo>
                  <a:lnTo>
                    <a:pt x="75556" y="116452"/>
                  </a:lnTo>
                  <a:lnTo>
                    <a:pt x="72534" y="114939"/>
                  </a:lnTo>
                  <a:lnTo>
                    <a:pt x="69512" y="114939"/>
                  </a:lnTo>
                  <a:lnTo>
                    <a:pt x="66491" y="113427"/>
                  </a:lnTo>
                  <a:lnTo>
                    <a:pt x="64978" y="111914"/>
                  </a:lnTo>
                  <a:lnTo>
                    <a:pt x="61956" y="111914"/>
                  </a:lnTo>
                  <a:lnTo>
                    <a:pt x="57422" y="110402"/>
                  </a:lnTo>
                  <a:lnTo>
                    <a:pt x="54402" y="110402"/>
                  </a:lnTo>
                  <a:lnTo>
                    <a:pt x="51378" y="108890"/>
                  </a:lnTo>
                  <a:lnTo>
                    <a:pt x="48356" y="107378"/>
                  </a:lnTo>
                  <a:lnTo>
                    <a:pt x="45333" y="107378"/>
                  </a:lnTo>
                  <a:lnTo>
                    <a:pt x="42311" y="105865"/>
                  </a:lnTo>
                  <a:lnTo>
                    <a:pt x="39290" y="104353"/>
                  </a:lnTo>
                  <a:lnTo>
                    <a:pt x="36266" y="104353"/>
                  </a:lnTo>
                  <a:lnTo>
                    <a:pt x="33244" y="102840"/>
                  </a:lnTo>
                  <a:lnTo>
                    <a:pt x="31733" y="102840"/>
                  </a:lnTo>
                  <a:lnTo>
                    <a:pt x="27201" y="101328"/>
                  </a:lnTo>
                  <a:lnTo>
                    <a:pt x="22666" y="99816"/>
                  </a:lnTo>
                  <a:lnTo>
                    <a:pt x="19643" y="98303"/>
                  </a:lnTo>
                  <a:lnTo>
                    <a:pt x="18132" y="98303"/>
                  </a:lnTo>
                  <a:lnTo>
                    <a:pt x="18132" y="96791"/>
                  </a:lnTo>
                  <a:lnTo>
                    <a:pt x="15110" y="92254"/>
                  </a:lnTo>
                  <a:lnTo>
                    <a:pt x="13600" y="90742"/>
                  </a:lnTo>
                  <a:lnTo>
                    <a:pt x="12089" y="87717"/>
                  </a:lnTo>
                  <a:lnTo>
                    <a:pt x="10576" y="84692"/>
                  </a:lnTo>
                  <a:lnTo>
                    <a:pt x="9065" y="83180"/>
                  </a:lnTo>
                  <a:lnTo>
                    <a:pt x="7554" y="80155"/>
                  </a:lnTo>
                  <a:lnTo>
                    <a:pt x="6043" y="77130"/>
                  </a:lnTo>
                  <a:lnTo>
                    <a:pt x="4532" y="74106"/>
                  </a:lnTo>
                  <a:lnTo>
                    <a:pt x="3021" y="72593"/>
                  </a:lnTo>
                  <a:lnTo>
                    <a:pt x="0" y="69568"/>
                  </a:lnTo>
                  <a:lnTo>
                    <a:pt x="0" y="68056"/>
                  </a:lnTo>
                  <a:lnTo>
                    <a:pt x="10576" y="7562"/>
                  </a:lnTo>
                  <a:lnTo>
                    <a:pt x="34755"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203" name="Shape 159">
              <a:extLst>
                <a:ext uri="{FF2B5EF4-FFF2-40B4-BE49-F238E27FC236}">
                  <a16:creationId xmlns:a16="http://schemas.microsoft.com/office/drawing/2014/main" id="{6B94DBE7-9F64-425F-94F7-823D02595DC0}"/>
                </a:ext>
              </a:extLst>
            </p:cNvPr>
            <p:cNvSpPr/>
            <p:nvPr/>
          </p:nvSpPr>
          <p:spPr>
            <a:xfrm>
              <a:off x="3752998" y="2402381"/>
              <a:ext cx="166226" cy="86204"/>
            </a:xfrm>
            <a:custGeom>
              <a:avLst/>
              <a:gdLst/>
              <a:ahLst/>
              <a:cxnLst/>
              <a:rect l="0" t="0" r="0" b="0"/>
              <a:pathLst>
                <a:path w="166226" h="86204">
                  <a:moveTo>
                    <a:pt x="0" y="0"/>
                  </a:moveTo>
                  <a:lnTo>
                    <a:pt x="58934" y="31760"/>
                  </a:lnTo>
                  <a:lnTo>
                    <a:pt x="166226" y="77132"/>
                  </a:lnTo>
                  <a:lnTo>
                    <a:pt x="163205" y="81667"/>
                  </a:lnTo>
                  <a:lnTo>
                    <a:pt x="161693" y="81667"/>
                  </a:lnTo>
                  <a:lnTo>
                    <a:pt x="158671" y="83180"/>
                  </a:lnTo>
                  <a:lnTo>
                    <a:pt x="155648" y="83180"/>
                  </a:lnTo>
                  <a:lnTo>
                    <a:pt x="152626" y="83180"/>
                  </a:lnTo>
                  <a:lnTo>
                    <a:pt x="149605" y="83180"/>
                  </a:lnTo>
                  <a:lnTo>
                    <a:pt x="148092" y="84692"/>
                  </a:lnTo>
                  <a:lnTo>
                    <a:pt x="145070" y="84692"/>
                  </a:lnTo>
                  <a:lnTo>
                    <a:pt x="142048" y="84692"/>
                  </a:lnTo>
                  <a:lnTo>
                    <a:pt x="140536" y="84692"/>
                  </a:lnTo>
                  <a:lnTo>
                    <a:pt x="137516" y="84692"/>
                  </a:lnTo>
                  <a:lnTo>
                    <a:pt x="134492" y="86204"/>
                  </a:lnTo>
                  <a:lnTo>
                    <a:pt x="132981" y="86204"/>
                  </a:lnTo>
                  <a:lnTo>
                    <a:pt x="131470" y="84692"/>
                  </a:lnTo>
                  <a:lnTo>
                    <a:pt x="128447" y="84692"/>
                  </a:lnTo>
                  <a:lnTo>
                    <a:pt x="126936" y="83180"/>
                  </a:lnTo>
                  <a:lnTo>
                    <a:pt x="123915" y="81667"/>
                  </a:lnTo>
                  <a:lnTo>
                    <a:pt x="120891" y="78642"/>
                  </a:lnTo>
                  <a:lnTo>
                    <a:pt x="117869" y="78642"/>
                  </a:lnTo>
                  <a:lnTo>
                    <a:pt x="114847" y="75619"/>
                  </a:lnTo>
                  <a:lnTo>
                    <a:pt x="110315" y="74106"/>
                  </a:lnTo>
                  <a:lnTo>
                    <a:pt x="105780" y="71081"/>
                  </a:lnTo>
                  <a:lnTo>
                    <a:pt x="101246" y="69569"/>
                  </a:lnTo>
                  <a:lnTo>
                    <a:pt x="96714" y="66544"/>
                  </a:lnTo>
                  <a:lnTo>
                    <a:pt x="92179" y="65031"/>
                  </a:lnTo>
                  <a:lnTo>
                    <a:pt x="89157" y="63521"/>
                  </a:lnTo>
                  <a:lnTo>
                    <a:pt x="87646" y="62008"/>
                  </a:lnTo>
                  <a:lnTo>
                    <a:pt x="84624" y="60494"/>
                  </a:lnTo>
                  <a:lnTo>
                    <a:pt x="81603" y="60494"/>
                  </a:lnTo>
                  <a:lnTo>
                    <a:pt x="77068" y="57470"/>
                  </a:lnTo>
                  <a:lnTo>
                    <a:pt x="72534" y="54445"/>
                  </a:lnTo>
                  <a:lnTo>
                    <a:pt x="68002" y="52932"/>
                  </a:lnTo>
                  <a:lnTo>
                    <a:pt x="61956" y="49909"/>
                  </a:lnTo>
                  <a:lnTo>
                    <a:pt x="57422" y="46883"/>
                  </a:lnTo>
                  <a:lnTo>
                    <a:pt x="52889" y="45371"/>
                  </a:lnTo>
                  <a:lnTo>
                    <a:pt x="48356" y="42346"/>
                  </a:lnTo>
                  <a:lnTo>
                    <a:pt x="43822" y="40834"/>
                  </a:lnTo>
                  <a:lnTo>
                    <a:pt x="40801" y="39321"/>
                  </a:lnTo>
                  <a:lnTo>
                    <a:pt x="36266" y="37809"/>
                  </a:lnTo>
                  <a:lnTo>
                    <a:pt x="33244" y="36298"/>
                  </a:lnTo>
                  <a:lnTo>
                    <a:pt x="30222" y="34786"/>
                  </a:lnTo>
                  <a:lnTo>
                    <a:pt x="28712" y="33272"/>
                  </a:lnTo>
                  <a:lnTo>
                    <a:pt x="25688" y="31760"/>
                  </a:lnTo>
                  <a:lnTo>
                    <a:pt x="24177" y="30247"/>
                  </a:lnTo>
                  <a:lnTo>
                    <a:pt x="22666" y="30247"/>
                  </a:lnTo>
                  <a:lnTo>
                    <a:pt x="21155" y="28735"/>
                  </a:lnTo>
                  <a:lnTo>
                    <a:pt x="16621" y="24198"/>
                  </a:lnTo>
                  <a:lnTo>
                    <a:pt x="13600" y="21175"/>
                  </a:lnTo>
                  <a:lnTo>
                    <a:pt x="10576" y="16636"/>
                  </a:lnTo>
                  <a:lnTo>
                    <a:pt x="7554" y="12099"/>
                  </a:lnTo>
                  <a:lnTo>
                    <a:pt x="4532" y="7563"/>
                  </a:lnTo>
                  <a:lnTo>
                    <a:pt x="3021" y="3025"/>
                  </a:lnTo>
                  <a:lnTo>
                    <a:pt x="0" y="1512"/>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204" name="Shape 161">
              <a:extLst>
                <a:ext uri="{FF2B5EF4-FFF2-40B4-BE49-F238E27FC236}">
                  <a16:creationId xmlns:a16="http://schemas.microsoft.com/office/drawing/2014/main" id="{F4A2C6EB-BB74-48AD-8DC3-65F201FC8930}"/>
                </a:ext>
              </a:extLst>
            </p:cNvPr>
            <p:cNvSpPr/>
            <p:nvPr/>
          </p:nvSpPr>
          <p:spPr>
            <a:xfrm>
              <a:off x="3759042" y="2385745"/>
              <a:ext cx="1511" cy="0"/>
            </a:xfrm>
            <a:custGeom>
              <a:avLst/>
              <a:gdLst/>
              <a:ahLst/>
              <a:cxnLst/>
              <a:rect l="0" t="0" r="0" b="0"/>
              <a:pathLst>
                <a:path w="1511">
                  <a:moveTo>
                    <a:pt x="1511" y="0"/>
                  </a:move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205" name="Shape 162">
              <a:extLst>
                <a:ext uri="{FF2B5EF4-FFF2-40B4-BE49-F238E27FC236}">
                  <a16:creationId xmlns:a16="http://schemas.microsoft.com/office/drawing/2014/main" id="{1B2D431A-5D64-442F-837F-CAA2D0FA9ACA}"/>
                </a:ext>
              </a:extLst>
            </p:cNvPr>
            <p:cNvSpPr/>
            <p:nvPr/>
          </p:nvSpPr>
          <p:spPr>
            <a:xfrm>
              <a:off x="3760553" y="2384232"/>
              <a:ext cx="161694" cy="83180"/>
            </a:xfrm>
            <a:custGeom>
              <a:avLst/>
              <a:gdLst/>
              <a:ahLst/>
              <a:cxnLst/>
              <a:rect l="0" t="0" r="0" b="0"/>
              <a:pathLst>
                <a:path w="161694" h="83180">
                  <a:moveTo>
                    <a:pt x="0" y="0"/>
                  </a:moveTo>
                  <a:lnTo>
                    <a:pt x="3022" y="0"/>
                  </a:lnTo>
                  <a:lnTo>
                    <a:pt x="6045" y="1513"/>
                  </a:lnTo>
                  <a:lnTo>
                    <a:pt x="9067" y="1513"/>
                  </a:lnTo>
                  <a:lnTo>
                    <a:pt x="13600" y="3025"/>
                  </a:lnTo>
                  <a:lnTo>
                    <a:pt x="16623" y="4537"/>
                  </a:lnTo>
                  <a:lnTo>
                    <a:pt x="19645" y="6050"/>
                  </a:lnTo>
                  <a:lnTo>
                    <a:pt x="24178" y="7562"/>
                  </a:lnTo>
                  <a:lnTo>
                    <a:pt x="27201" y="9073"/>
                  </a:lnTo>
                  <a:lnTo>
                    <a:pt x="31734" y="9073"/>
                  </a:lnTo>
                  <a:lnTo>
                    <a:pt x="34756" y="10585"/>
                  </a:lnTo>
                  <a:lnTo>
                    <a:pt x="37779" y="10585"/>
                  </a:lnTo>
                  <a:lnTo>
                    <a:pt x="40801" y="12099"/>
                  </a:lnTo>
                  <a:lnTo>
                    <a:pt x="43824" y="13612"/>
                  </a:lnTo>
                  <a:lnTo>
                    <a:pt x="45335" y="15124"/>
                  </a:lnTo>
                  <a:lnTo>
                    <a:pt x="46846" y="15124"/>
                  </a:lnTo>
                  <a:lnTo>
                    <a:pt x="48357" y="15124"/>
                  </a:lnTo>
                  <a:lnTo>
                    <a:pt x="49868" y="16636"/>
                  </a:lnTo>
                  <a:lnTo>
                    <a:pt x="54402" y="18149"/>
                  </a:lnTo>
                  <a:lnTo>
                    <a:pt x="55913" y="19661"/>
                  </a:lnTo>
                  <a:lnTo>
                    <a:pt x="58935" y="19661"/>
                  </a:lnTo>
                  <a:lnTo>
                    <a:pt x="61957" y="22684"/>
                  </a:lnTo>
                  <a:lnTo>
                    <a:pt x="64980" y="24196"/>
                  </a:lnTo>
                  <a:lnTo>
                    <a:pt x="69513" y="25710"/>
                  </a:lnTo>
                  <a:lnTo>
                    <a:pt x="74047" y="27223"/>
                  </a:lnTo>
                  <a:lnTo>
                    <a:pt x="77069" y="28735"/>
                  </a:lnTo>
                  <a:lnTo>
                    <a:pt x="81602" y="31760"/>
                  </a:lnTo>
                  <a:lnTo>
                    <a:pt x="86136" y="33272"/>
                  </a:lnTo>
                  <a:lnTo>
                    <a:pt x="89158" y="36295"/>
                  </a:lnTo>
                  <a:lnTo>
                    <a:pt x="95203" y="37808"/>
                  </a:lnTo>
                  <a:lnTo>
                    <a:pt x="98225" y="40834"/>
                  </a:lnTo>
                  <a:lnTo>
                    <a:pt x="102759" y="42346"/>
                  </a:lnTo>
                  <a:lnTo>
                    <a:pt x="107292" y="45371"/>
                  </a:lnTo>
                  <a:lnTo>
                    <a:pt x="111826" y="46883"/>
                  </a:lnTo>
                  <a:lnTo>
                    <a:pt x="116359" y="49907"/>
                  </a:lnTo>
                  <a:lnTo>
                    <a:pt x="119381" y="51419"/>
                  </a:lnTo>
                  <a:lnTo>
                    <a:pt x="123915" y="54445"/>
                  </a:lnTo>
                  <a:lnTo>
                    <a:pt x="128448" y="55957"/>
                  </a:lnTo>
                  <a:lnTo>
                    <a:pt x="131471" y="57470"/>
                  </a:lnTo>
                  <a:lnTo>
                    <a:pt x="134493" y="58982"/>
                  </a:lnTo>
                  <a:lnTo>
                    <a:pt x="137515" y="60494"/>
                  </a:lnTo>
                  <a:lnTo>
                    <a:pt x="140538" y="62007"/>
                  </a:lnTo>
                  <a:lnTo>
                    <a:pt x="142049" y="63518"/>
                  </a:lnTo>
                  <a:lnTo>
                    <a:pt x="145071" y="65030"/>
                  </a:lnTo>
                  <a:lnTo>
                    <a:pt x="146583" y="66544"/>
                  </a:lnTo>
                  <a:lnTo>
                    <a:pt x="148094" y="66544"/>
                  </a:lnTo>
                  <a:lnTo>
                    <a:pt x="149605" y="68056"/>
                  </a:lnTo>
                  <a:lnTo>
                    <a:pt x="152627" y="71081"/>
                  </a:lnTo>
                  <a:lnTo>
                    <a:pt x="155649" y="74106"/>
                  </a:lnTo>
                  <a:lnTo>
                    <a:pt x="157161" y="77129"/>
                  </a:lnTo>
                  <a:lnTo>
                    <a:pt x="160183" y="80155"/>
                  </a:lnTo>
                  <a:lnTo>
                    <a:pt x="161694" y="81667"/>
                  </a:lnTo>
                  <a:lnTo>
                    <a:pt x="161694" y="83180"/>
                  </a:lnTo>
                  <a:lnTo>
                    <a:pt x="137515" y="78641"/>
                  </a:lnTo>
                  <a:lnTo>
                    <a:pt x="132982" y="77129"/>
                  </a:lnTo>
                  <a:lnTo>
                    <a:pt x="131471" y="75618"/>
                  </a:lnTo>
                  <a:lnTo>
                    <a:pt x="128448" y="74106"/>
                  </a:lnTo>
                  <a:lnTo>
                    <a:pt x="125426" y="72593"/>
                  </a:lnTo>
                  <a:lnTo>
                    <a:pt x="120893" y="69569"/>
                  </a:lnTo>
                  <a:lnTo>
                    <a:pt x="117870" y="68056"/>
                  </a:lnTo>
                  <a:lnTo>
                    <a:pt x="113337" y="65030"/>
                  </a:lnTo>
                  <a:lnTo>
                    <a:pt x="108803" y="63518"/>
                  </a:lnTo>
                  <a:lnTo>
                    <a:pt x="104270" y="60494"/>
                  </a:lnTo>
                  <a:lnTo>
                    <a:pt x="101248" y="58982"/>
                  </a:lnTo>
                  <a:lnTo>
                    <a:pt x="98225" y="58982"/>
                  </a:lnTo>
                  <a:lnTo>
                    <a:pt x="96714" y="57470"/>
                  </a:lnTo>
                  <a:lnTo>
                    <a:pt x="93692" y="55957"/>
                  </a:lnTo>
                  <a:lnTo>
                    <a:pt x="90670" y="54445"/>
                  </a:lnTo>
                  <a:lnTo>
                    <a:pt x="87647" y="52933"/>
                  </a:lnTo>
                  <a:lnTo>
                    <a:pt x="84625" y="51419"/>
                  </a:lnTo>
                  <a:lnTo>
                    <a:pt x="83114" y="49907"/>
                  </a:lnTo>
                  <a:lnTo>
                    <a:pt x="80091" y="48395"/>
                  </a:lnTo>
                  <a:lnTo>
                    <a:pt x="77069" y="48395"/>
                  </a:lnTo>
                  <a:lnTo>
                    <a:pt x="75558" y="46883"/>
                  </a:lnTo>
                  <a:lnTo>
                    <a:pt x="72535" y="45371"/>
                  </a:lnTo>
                  <a:lnTo>
                    <a:pt x="69513" y="43859"/>
                  </a:lnTo>
                  <a:lnTo>
                    <a:pt x="68002" y="42346"/>
                  </a:lnTo>
                  <a:lnTo>
                    <a:pt x="64980" y="40834"/>
                  </a:lnTo>
                  <a:lnTo>
                    <a:pt x="61957" y="39322"/>
                  </a:lnTo>
                  <a:lnTo>
                    <a:pt x="57424" y="36295"/>
                  </a:lnTo>
                  <a:lnTo>
                    <a:pt x="52891" y="34784"/>
                  </a:lnTo>
                  <a:lnTo>
                    <a:pt x="48357" y="31760"/>
                  </a:lnTo>
                  <a:lnTo>
                    <a:pt x="42313" y="30247"/>
                  </a:lnTo>
                  <a:lnTo>
                    <a:pt x="39290" y="27223"/>
                  </a:lnTo>
                  <a:lnTo>
                    <a:pt x="34756" y="25710"/>
                  </a:lnTo>
                  <a:lnTo>
                    <a:pt x="31734" y="24196"/>
                  </a:lnTo>
                  <a:lnTo>
                    <a:pt x="28712" y="22684"/>
                  </a:lnTo>
                  <a:lnTo>
                    <a:pt x="27201" y="21173"/>
                  </a:lnTo>
                  <a:lnTo>
                    <a:pt x="24178" y="19661"/>
                  </a:lnTo>
                  <a:lnTo>
                    <a:pt x="22667" y="19661"/>
                  </a:lnTo>
                  <a:lnTo>
                    <a:pt x="21156" y="19661"/>
                  </a:lnTo>
                  <a:lnTo>
                    <a:pt x="18134" y="16636"/>
                  </a:lnTo>
                  <a:lnTo>
                    <a:pt x="15111" y="15124"/>
                  </a:lnTo>
                  <a:lnTo>
                    <a:pt x="10578" y="12099"/>
                  </a:lnTo>
                  <a:lnTo>
                    <a:pt x="7556" y="9073"/>
                  </a:lnTo>
                  <a:lnTo>
                    <a:pt x="4533" y="6050"/>
                  </a:lnTo>
                  <a:lnTo>
                    <a:pt x="1511" y="3025"/>
                  </a:lnTo>
                  <a:lnTo>
                    <a:pt x="0" y="1513"/>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206" name="Shape 164">
              <a:extLst>
                <a:ext uri="{FF2B5EF4-FFF2-40B4-BE49-F238E27FC236}">
                  <a16:creationId xmlns:a16="http://schemas.microsoft.com/office/drawing/2014/main" id="{2ED377B2-21D3-4230-9D4F-12B568F43CF8}"/>
                </a:ext>
              </a:extLst>
            </p:cNvPr>
            <p:cNvSpPr/>
            <p:nvPr/>
          </p:nvSpPr>
          <p:spPr>
            <a:xfrm>
              <a:off x="3789266" y="2376669"/>
              <a:ext cx="113337" cy="60494"/>
            </a:xfrm>
            <a:custGeom>
              <a:avLst/>
              <a:gdLst/>
              <a:ahLst/>
              <a:cxnLst/>
              <a:rect l="0" t="0" r="0" b="0"/>
              <a:pathLst>
                <a:path w="113337" h="60494">
                  <a:moveTo>
                    <a:pt x="3021" y="0"/>
                  </a:moveTo>
                  <a:lnTo>
                    <a:pt x="25690" y="1512"/>
                  </a:lnTo>
                  <a:lnTo>
                    <a:pt x="27201" y="1512"/>
                  </a:lnTo>
                  <a:lnTo>
                    <a:pt x="28710" y="3023"/>
                  </a:lnTo>
                  <a:lnTo>
                    <a:pt x="31734" y="3023"/>
                  </a:lnTo>
                  <a:lnTo>
                    <a:pt x="34756" y="4536"/>
                  </a:lnTo>
                  <a:lnTo>
                    <a:pt x="37779" y="6050"/>
                  </a:lnTo>
                  <a:lnTo>
                    <a:pt x="39290" y="6050"/>
                  </a:lnTo>
                  <a:lnTo>
                    <a:pt x="42311" y="7562"/>
                  </a:lnTo>
                  <a:lnTo>
                    <a:pt x="45335" y="9074"/>
                  </a:lnTo>
                  <a:lnTo>
                    <a:pt x="46846" y="9074"/>
                  </a:lnTo>
                  <a:lnTo>
                    <a:pt x="49868" y="10587"/>
                  </a:lnTo>
                  <a:lnTo>
                    <a:pt x="52891" y="12099"/>
                  </a:lnTo>
                  <a:lnTo>
                    <a:pt x="55911" y="13611"/>
                  </a:lnTo>
                  <a:lnTo>
                    <a:pt x="58935" y="13611"/>
                  </a:lnTo>
                  <a:lnTo>
                    <a:pt x="60446" y="15123"/>
                  </a:lnTo>
                  <a:lnTo>
                    <a:pt x="63469" y="16635"/>
                  </a:lnTo>
                  <a:lnTo>
                    <a:pt x="66491" y="18147"/>
                  </a:lnTo>
                  <a:lnTo>
                    <a:pt x="69512" y="18147"/>
                  </a:lnTo>
                  <a:lnTo>
                    <a:pt x="72535" y="19661"/>
                  </a:lnTo>
                  <a:lnTo>
                    <a:pt x="74047" y="21173"/>
                  </a:lnTo>
                  <a:lnTo>
                    <a:pt x="77069" y="22685"/>
                  </a:lnTo>
                  <a:lnTo>
                    <a:pt x="81602" y="24198"/>
                  </a:lnTo>
                  <a:lnTo>
                    <a:pt x="84624" y="25710"/>
                  </a:lnTo>
                  <a:lnTo>
                    <a:pt x="87647" y="27222"/>
                  </a:lnTo>
                  <a:lnTo>
                    <a:pt x="89158" y="28735"/>
                  </a:lnTo>
                  <a:lnTo>
                    <a:pt x="92181" y="30246"/>
                  </a:lnTo>
                  <a:lnTo>
                    <a:pt x="95203" y="33272"/>
                  </a:lnTo>
                  <a:lnTo>
                    <a:pt x="99737" y="36297"/>
                  </a:lnTo>
                  <a:lnTo>
                    <a:pt x="102759" y="40834"/>
                  </a:lnTo>
                  <a:lnTo>
                    <a:pt x="107292" y="43857"/>
                  </a:lnTo>
                  <a:lnTo>
                    <a:pt x="110313" y="46883"/>
                  </a:lnTo>
                  <a:lnTo>
                    <a:pt x="111824" y="49908"/>
                  </a:lnTo>
                  <a:lnTo>
                    <a:pt x="113337" y="60494"/>
                  </a:lnTo>
                  <a:lnTo>
                    <a:pt x="110313" y="60494"/>
                  </a:lnTo>
                  <a:lnTo>
                    <a:pt x="51379" y="22685"/>
                  </a:lnTo>
                  <a:lnTo>
                    <a:pt x="0" y="1512"/>
                  </a:lnTo>
                  <a:lnTo>
                    <a:pt x="302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207" name="Shape 166">
              <a:extLst>
                <a:ext uri="{FF2B5EF4-FFF2-40B4-BE49-F238E27FC236}">
                  <a16:creationId xmlns:a16="http://schemas.microsoft.com/office/drawing/2014/main" id="{AC89A2BF-181D-44AE-B0E7-01664D1E77AE}"/>
                </a:ext>
              </a:extLst>
            </p:cNvPr>
            <p:cNvSpPr/>
            <p:nvPr/>
          </p:nvSpPr>
          <p:spPr>
            <a:xfrm>
              <a:off x="3822511" y="2369106"/>
              <a:ext cx="63469" cy="24196"/>
            </a:xfrm>
            <a:custGeom>
              <a:avLst/>
              <a:gdLst/>
              <a:ahLst/>
              <a:cxnLst/>
              <a:rect l="0" t="0" r="0" b="0"/>
              <a:pathLst>
                <a:path w="63469" h="24196">
                  <a:moveTo>
                    <a:pt x="25690" y="0"/>
                  </a:moveTo>
                  <a:lnTo>
                    <a:pt x="46846" y="7562"/>
                  </a:lnTo>
                  <a:lnTo>
                    <a:pt x="57424" y="15123"/>
                  </a:lnTo>
                  <a:lnTo>
                    <a:pt x="63469" y="24196"/>
                  </a:lnTo>
                  <a:lnTo>
                    <a:pt x="54402" y="22685"/>
                  </a:lnTo>
                  <a:lnTo>
                    <a:pt x="0" y="3025"/>
                  </a:lnTo>
                  <a:lnTo>
                    <a:pt x="2569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208" name="Shape 168">
              <a:extLst>
                <a:ext uri="{FF2B5EF4-FFF2-40B4-BE49-F238E27FC236}">
                  <a16:creationId xmlns:a16="http://schemas.microsoft.com/office/drawing/2014/main" id="{CA78F458-AFAB-4150-AB26-131CDC9EBF59}"/>
                </a:ext>
              </a:extLst>
            </p:cNvPr>
            <p:cNvSpPr/>
            <p:nvPr/>
          </p:nvSpPr>
          <p:spPr>
            <a:xfrm>
              <a:off x="4209367" y="1904809"/>
              <a:ext cx="80091" cy="68056"/>
            </a:xfrm>
            <a:custGeom>
              <a:avLst/>
              <a:gdLst/>
              <a:ahLst/>
              <a:cxnLst/>
              <a:rect l="0" t="0" r="0" b="0"/>
              <a:pathLst>
                <a:path w="80091" h="68056">
                  <a:moveTo>
                    <a:pt x="22667" y="0"/>
                  </a:moveTo>
                  <a:lnTo>
                    <a:pt x="24178" y="0"/>
                  </a:lnTo>
                  <a:lnTo>
                    <a:pt x="27201" y="0"/>
                  </a:lnTo>
                  <a:lnTo>
                    <a:pt x="28712" y="1514"/>
                  </a:lnTo>
                  <a:lnTo>
                    <a:pt x="30223" y="1514"/>
                  </a:lnTo>
                  <a:lnTo>
                    <a:pt x="80091" y="24198"/>
                  </a:lnTo>
                  <a:lnTo>
                    <a:pt x="45335" y="27222"/>
                  </a:lnTo>
                  <a:lnTo>
                    <a:pt x="64980" y="45371"/>
                  </a:lnTo>
                  <a:lnTo>
                    <a:pt x="24178" y="42348"/>
                  </a:lnTo>
                  <a:lnTo>
                    <a:pt x="30223" y="46883"/>
                  </a:lnTo>
                  <a:lnTo>
                    <a:pt x="33247" y="48395"/>
                  </a:lnTo>
                  <a:lnTo>
                    <a:pt x="36268" y="49908"/>
                  </a:lnTo>
                  <a:lnTo>
                    <a:pt x="39290" y="52933"/>
                  </a:lnTo>
                  <a:lnTo>
                    <a:pt x="42313" y="55959"/>
                  </a:lnTo>
                  <a:lnTo>
                    <a:pt x="46848" y="57471"/>
                  </a:lnTo>
                  <a:lnTo>
                    <a:pt x="49868" y="60494"/>
                  </a:lnTo>
                  <a:lnTo>
                    <a:pt x="52891" y="62007"/>
                  </a:lnTo>
                  <a:lnTo>
                    <a:pt x="55913" y="65031"/>
                  </a:lnTo>
                  <a:lnTo>
                    <a:pt x="58935" y="66544"/>
                  </a:lnTo>
                  <a:lnTo>
                    <a:pt x="60448" y="68056"/>
                  </a:lnTo>
                  <a:lnTo>
                    <a:pt x="58935" y="68056"/>
                  </a:lnTo>
                  <a:lnTo>
                    <a:pt x="57424" y="68056"/>
                  </a:lnTo>
                  <a:lnTo>
                    <a:pt x="55913" y="66544"/>
                  </a:lnTo>
                  <a:lnTo>
                    <a:pt x="51379" y="66544"/>
                  </a:lnTo>
                  <a:lnTo>
                    <a:pt x="48359" y="65031"/>
                  </a:lnTo>
                  <a:lnTo>
                    <a:pt x="43824" y="63519"/>
                  </a:lnTo>
                  <a:lnTo>
                    <a:pt x="39290" y="62007"/>
                  </a:lnTo>
                  <a:lnTo>
                    <a:pt x="34758" y="60494"/>
                  </a:lnTo>
                  <a:lnTo>
                    <a:pt x="30223" y="58982"/>
                  </a:lnTo>
                  <a:lnTo>
                    <a:pt x="25690" y="55959"/>
                  </a:lnTo>
                  <a:lnTo>
                    <a:pt x="21158" y="54445"/>
                  </a:lnTo>
                  <a:lnTo>
                    <a:pt x="16623" y="51420"/>
                  </a:lnTo>
                  <a:lnTo>
                    <a:pt x="12089" y="48395"/>
                  </a:lnTo>
                  <a:lnTo>
                    <a:pt x="9067" y="46883"/>
                  </a:lnTo>
                  <a:lnTo>
                    <a:pt x="7557" y="43860"/>
                  </a:lnTo>
                  <a:lnTo>
                    <a:pt x="4533" y="40834"/>
                  </a:lnTo>
                  <a:lnTo>
                    <a:pt x="4533" y="37809"/>
                  </a:lnTo>
                  <a:lnTo>
                    <a:pt x="3022" y="34784"/>
                  </a:lnTo>
                  <a:lnTo>
                    <a:pt x="1511" y="31759"/>
                  </a:lnTo>
                  <a:lnTo>
                    <a:pt x="1511" y="28736"/>
                  </a:lnTo>
                  <a:lnTo>
                    <a:pt x="1511" y="25710"/>
                  </a:lnTo>
                  <a:lnTo>
                    <a:pt x="0" y="22685"/>
                  </a:lnTo>
                  <a:lnTo>
                    <a:pt x="0" y="19661"/>
                  </a:lnTo>
                  <a:lnTo>
                    <a:pt x="0" y="18148"/>
                  </a:lnTo>
                  <a:lnTo>
                    <a:pt x="1511" y="15125"/>
                  </a:lnTo>
                  <a:lnTo>
                    <a:pt x="1511" y="12099"/>
                  </a:lnTo>
                  <a:lnTo>
                    <a:pt x="3022" y="10587"/>
                  </a:lnTo>
                  <a:lnTo>
                    <a:pt x="3022" y="7562"/>
                  </a:lnTo>
                  <a:lnTo>
                    <a:pt x="6046" y="4537"/>
                  </a:lnTo>
                  <a:lnTo>
                    <a:pt x="9067" y="3026"/>
                  </a:lnTo>
                  <a:lnTo>
                    <a:pt x="15111" y="1514"/>
                  </a:lnTo>
                  <a:lnTo>
                    <a:pt x="18134" y="1514"/>
                  </a:lnTo>
                  <a:lnTo>
                    <a:pt x="22667" y="0"/>
                  </a:lnTo>
                  <a:close/>
                </a:path>
              </a:pathLst>
            </a:custGeom>
            <a:ln w="0" cap="flat">
              <a:miter lim="127000"/>
            </a:ln>
          </p:spPr>
          <p:style>
            <a:lnRef idx="0">
              <a:srgbClr val="000000">
                <a:alpha val="0"/>
              </a:srgbClr>
            </a:lnRef>
            <a:fillRef idx="1">
              <a:srgbClr val="B5B5B5"/>
            </a:fillRef>
            <a:effectRef idx="0">
              <a:scrgbClr r="0" g="0" b="0"/>
            </a:effectRef>
            <a:fontRef idx="none"/>
          </p:style>
          <p:txBody>
            <a:bodyPr/>
            <a:lstStyle/>
            <a:p>
              <a:endParaRPr lang="en-GB" sz="2706"/>
            </a:p>
          </p:txBody>
        </p:sp>
        <p:sp>
          <p:nvSpPr>
            <p:cNvPr id="209" name="Shape 170">
              <a:extLst>
                <a:ext uri="{FF2B5EF4-FFF2-40B4-BE49-F238E27FC236}">
                  <a16:creationId xmlns:a16="http://schemas.microsoft.com/office/drawing/2014/main" id="{7FE5856C-E45E-4B70-AE76-5FA2FD46BEFB}"/>
                </a:ext>
              </a:extLst>
            </p:cNvPr>
            <p:cNvSpPr/>
            <p:nvPr/>
          </p:nvSpPr>
          <p:spPr>
            <a:xfrm>
              <a:off x="4074874" y="1841288"/>
              <a:ext cx="68002" cy="60494"/>
            </a:xfrm>
            <a:custGeom>
              <a:avLst/>
              <a:gdLst/>
              <a:ahLst/>
              <a:cxnLst/>
              <a:rect l="0" t="0" r="0" b="0"/>
              <a:pathLst>
                <a:path w="68002" h="60494">
                  <a:moveTo>
                    <a:pt x="19645" y="0"/>
                  </a:moveTo>
                  <a:lnTo>
                    <a:pt x="22667" y="0"/>
                  </a:lnTo>
                  <a:lnTo>
                    <a:pt x="25690" y="0"/>
                  </a:lnTo>
                  <a:lnTo>
                    <a:pt x="28712" y="0"/>
                  </a:lnTo>
                  <a:lnTo>
                    <a:pt x="68002" y="12099"/>
                  </a:lnTo>
                  <a:lnTo>
                    <a:pt x="40801" y="25710"/>
                  </a:lnTo>
                  <a:lnTo>
                    <a:pt x="60446" y="39321"/>
                  </a:lnTo>
                  <a:lnTo>
                    <a:pt x="28712" y="36297"/>
                  </a:lnTo>
                  <a:lnTo>
                    <a:pt x="54402" y="60494"/>
                  </a:lnTo>
                  <a:lnTo>
                    <a:pt x="52891" y="60494"/>
                  </a:lnTo>
                  <a:lnTo>
                    <a:pt x="48357" y="58982"/>
                  </a:lnTo>
                  <a:lnTo>
                    <a:pt x="45335" y="55957"/>
                  </a:lnTo>
                  <a:lnTo>
                    <a:pt x="42313" y="55957"/>
                  </a:lnTo>
                  <a:lnTo>
                    <a:pt x="39290" y="52933"/>
                  </a:lnTo>
                  <a:lnTo>
                    <a:pt x="34757" y="51420"/>
                  </a:lnTo>
                  <a:lnTo>
                    <a:pt x="31734" y="49908"/>
                  </a:lnTo>
                  <a:lnTo>
                    <a:pt x="27201" y="46883"/>
                  </a:lnTo>
                  <a:lnTo>
                    <a:pt x="22667" y="45371"/>
                  </a:lnTo>
                  <a:lnTo>
                    <a:pt x="19645" y="42346"/>
                  </a:lnTo>
                  <a:lnTo>
                    <a:pt x="15111" y="39321"/>
                  </a:lnTo>
                  <a:lnTo>
                    <a:pt x="12089" y="36297"/>
                  </a:lnTo>
                  <a:lnTo>
                    <a:pt x="9067" y="33272"/>
                  </a:lnTo>
                  <a:lnTo>
                    <a:pt x="6045" y="30247"/>
                  </a:lnTo>
                  <a:lnTo>
                    <a:pt x="6045" y="25710"/>
                  </a:lnTo>
                  <a:lnTo>
                    <a:pt x="3022" y="24198"/>
                  </a:lnTo>
                  <a:lnTo>
                    <a:pt x="3022" y="21173"/>
                  </a:lnTo>
                  <a:lnTo>
                    <a:pt x="1511" y="18148"/>
                  </a:lnTo>
                  <a:lnTo>
                    <a:pt x="0" y="13611"/>
                  </a:lnTo>
                  <a:lnTo>
                    <a:pt x="0" y="10587"/>
                  </a:lnTo>
                  <a:lnTo>
                    <a:pt x="1511" y="7562"/>
                  </a:lnTo>
                  <a:lnTo>
                    <a:pt x="4533" y="6049"/>
                  </a:lnTo>
                  <a:lnTo>
                    <a:pt x="7556" y="3025"/>
                  </a:lnTo>
                  <a:lnTo>
                    <a:pt x="10578" y="1513"/>
                  </a:lnTo>
                  <a:lnTo>
                    <a:pt x="15111" y="1513"/>
                  </a:lnTo>
                  <a:lnTo>
                    <a:pt x="19645" y="0"/>
                  </a:lnTo>
                  <a:close/>
                </a:path>
              </a:pathLst>
            </a:custGeom>
            <a:ln w="0" cap="flat">
              <a:miter lim="127000"/>
            </a:ln>
          </p:spPr>
          <p:style>
            <a:lnRef idx="0">
              <a:srgbClr val="000000">
                <a:alpha val="0"/>
              </a:srgbClr>
            </a:lnRef>
            <a:fillRef idx="1">
              <a:srgbClr val="CDCECE"/>
            </a:fillRef>
            <a:effectRef idx="0">
              <a:scrgbClr r="0" g="0" b="0"/>
            </a:effectRef>
            <a:fontRef idx="none"/>
          </p:style>
          <p:txBody>
            <a:bodyPr/>
            <a:lstStyle/>
            <a:p>
              <a:endParaRPr lang="en-GB" sz="2706"/>
            </a:p>
          </p:txBody>
        </p:sp>
        <p:sp>
          <p:nvSpPr>
            <p:cNvPr id="210" name="Shape 172">
              <a:extLst>
                <a:ext uri="{FF2B5EF4-FFF2-40B4-BE49-F238E27FC236}">
                  <a16:creationId xmlns:a16="http://schemas.microsoft.com/office/drawing/2014/main" id="{002AE050-1973-4881-93A3-63A6A2F8BD07}"/>
                </a:ext>
              </a:extLst>
            </p:cNvPr>
            <p:cNvSpPr/>
            <p:nvPr/>
          </p:nvSpPr>
          <p:spPr>
            <a:xfrm>
              <a:off x="3950959" y="1761132"/>
              <a:ext cx="58935" cy="48395"/>
            </a:xfrm>
            <a:custGeom>
              <a:avLst/>
              <a:gdLst/>
              <a:ahLst/>
              <a:cxnLst/>
              <a:rect l="0" t="0" r="0" b="0"/>
              <a:pathLst>
                <a:path w="58935" h="48395">
                  <a:moveTo>
                    <a:pt x="7556" y="0"/>
                  </a:moveTo>
                  <a:lnTo>
                    <a:pt x="9067" y="0"/>
                  </a:lnTo>
                  <a:lnTo>
                    <a:pt x="58935" y="21173"/>
                  </a:lnTo>
                  <a:lnTo>
                    <a:pt x="37779" y="22687"/>
                  </a:lnTo>
                  <a:lnTo>
                    <a:pt x="49868" y="40834"/>
                  </a:lnTo>
                  <a:lnTo>
                    <a:pt x="27201" y="27223"/>
                  </a:lnTo>
                  <a:lnTo>
                    <a:pt x="36268" y="48395"/>
                  </a:lnTo>
                  <a:lnTo>
                    <a:pt x="34757" y="48395"/>
                  </a:lnTo>
                  <a:lnTo>
                    <a:pt x="30223" y="45371"/>
                  </a:lnTo>
                  <a:lnTo>
                    <a:pt x="27201" y="42346"/>
                  </a:lnTo>
                  <a:lnTo>
                    <a:pt x="24179" y="40834"/>
                  </a:lnTo>
                  <a:lnTo>
                    <a:pt x="21156" y="39321"/>
                  </a:lnTo>
                  <a:lnTo>
                    <a:pt x="16623" y="36298"/>
                  </a:lnTo>
                  <a:lnTo>
                    <a:pt x="13601" y="33272"/>
                  </a:lnTo>
                  <a:lnTo>
                    <a:pt x="10578" y="30247"/>
                  </a:lnTo>
                  <a:lnTo>
                    <a:pt x="7556" y="27223"/>
                  </a:lnTo>
                  <a:lnTo>
                    <a:pt x="4533" y="24199"/>
                  </a:lnTo>
                  <a:lnTo>
                    <a:pt x="3022" y="21173"/>
                  </a:lnTo>
                  <a:lnTo>
                    <a:pt x="1511" y="18148"/>
                  </a:lnTo>
                  <a:lnTo>
                    <a:pt x="0" y="15124"/>
                  </a:lnTo>
                  <a:lnTo>
                    <a:pt x="0" y="13611"/>
                  </a:lnTo>
                  <a:lnTo>
                    <a:pt x="0" y="10588"/>
                  </a:lnTo>
                  <a:lnTo>
                    <a:pt x="0" y="7562"/>
                  </a:lnTo>
                  <a:lnTo>
                    <a:pt x="1511" y="6049"/>
                  </a:lnTo>
                  <a:lnTo>
                    <a:pt x="1511" y="4537"/>
                  </a:lnTo>
                  <a:lnTo>
                    <a:pt x="3022" y="1512"/>
                  </a:lnTo>
                  <a:lnTo>
                    <a:pt x="4533" y="1512"/>
                  </a:lnTo>
                  <a:lnTo>
                    <a:pt x="7556"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sz="2706"/>
            </a:p>
          </p:txBody>
        </p:sp>
        <p:sp>
          <p:nvSpPr>
            <p:cNvPr id="211" name="Shape 174">
              <a:extLst>
                <a:ext uri="{FF2B5EF4-FFF2-40B4-BE49-F238E27FC236}">
                  <a16:creationId xmlns:a16="http://schemas.microsoft.com/office/drawing/2014/main" id="{5AFA8046-6771-49AB-A133-63CB62A5C40E}"/>
                </a:ext>
              </a:extLst>
            </p:cNvPr>
            <p:cNvSpPr/>
            <p:nvPr/>
          </p:nvSpPr>
          <p:spPr>
            <a:xfrm>
              <a:off x="4161010" y="2009157"/>
              <a:ext cx="72536" cy="52932"/>
            </a:xfrm>
            <a:custGeom>
              <a:avLst/>
              <a:gdLst/>
              <a:ahLst/>
              <a:cxnLst/>
              <a:rect l="0" t="0" r="0" b="0"/>
              <a:pathLst>
                <a:path w="72536" h="52932">
                  <a:moveTo>
                    <a:pt x="10578" y="0"/>
                  </a:moveTo>
                  <a:lnTo>
                    <a:pt x="15112" y="0"/>
                  </a:lnTo>
                  <a:lnTo>
                    <a:pt x="18134" y="0"/>
                  </a:lnTo>
                  <a:lnTo>
                    <a:pt x="21156" y="0"/>
                  </a:lnTo>
                  <a:lnTo>
                    <a:pt x="22668" y="0"/>
                  </a:lnTo>
                  <a:lnTo>
                    <a:pt x="25690" y="0"/>
                  </a:lnTo>
                  <a:lnTo>
                    <a:pt x="28712" y="0"/>
                  </a:lnTo>
                  <a:lnTo>
                    <a:pt x="30223" y="0"/>
                  </a:lnTo>
                  <a:lnTo>
                    <a:pt x="33246" y="1512"/>
                  </a:lnTo>
                  <a:lnTo>
                    <a:pt x="36268" y="1512"/>
                  </a:lnTo>
                  <a:lnTo>
                    <a:pt x="37779" y="3025"/>
                  </a:lnTo>
                  <a:lnTo>
                    <a:pt x="72536" y="24198"/>
                  </a:lnTo>
                  <a:lnTo>
                    <a:pt x="46846" y="24198"/>
                  </a:lnTo>
                  <a:lnTo>
                    <a:pt x="60447" y="40834"/>
                  </a:lnTo>
                  <a:lnTo>
                    <a:pt x="36268" y="30247"/>
                  </a:lnTo>
                  <a:lnTo>
                    <a:pt x="49868" y="52932"/>
                  </a:lnTo>
                  <a:lnTo>
                    <a:pt x="46846" y="51420"/>
                  </a:lnTo>
                  <a:lnTo>
                    <a:pt x="45335" y="51420"/>
                  </a:lnTo>
                  <a:lnTo>
                    <a:pt x="43824" y="49908"/>
                  </a:lnTo>
                  <a:lnTo>
                    <a:pt x="40801" y="49908"/>
                  </a:lnTo>
                  <a:lnTo>
                    <a:pt x="37779" y="48397"/>
                  </a:lnTo>
                  <a:lnTo>
                    <a:pt x="36268" y="48397"/>
                  </a:lnTo>
                  <a:lnTo>
                    <a:pt x="33246" y="46884"/>
                  </a:lnTo>
                  <a:lnTo>
                    <a:pt x="30223" y="43858"/>
                  </a:lnTo>
                  <a:lnTo>
                    <a:pt x="27201" y="43858"/>
                  </a:lnTo>
                  <a:lnTo>
                    <a:pt x="24179" y="40834"/>
                  </a:lnTo>
                  <a:lnTo>
                    <a:pt x="21156" y="39321"/>
                  </a:lnTo>
                  <a:lnTo>
                    <a:pt x="19645" y="36296"/>
                  </a:lnTo>
                  <a:lnTo>
                    <a:pt x="16623" y="33273"/>
                  </a:lnTo>
                  <a:lnTo>
                    <a:pt x="15112" y="30247"/>
                  </a:lnTo>
                  <a:lnTo>
                    <a:pt x="13601" y="27222"/>
                  </a:lnTo>
                  <a:lnTo>
                    <a:pt x="10578" y="24198"/>
                  </a:lnTo>
                  <a:lnTo>
                    <a:pt x="9067" y="22685"/>
                  </a:lnTo>
                  <a:lnTo>
                    <a:pt x="6045" y="16636"/>
                  </a:lnTo>
                  <a:lnTo>
                    <a:pt x="1511" y="13611"/>
                  </a:lnTo>
                  <a:lnTo>
                    <a:pt x="0" y="9074"/>
                  </a:lnTo>
                  <a:lnTo>
                    <a:pt x="0" y="6051"/>
                  </a:lnTo>
                  <a:lnTo>
                    <a:pt x="1511" y="4537"/>
                  </a:lnTo>
                  <a:lnTo>
                    <a:pt x="3022" y="3025"/>
                  </a:lnTo>
                  <a:lnTo>
                    <a:pt x="4533" y="3025"/>
                  </a:lnTo>
                  <a:lnTo>
                    <a:pt x="7556" y="1512"/>
                  </a:lnTo>
                  <a:lnTo>
                    <a:pt x="10578" y="0"/>
                  </a:lnTo>
                  <a:close/>
                </a:path>
              </a:pathLst>
            </a:custGeom>
            <a:ln w="0" cap="flat">
              <a:miter lim="127000"/>
            </a:ln>
          </p:spPr>
          <p:style>
            <a:lnRef idx="0">
              <a:srgbClr val="000000">
                <a:alpha val="0"/>
              </a:srgbClr>
            </a:lnRef>
            <a:fillRef idx="1">
              <a:srgbClr val="E7E7E7"/>
            </a:fillRef>
            <a:effectRef idx="0">
              <a:scrgbClr r="0" g="0" b="0"/>
            </a:effectRef>
            <a:fontRef idx="none"/>
          </p:style>
          <p:txBody>
            <a:bodyPr/>
            <a:lstStyle/>
            <a:p>
              <a:endParaRPr lang="en-GB" sz="2706"/>
            </a:p>
          </p:txBody>
        </p:sp>
        <p:sp>
          <p:nvSpPr>
            <p:cNvPr id="212" name="Shape 176">
              <a:extLst>
                <a:ext uri="{FF2B5EF4-FFF2-40B4-BE49-F238E27FC236}">
                  <a16:creationId xmlns:a16="http://schemas.microsoft.com/office/drawing/2014/main" id="{3E44DB83-E619-4BD1-B708-B897735B5BD4}"/>
                </a:ext>
              </a:extLst>
            </p:cNvPr>
            <p:cNvSpPr/>
            <p:nvPr/>
          </p:nvSpPr>
          <p:spPr>
            <a:xfrm>
              <a:off x="4120210" y="2110484"/>
              <a:ext cx="64979" cy="48395"/>
            </a:xfrm>
            <a:custGeom>
              <a:avLst/>
              <a:gdLst/>
              <a:ahLst/>
              <a:cxnLst/>
              <a:rect l="0" t="0" r="0" b="0"/>
              <a:pathLst>
                <a:path w="64979" h="48395">
                  <a:moveTo>
                    <a:pt x="9066" y="0"/>
                  </a:moveTo>
                  <a:lnTo>
                    <a:pt x="12088" y="0"/>
                  </a:lnTo>
                  <a:lnTo>
                    <a:pt x="15112" y="0"/>
                  </a:lnTo>
                  <a:lnTo>
                    <a:pt x="18133" y="0"/>
                  </a:lnTo>
                  <a:lnTo>
                    <a:pt x="19644" y="1512"/>
                  </a:lnTo>
                  <a:lnTo>
                    <a:pt x="22666" y="1512"/>
                  </a:lnTo>
                  <a:lnTo>
                    <a:pt x="27201" y="3025"/>
                  </a:lnTo>
                  <a:lnTo>
                    <a:pt x="64979" y="27222"/>
                  </a:lnTo>
                  <a:lnTo>
                    <a:pt x="33244" y="24198"/>
                  </a:lnTo>
                  <a:lnTo>
                    <a:pt x="48356" y="40834"/>
                  </a:lnTo>
                  <a:lnTo>
                    <a:pt x="25688" y="34784"/>
                  </a:lnTo>
                  <a:lnTo>
                    <a:pt x="37778" y="48395"/>
                  </a:lnTo>
                  <a:lnTo>
                    <a:pt x="36266" y="46883"/>
                  </a:lnTo>
                  <a:lnTo>
                    <a:pt x="33244" y="45371"/>
                  </a:lnTo>
                  <a:lnTo>
                    <a:pt x="31733" y="45371"/>
                  </a:lnTo>
                  <a:lnTo>
                    <a:pt x="28712" y="43859"/>
                  </a:lnTo>
                  <a:lnTo>
                    <a:pt x="25688" y="42346"/>
                  </a:lnTo>
                  <a:lnTo>
                    <a:pt x="22666" y="40834"/>
                  </a:lnTo>
                  <a:lnTo>
                    <a:pt x="19644" y="39321"/>
                  </a:lnTo>
                  <a:lnTo>
                    <a:pt x="16621" y="37809"/>
                  </a:lnTo>
                  <a:lnTo>
                    <a:pt x="13601" y="34784"/>
                  </a:lnTo>
                  <a:lnTo>
                    <a:pt x="10577" y="31760"/>
                  </a:lnTo>
                  <a:lnTo>
                    <a:pt x="7555" y="28735"/>
                  </a:lnTo>
                  <a:lnTo>
                    <a:pt x="4532" y="25710"/>
                  </a:lnTo>
                  <a:lnTo>
                    <a:pt x="3021" y="21173"/>
                  </a:lnTo>
                  <a:lnTo>
                    <a:pt x="0" y="18149"/>
                  </a:lnTo>
                  <a:lnTo>
                    <a:pt x="0" y="13611"/>
                  </a:lnTo>
                  <a:lnTo>
                    <a:pt x="0" y="9074"/>
                  </a:lnTo>
                  <a:lnTo>
                    <a:pt x="1511" y="6050"/>
                  </a:lnTo>
                  <a:lnTo>
                    <a:pt x="1511" y="4537"/>
                  </a:lnTo>
                  <a:lnTo>
                    <a:pt x="4532" y="3025"/>
                  </a:lnTo>
                  <a:lnTo>
                    <a:pt x="6043" y="1512"/>
                  </a:lnTo>
                  <a:lnTo>
                    <a:pt x="9066" y="0"/>
                  </a:lnTo>
                  <a:close/>
                </a:path>
              </a:pathLst>
            </a:custGeom>
            <a:ln w="0" cap="flat">
              <a:miter lim="127000"/>
            </a:ln>
          </p:spPr>
          <p:style>
            <a:lnRef idx="0">
              <a:srgbClr val="000000">
                <a:alpha val="0"/>
              </a:srgbClr>
            </a:lnRef>
            <a:fillRef idx="1">
              <a:srgbClr val="E7E7E7"/>
            </a:fillRef>
            <a:effectRef idx="0">
              <a:scrgbClr r="0" g="0" b="0"/>
            </a:effectRef>
            <a:fontRef idx="none"/>
          </p:style>
          <p:txBody>
            <a:bodyPr/>
            <a:lstStyle/>
            <a:p>
              <a:endParaRPr lang="en-GB" sz="2706"/>
            </a:p>
          </p:txBody>
        </p:sp>
        <p:sp>
          <p:nvSpPr>
            <p:cNvPr id="213" name="Shape 178">
              <a:extLst>
                <a:ext uri="{FF2B5EF4-FFF2-40B4-BE49-F238E27FC236}">
                  <a16:creationId xmlns:a16="http://schemas.microsoft.com/office/drawing/2014/main" id="{B401E3BC-C3B4-4852-902A-8A1A04A93F06}"/>
                </a:ext>
              </a:extLst>
            </p:cNvPr>
            <p:cNvSpPr/>
            <p:nvPr/>
          </p:nvSpPr>
          <p:spPr>
            <a:xfrm>
              <a:off x="4100564" y="1310444"/>
              <a:ext cx="152628" cy="246514"/>
            </a:xfrm>
            <a:custGeom>
              <a:avLst/>
              <a:gdLst/>
              <a:ahLst/>
              <a:cxnLst/>
              <a:rect l="0" t="0" r="0" b="0"/>
              <a:pathLst>
                <a:path w="152628" h="246514">
                  <a:moveTo>
                    <a:pt x="128449" y="0"/>
                  </a:moveTo>
                  <a:lnTo>
                    <a:pt x="152628" y="34784"/>
                  </a:lnTo>
                  <a:lnTo>
                    <a:pt x="125426" y="24199"/>
                  </a:lnTo>
                  <a:lnTo>
                    <a:pt x="134493" y="71081"/>
                  </a:lnTo>
                  <a:lnTo>
                    <a:pt x="107293" y="63519"/>
                  </a:lnTo>
                  <a:lnTo>
                    <a:pt x="87647" y="127038"/>
                  </a:lnTo>
                  <a:lnTo>
                    <a:pt x="75558" y="120990"/>
                  </a:lnTo>
                  <a:lnTo>
                    <a:pt x="78580" y="181483"/>
                  </a:lnTo>
                  <a:lnTo>
                    <a:pt x="45335" y="167872"/>
                  </a:lnTo>
                  <a:lnTo>
                    <a:pt x="57424" y="220804"/>
                  </a:lnTo>
                  <a:lnTo>
                    <a:pt x="28712" y="211730"/>
                  </a:lnTo>
                  <a:lnTo>
                    <a:pt x="45335" y="246514"/>
                  </a:lnTo>
                  <a:lnTo>
                    <a:pt x="0" y="217780"/>
                  </a:lnTo>
                  <a:lnTo>
                    <a:pt x="128449" y="0"/>
                  </a:lnTo>
                  <a:close/>
                </a:path>
              </a:pathLst>
            </a:custGeom>
            <a:ln w="0" cap="flat">
              <a:miter lim="127000"/>
            </a:ln>
          </p:spPr>
          <p:style>
            <a:lnRef idx="0">
              <a:srgbClr val="000000">
                <a:alpha val="0"/>
              </a:srgbClr>
            </a:lnRef>
            <a:fillRef idx="1">
              <a:srgbClr val="4B4B4B"/>
            </a:fillRef>
            <a:effectRef idx="0">
              <a:scrgbClr r="0" g="0" b="0"/>
            </a:effectRef>
            <a:fontRef idx="none"/>
          </p:style>
          <p:txBody>
            <a:bodyPr/>
            <a:lstStyle/>
            <a:p>
              <a:endParaRPr lang="en-GB" sz="2706"/>
            </a:p>
          </p:txBody>
        </p:sp>
        <p:sp>
          <p:nvSpPr>
            <p:cNvPr id="214" name="Shape 180">
              <a:extLst>
                <a:ext uri="{FF2B5EF4-FFF2-40B4-BE49-F238E27FC236}">
                  <a16:creationId xmlns:a16="http://schemas.microsoft.com/office/drawing/2014/main" id="{EC8A4779-5500-474A-96B2-75804F80410C}"/>
                </a:ext>
              </a:extLst>
            </p:cNvPr>
            <p:cNvSpPr/>
            <p:nvPr/>
          </p:nvSpPr>
          <p:spPr>
            <a:xfrm>
              <a:off x="3860290" y="1944121"/>
              <a:ext cx="52891" cy="58982"/>
            </a:xfrm>
            <a:custGeom>
              <a:avLst/>
              <a:gdLst/>
              <a:ahLst/>
              <a:cxnLst/>
              <a:rect l="0" t="0" r="0" b="0"/>
              <a:pathLst>
                <a:path w="52891" h="58982">
                  <a:moveTo>
                    <a:pt x="16623" y="0"/>
                  </a:moveTo>
                  <a:lnTo>
                    <a:pt x="52891" y="25710"/>
                  </a:lnTo>
                  <a:lnTo>
                    <a:pt x="24178" y="21173"/>
                  </a:lnTo>
                  <a:lnTo>
                    <a:pt x="42312" y="40834"/>
                  </a:lnTo>
                  <a:lnTo>
                    <a:pt x="21156" y="34784"/>
                  </a:lnTo>
                  <a:lnTo>
                    <a:pt x="36268" y="58982"/>
                  </a:lnTo>
                  <a:lnTo>
                    <a:pt x="34756" y="57470"/>
                  </a:lnTo>
                  <a:lnTo>
                    <a:pt x="31734" y="54445"/>
                  </a:lnTo>
                  <a:lnTo>
                    <a:pt x="28712" y="52932"/>
                  </a:lnTo>
                  <a:lnTo>
                    <a:pt x="25690" y="51420"/>
                  </a:lnTo>
                  <a:lnTo>
                    <a:pt x="22667" y="49908"/>
                  </a:lnTo>
                  <a:lnTo>
                    <a:pt x="18134" y="46883"/>
                  </a:lnTo>
                  <a:lnTo>
                    <a:pt x="15111" y="43859"/>
                  </a:lnTo>
                  <a:lnTo>
                    <a:pt x="12089" y="40834"/>
                  </a:lnTo>
                  <a:lnTo>
                    <a:pt x="9067" y="39321"/>
                  </a:lnTo>
                  <a:lnTo>
                    <a:pt x="6045" y="36297"/>
                  </a:lnTo>
                  <a:lnTo>
                    <a:pt x="4533" y="33272"/>
                  </a:lnTo>
                  <a:lnTo>
                    <a:pt x="1511" y="30247"/>
                  </a:lnTo>
                  <a:lnTo>
                    <a:pt x="1511" y="27223"/>
                  </a:lnTo>
                  <a:lnTo>
                    <a:pt x="0" y="24198"/>
                  </a:lnTo>
                  <a:lnTo>
                    <a:pt x="1511" y="21173"/>
                  </a:lnTo>
                  <a:lnTo>
                    <a:pt x="3022" y="18148"/>
                  </a:lnTo>
                  <a:lnTo>
                    <a:pt x="3022" y="15124"/>
                  </a:lnTo>
                  <a:lnTo>
                    <a:pt x="4533" y="12099"/>
                  </a:lnTo>
                  <a:lnTo>
                    <a:pt x="7556" y="9074"/>
                  </a:lnTo>
                  <a:lnTo>
                    <a:pt x="9067" y="6049"/>
                  </a:lnTo>
                  <a:lnTo>
                    <a:pt x="12089" y="3025"/>
                  </a:lnTo>
                  <a:lnTo>
                    <a:pt x="13600" y="1513"/>
                  </a:lnTo>
                  <a:lnTo>
                    <a:pt x="16623" y="0"/>
                  </a:lnTo>
                  <a:close/>
                </a:path>
              </a:pathLst>
            </a:custGeom>
            <a:ln w="0" cap="flat">
              <a:miter lim="127000"/>
            </a:ln>
          </p:spPr>
          <p:style>
            <a:lnRef idx="0">
              <a:srgbClr val="000000">
                <a:alpha val="0"/>
              </a:srgbClr>
            </a:lnRef>
            <a:fillRef idx="1">
              <a:srgbClr val="666666"/>
            </a:fillRef>
            <a:effectRef idx="0">
              <a:scrgbClr r="0" g="0" b="0"/>
            </a:effectRef>
            <a:fontRef idx="none"/>
          </p:style>
          <p:txBody>
            <a:bodyPr/>
            <a:lstStyle/>
            <a:p>
              <a:endParaRPr lang="en-GB" sz="2706"/>
            </a:p>
          </p:txBody>
        </p:sp>
        <p:sp>
          <p:nvSpPr>
            <p:cNvPr id="215" name="Shape 182">
              <a:extLst>
                <a:ext uri="{FF2B5EF4-FFF2-40B4-BE49-F238E27FC236}">
                  <a16:creationId xmlns:a16="http://schemas.microsoft.com/office/drawing/2014/main" id="{AC2422C5-9F01-43BF-B1C7-6DCDA4C4AD56}"/>
                </a:ext>
              </a:extLst>
            </p:cNvPr>
            <p:cNvSpPr/>
            <p:nvPr/>
          </p:nvSpPr>
          <p:spPr>
            <a:xfrm>
              <a:off x="4776053" y="1131984"/>
              <a:ext cx="66492" cy="154261"/>
            </a:xfrm>
            <a:custGeom>
              <a:avLst/>
              <a:gdLst/>
              <a:ahLst/>
              <a:cxnLst/>
              <a:rect l="0" t="0" r="0" b="0"/>
              <a:pathLst>
                <a:path w="66492" h="154261">
                  <a:moveTo>
                    <a:pt x="66492" y="0"/>
                  </a:moveTo>
                  <a:lnTo>
                    <a:pt x="64981" y="22685"/>
                  </a:lnTo>
                  <a:lnTo>
                    <a:pt x="51381" y="55957"/>
                  </a:lnTo>
                  <a:lnTo>
                    <a:pt x="21156" y="137625"/>
                  </a:lnTo>
                  <a:lnTo>
                    <a:pt x="0" y="154261"/>
                  </a:lnTo>
                  <a:lnTo>
                    <a:pt x="12091" y="120989"/>
                  </a:lnTo>
                  <a:lnTo>
                    <a:pt x="39291" y="46883"/>
                  </a:lnTo>
                  <a:lnTo>
                    <a:pt x="66492"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216" name="Shape 184">
              <a:extLst>
                <a:ext uri="{FF2B5EF4-FFF2-40B4-BE49-F238E27FC236}">
                  <a16:creationId xmlns:a16="http://schemas.microsoft.com/office/drawing/2014/main" id="{48DFD027-9481-4974-84EF-4376646A367B}"/>
                </a:ext>
              </a:extLst>
            </p:cNvPr>
            <p:cNvSpPr/>
            <p:nvPr/>
          </p:nvSpPr>
          <p:spPr>
            <a:xfrm>
              <a:off x="4062785" y="2493104"/>
              <a:ext cx="68002" cy="95278"/>
            </a:xfrm>
            <a:custGeom>
              <a:avLst/>
              <a:gdLst/>
              <a:ahLst/>
              <a:cxnLst/>
              <a:rect l="0" t="0" r="0" b="0"/>
              <a:pathLst>
                <a:path w="68002" h="95278">
                  <a:moveTo>
                    <a:pt x="68002" y="0"/>
                  </a:moveTo>
                  <a:lnTo>
                    <a:pt x="57426" y="18148"/>
                  </a:lnTo>
                  <a:lnTo>
                    <a:pt x="27201" y="89229"/>
                  </a:lnTo>
                  <a:lnTo>
                    <a:pt x="0" y="95278"/>
                  </a:lnTo>
                  <a:lnTo>
                    <a:pt x="6045" y="75618"/>
                  </a:lnTo>
                  <a:lnTo>
                    <a:pt x="45336" y="18148"/>
                  </a:lnTo>
                  <a:lnTo>
                    <a:pt x="68002"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217" name="Shape 186">
              <a:extLst>
                <a:ext uri="{FF2B5EF4-FFF2-40B4-BE49-F238E27FC236}">
                  <a16:creationId xmlns:a16="http://schemas.microsoft.com/office/drawing/2014/main" id="{455F6893-59B7-4692-9719-4A495FD12F17}"/>
                </a:ext>
              </a:extLst>
            </p:cNvPr>
            <p:cNvSpPr/>
            <p:nvPr/>
          </p:nvSpPr>
          <p:spPr>
            <a:xfrm>
              <a:off x="3938870" y="2220878"/>
              <a:ext cx="102759" cy="57470"/>
            </a:xfrm>
            <a:custGeom>
              <a:avLst/>
              <a:gdLst/>
              <a:ahLst/>
              <a:cxnLst/>
              <a:rect l="0" t="0" r="0" b="0"/>
              <a:pathLst>
                <a:path w="102759" h="57470">
                  <a:moveTo>
                    <a:pt x="68002" y="0"/>
                  </a:moveTo>
                  <a:lnTo>
                    <a:pt x="81603" y="10587"/>
                  </a:lnTo>
                  <a:lnTo>
                    <a:pt x="102759" y="46883"/>
                  </a:lnTo>
                  <a:lnTo>
                    <a:pt x="57424" y="34784"/>
                  </a:lnTo>
                  <a:lnTo>
                    <a:pt x="61957" y="57470"/>
                  </a:lnTo>
                  <a:lnTo>
                    <a:pt x="18135" y="21173"/>
                  </a:lnTo>
                  <a:lnTo>
                    <a:pt x="0" y="3025"/>
                  </a:lnTo>
                  <a:lnTo>
                    <a:pt x="49868" y="10587"/>
                  </a:lnTo>
                  <a:lnTo>
                    <a:pt x="68002"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sz="2706"/>
            </a:p>
          </p:txBody>
        </p:sp>
        <p:sp>
          <p:nvSpPr>
            <p:cNvPr id="218" name="Shape 188">
              <a:extLst>
                <a:ext uri="{FF2B5EF4-FFF2-40B4-BE49-F238E27FC236}">
                  <a16:creationId xmlns:a16="http://schemas.microsoft.com/office/drawing/2014/main" id="{442DB067-5AF3-4F4A-AAEC-596C3F83D1E0}"/>
                </a:ext>
              </a:extLst>
            </p:cNvPr>
            <p:cNvSpPr/>
            <p:nvPr/>
          </p:nvSpPr>
          <p:spPr>
            <a:xfrm>
              <a:off x="3923758" y="2069642"/>
              <a:ext cx="95203" cy="69568"/>
            </a:xfrm>
            <a:custGeom>
              <a:avLst/>
              <a:gdLst/>
              <a:ahLst/>
              <a:cxnLst/>
              <a:rect l="0" t="0" r="0" b="0"/>
              <a:pathLst>
                <a:path w="95203" h="69568">
                  <a:moveTo>
                    <a:pt x="0" y="0"/>
                  </a:moveTo>
                  <a:lnTo>
                    <a:pt x="18134" y="4535"/>
                  </a:lnTo>
                  <a:lnTo>
                    <a:pt x="21156" y="18147"/>
                  </a:lnTo>
                  <a:lnTo>
                    <a:pt x="46846" y="46881"/>
                  </a:lnTo>
                  <a:lnTo>
                    <a:pt x="95203" y="66542"/>
                  </a:lnTo>
                  <a:lnTo>
                    <a:pt x="78580" y="69568"/>
                  </a:lnTo>
                  <a:lnTo>
                    <a:pt x="28712" y="55957"/>
                  </a:lnTo>
                  <a:lnTo>
                    <a:pt x="6045" y="42346"/>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sz="2706"/>
            </a:p>
          </p:txBody>
        </p:sp>
        <p:sp>
          <p:nvSpPr>
            <p:cNvPr id="219" name="Shape 190">
              <a:extLst>
                <a:ext uri="{FF2B5EF4-FFF2-40B4-BE49-F238E27FC236}">
                  <a16:creationId xmlns:a16="http://schemas.microsoft.com/office/drawing/2014/main" id="{B6CA7756-EAFC-40E9-9E1D-5E699BC23AE1}"/>
                </a:ext>
              </a:extLst>
            </p:cNvPr>
            <p:cNvSpPr/>
            <p:nvPr/>
          </p:nvSpPr>
          <p:spPr>
            <a:xfrm>
              <a:off x="4080919" y="2022756"/>
              <a:ext cx="95203" cy="68056"/>
            </a:xfrm>
            <a:custGeom>
              <a:avLst/>
              <a:gdLst/>
              <a:ahLst/>
              <a:cxnLst/>
              <a:rect l="0" t="0" r="0" b="0"/>
              <a:pathLst>
                <a:path w="95203" h="68056">
                  <a:moveTo>
                    <a:pt x="0" y="0"/>
                  </a:moveTo>
                  <a:lnTo>
                    <a:pt x="30223" y="6049"/>
                  </a:lnTo>
                  <a:lnTo>
                    <a:pt x="55913" y="39321"/>
                  </a:lnTo>
                  <a:lnTo>
                    <a:pt x="95203" y="68056"/>
                  </a:lnTo>
                  <a:lnTo>
                    <a:pt x="28712" y="39321"/>
                  </a:lnTo>
                  <a:lnTo>
                    <a:pt x="4533" y="21173"/>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sz="2706"/>
            </a:p>
          </p:txBody>
        </p:sp>
        <p:sp>
          <p:nvSpPr>
            <p:cNvPr id="220" name="Shape 192">
              <a:extLst>
                <a:ext uri="{FF2B5EF4-FFF2-40B4-BE49-F238E27FC236}">
                  <a16:creationId xmlns:a16="http://schemas.microsoft.com/office/drawing/2014/main" id="{D5164CB5-EAE8-4037-8335-27DBD4F2AD8E}"/>
                </a:ext>
              </a:extLst>
            </p:cNvPr>
            <p:cNvSpPr/>
            <p:nvPr/>
          </p:nvSpPr>
          <p:spPr>
            <a:xfrm>
              <a:off x="4038607" y="1909328"/>
              <a:ext cx="119380" cy="75616"/>
            </a:xfrm>
            <a:custGeom>
              <a:avLst/>
              <a:gdLst/>
              <a:ahLst/>
              <a:cxnLst/>
              <a:rect l="0" t="0" r="0" b="0"/>
              <a:pathLst>
                <a:path w="119380" h="75616">
                  <a:moveTo>
                    <a:pt x="0" y="0"/>
                  </a:moveTo>
                  <a:lnTo>
                    <a:pt x="74045" y="28735"/>
                  </a:lnTo>
                  <a:lnTo>
                    <a:pt x="119380" y="51420"/>
                  </a:lnTo>
                  <a:lnTo>
                    <a:pt x="111825" y="75616"/>
                  </a:lnTo>
                  <a:lnTo>
                    <a:pt x="93690" y="51420"/>
                  </a:lnTo>
                  <a:lnTo>
                    <a:pt x="57423" y="30247"/>
                  </a:lnTo>
                  <a:lnTo>
                    <a:pt x="3021" y="13611"/>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sz="2706"/>
            </a:p>
          </p:txBody>
        </p:sp>
        <p:sp>
          <p:nvSpPr>
            <p:cNvPr id="221" name="Shape 194">
              <a:extLst>
                <a:ext uri="{FF2B5EF4-FFF2-40B4-BE49-F238E27FC236}">
                  <a16:creationId xmlns:a16="http://schemas.microsoft.com/office/drawing/2014/main" id="{FBAE91BC-329B-43D6-A692-A3C7B72CE85D}"/>
                </a:ext>
              </a:extLst>
            </p:cNvPr>
            <p:cNvSpPr/>
            <p:nvPr/>
          </p:nvSpPr>
          <p:spPr>
            <a:xfrm>
              <a:off x="3873889" y="2337323"/>
              <a:ext cx="139028" cy="204169"/>
            </a:xfrm>
            <a:custGeom>
              <a:avLst/>
              <a:gdLst/>
              <a:ahLst/>
              <a:cxnLst/>
              <a:rect l="0" t="0" r="0" b="0"/>
              <a:pathLst>
                <a:path w="139028" h="204169">
                  <a:moveTo>
                    <a:pt x="74049" y="0"/>
                  </a:moveTo>
                  <a:lnTo>
                    <a:pt x="122404" y="21173"/>
                  </a:lnTo>
                  <a:lnTo>
                    <a:pt x="107292" y="22685"/>
                  </a:lnTo>
                  <a:lnTo>
                    <a:pt x="77071" y="28735"/>
                  </a:lnTo>
                  <a:lnTo>
                    <a:pt x="60448" y="81667"/>
                  </a:lnTo>
                  <a:lnTo>
                    <a:pt x="125428" y="157287"/>
                  </a:lnTo>
                  <a:lnTo>
                    <a:pt x="139028" y="193582"/>
                  </a:lnTo>
                  <a:lnTo>
                    <a:pt x="93692" y="204169"/>
                  </a:lnTo>
                  <a:lnTo>
                    <a:pt x="52891" y="175434"/>
                  </a:lnTo>
                  <a:lnTo>
                    <a:pt x="13600" y="160310"/>
                  </a:lnTo>
                  <a:lnTo>
                    <a:pt x="86138" y="164847"/>
                  </a:lnTo>
                  <a:lnTo>
                    <a:pt x="51381" y="130063"/>
                  </a:lnTo>
                  <a:lnTo>
                    <a:pt x="83115" y="134600"/>
                  </a:lnTo>
                  <a:lnTo>
                    <a:pt x="40801" y="93766"/>
                  </a:lnTo>
                  <a:lnTo>
                    <a:pt x="60448" y="99817"/>
                  </a:lnTo>
                  <a:lnTo>
                    <a:pt x="12089" y="45372"/>
                  </a:lnTo>
                  <a:lnTo>
                    <a:pt x="49870" y="54445"/>
                  </a:lnTo>
                  <a:lnTo>
                    <a:pt x="0" y="16636"/>
                  </a:lnTo>
                  <a:lnTo>
                    <a:pt x="54402" y="22685"/>
                  </a:lnTo>
                  <a:lnTo>
                    <a:pt x="52891" y="21173"/>
                  </a:lnTo>
                  <a:lnTo>
                    <a:pt x="51381" y="18150"/>
                  </a:lnTo>
                  <a:lnTo>
                    <a:pt x="49870" y="15124"/>
                  </a:lnTo>
                  <a:lnTo>
                    <a:pt x="48359" y="12099"/>
                  </a:lnTo>
                  <a:lnTo>
                    <a:pt x="46848" y="10587"/>
                  </a:lnTo>
                  <a:lnTo>
                    <a:pt x="46848" y="9074"/>
                  </a:lnTo>
                  <a:lnTo>
                    <a:pt x="48359" y="9074"/>
                  </a:lnTo>
                  <a:lnTo>
                    <a:pt x="52891" y="9074"/>
                  </a:lnTo>
                  <a:lnTo>
                    <a:pt x="55914" y="9074"/>
                  </a:lnTo>
                  <a:lnTo>
                    <a:pt x="57426" y="10587"/>
                  </a:lnTo>
                  <a:lnTo>
                    <a:pt x="60448" y="10587"/>
                  </a:lnTo>
                  <a:lnTo>
                    <a:pt x="61959" y="12099"/>
                  </a:lnTo>
                  <a:lnTo>
                    <a:pt x="64981" y="12099"/>
                  </a:lnTo>
                  <a:lnTo>
                    <a:pt x="68002" y="13612"/>
                  </a:lnTo>
                  <a:lnTo>
                    <a:pt x="69515" y="13612"/>
                  </a:lnTo>
                  <a:lnTo>
                    <a:pt x="71026" y="13612"/>
                  </a:lnTo>
                  <a:lnTo>
                    <a:pt x="74049" y="15124"/>
                  </a:lnTo>
                  <a:lnTo>
                    <a:pt x="75560" y="15124"/>
                  </a:lnTo>
                  <a:lnTo>
                    <a:pt x="74049"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sz="2706"/>
            </a:p>
          </p:txBody>
        </p:sp>
        <p:sp>
          <p:nvSpPr>
            <p:cNvPr id="222" name="Shape 196">
              <a:extLst>
                <a:ext uri="{FF2B5EF4-FFF2-40B4-BE49-F238E27FC236}">
                  <a16:creationId xmlns:a16="http://schemas.microsoft.com/office/drawing/2014/main" id="{F0359C2E-5CF6-412C-A456-714541032EFB}"/>
                </a:ext>
              </a:extLst>
            </p:cNvPr>
            <p:cNvSpPr/>
            <p:nvPr/>
          </p:nvSpPr>
          <p:spPr>
            <a:xfrm>
              <a:off x="3695573" y="2301026"/>
              <a:ext cx="166227" cy="87716"/>
            </a:xfrm>
            <a:custGeom>
              <a:avLst/>
              <a:gdLst/>
              <a:ahLst/>
              <a:cxnLst/>
              <a:rect l="0" t="0" r="0" b="0"/>
              <a:pathLst>
                <a:path w="166227" h="87716">
                  <a:moveTo>
                    <a:pt x="3022" y="0"/>
                  </a:moveTo>
                  <a:lnTo>
                    <a:pt x="64980" y="36295"/>
                  </a:lnTo>
                  <a:lnTo>
                    <a:pt x="93692" y="30246"/>
                  </a:lnTo>
                  <a:lnTo>
                    <a:pt x="136004" y="7560"/>
                  </a:lnTo>
                  <a:lnTo>
                    <a:pt x="166227" y="40834"/>
                  </a:lnTo>
                  <a:lnTo>
                    <a:pt x="114848" y="37808"/>
                  </a:lnTo>
                  <a:lnTo>
                    <a:pt x="128448" y="52931"/>
                  </a:lnTo>
                  <a:lnTo>
                    <a:pt x="87647" y="52931"/>
                  </a:lnTo>
                  <a:lnTo>
                    <a:pt x="96714" y="65030"/>
                  </a:lnTo>
                  <a:lnTo>
                    <a:pt x="49868" y="63518"/>
                  </a:lnTo>
                  <a:lnTo>
                    <a:pt x="63469" y="80154"/>
                  </a:lnTo>
                  <a:lnTo>
                    <a:pt x="40801" y="87716"/>
                  </a:lnTo>
                  <a:lnTo>
                    <a:pt x="0" y="46882"/>
                  </a:lnTo>
                  <a:lnTo>
                    <a:pt x="3022"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sz="2706"/>
            </a:p>
          </p:txBody>
        </p:sp>
        <p:sp>
          <p:nvSpPr>
            <p:cNvPr id="223" name="Shape 198">
              <a:extLst>
                <a:ext uri="{FF2B5EF4-FFF2-40B4-BE49-F238E27FC236}">
                  <a16:creationId xmlns:a16="http://schemas.microsoft.com/office/drawing/2014/main" id="{484B168E-99A1-42A3-BDAF-839B3464D95A}"/>
                </a:ext>
              </a:extLst>
            </p:cNvPr>
            <p:cNvSpPr/>
            <p:nvPr/>
          </p:nvSpPr>
          <p:spPr>
            <a:xfrm>
              <a:off x="4499510" y="1091138"/>
              <a:ext cx="1750" cy="239"/>
            </a:xfrm>
            <a:custGeom>
              <a:avLst/>
              <a:gdLst/>
              <a:ahLst/>
              <a:cxnLst/>
              <a:rect l="0" t="0" r="0" b="0"/>
              <a:pathLst>
                <a:path w="1750" h="239">
                  <a:moveTo>
                    <a:pt x="0" y="0"/>
                  </a:moveTo>
                  <a:lnTo>
                    <a:pt x="1511" y="0"/>
                  </a:lnTo>
                  <a:lnTo>
                    <a:pt x="1750" y="239"/>
                  </a:lnTo>
                  <a:lnTo>
                    <a:pt x="0" y="0"/>
                  </a:lnTo>
                  <a:close/>
                </a:path>
              </a:pathLst>
            </a:custGeom>
            <a:ln w="0" cap="flat">
              <a:miter lim="127000"/>
            </a:ln>
          </p:spPr>
          <p:style>
            <a:lnRef idx="0">
              <a:srgbClr val="000000">
                <a:alpha val="0"/>
              </a:srgbClr>
            </a:lnRef>
            <a:fillRef idx="1">
              <a:srgbClr val="E7E7E7"/>
            </a:fillRef>
            <a:effectRef idx="0">
              <a:scrgbClr r="0" g="0" b="0"/>
            </a:effectRef>
            <a:fontRef idx="none"/>
          </p:style>
          <p:txBody>
            <a:bodyPr/>
            <a:lstStyle/>
            <a:p>
              <a:endParaRPr lang="en-GB" sz="2706"/>
            </a:p>
          </p:txBody>
        </p:sp>
        <p:sp>
          <p:nvSpPr>
            <p:cNvPr id="224" name="Shape 199">
              <a:extLst>
                <a:ext uri="{FF2B5EF4-FFF2-40B4-BE49-F238E27FC236}">
                  <a16:creationId xmlns:a16="http://schemas.microsoft.com/office/drawing/2014/main" id="{27837BC3-EA19-4B13-897A-F228CC7DE29C}"/>
                </a:ext>
              </a:extLst>
            </p:cNvPr>
            <p:cNvSpPr/>
            <p:nvPr/>
          </p:nvSpPr>
          <p:spPr>
            <a:xfrm>
              <a:off x="4478354" y="867309"/>
              <a:ext cx="151116" cy="255588"/>
            </a:xfrm>
            <a:custGeom>
              <a:avLst/>
              <a:gdLst/>
              <a:ahLst/>
              <a:cxnLst/>
              <a:rect l="0" t="0" r="0" b="0"/>
              <a:pathLst>
                <a:path w="151116" h="255588">
                  <a:moveTo>
                    <a:pt x="34756" y="0"/>
                  </a:moveTo>
                  <a:lnTo>
                    <a:pt x="36268" y="0"/>
                  </a:lnTo>
                  <a:lnTo>
                    <a:pt x="40801" y="0"/>
                  </a:lnTo>
                  <a:lnTo>
                    <a:pt x="42312" y="0"/>
                  </a:lnTo>
                  <a:lnTo>
                    <a:pt x="46846" y="0"/>
                  </a:lnTo>
                  <a:lnTo>
                    <a:pt x="51379" y="0"/>
                  </a:lnTo>
                  <a:lnTo>
                    <a:pt x="54402" y="0"/>
                  </a:lnTo>
                  <a:lnTo>
                    <a:pt x="58935" y="0"/>
                  </a:lnTo>
                  <a:lnTo>
                    <a:pt x="63469" y="0"/>
                  </a:lnTo>
                  <a:lnTo>
                    <a:pt x="68002" y="0"/>
                  </a:lnTo>
                  <a:lnTo>
                    <a:pt x="72535" y="0"/>
                  </a:lnTo>
                  <a:lnTo>
                    <a:pt x="77069" y="0"/>
                  </a:lnTo>
                  <a:lnTo>
                    <a:pt x="78580" y="0"/>
                  </a:lnTo>
                  <a:lnTo>
                    <a:pt x="81602" y="0"/>
                  </a:lnTo>
                  <a:lnTo>
                    <a:pt x="84625" y="0"/>
                  </a:lnTo>
                  <a:lnTo>
                    <a:pt x="86136" y="1512"/>
                  </a:lnTo>
                  <a:lnTo>
                    <a:pt x="90669" y="1512"/>
                  </a:lnTo>
                  <a:lnTo>
                    <a:pt x="93692" y="3025"/>
                  </a:lnTo>
                  <a:lnTo>
                    <a:pt x="98225" y="3025"/>
                  </a:lnTo>
                  <a:lnTo>
                    <a:pt x="101248" y="4537"/>
                  </a:lnTo>
                  <a:lnTo>
                    <a:pt x="104270" y="4537"/>
                  </a:lnTo>
                  <a:lnTo>
                    <a:pt x="105781" y="6049"/>
                  </a:lnTo>
                  <a:lnTo>
                    <a:pt x="110315" y="7562"/>
                  </a:lnTo>
                  <a:lnTo>
                    <a:pt x="113337" y="9074"/>
                  </a:lnTo>
                  <a:lnTo>
                    <a:pt x="114848" y="9074"/>
                  </a:lnTo>
                  <a:lnTo>
                    <a:pt x="151116" y="51420"/>
                  </a:lnTo>
                  <a:lnTo>
                    <a:pt x="96714" y="34784"/>
                  </a:lnTo>
                  <a:lnTo>
                    <a:pt x="146583" y="96791"/>
                  </a:lnTo>
                  <a:lnTo>
                    <a:pt x="110315" y="93766"/>
                  </a:lnTo>
                  <a:lnTo>
                    <a:pt x="142049" y="137625"/>
                  </a:lnTo>
                  <a:lnTo>
                    <a:pt x="92180" y="117964"/>
                  </a:lnTo>
                  <a:lnTo>
                    <a:pt x="122404" y="232903"/>
                  </a:lnTo>
                  <a:lnTo>
                    <a:pt x="122404" y="234416"/>
                  </a:lnTo>
                  <a:lnTo>
                    <a:pt x="117870" y="237440"/>
                  </a:lnTo>
                  <a:lnTo>
                    <a:pt x="116359" y="238952"/>
                  </a:lnTo>
                  <a:lnTo>
                    <a:pt x="113337" y="241977"/>
                  </a:lnTo>
                  <a:lnTo>
                    <a:pt x="110315" y="243490"/>
                  </a:lnTo>
                  <a:lnTo>
                    <a:pt x="105781" y="246514"/>
                  </a:lnTo>
                  <a:lnTo>
                    <a:pt x="102759" y="249539"/>
                  </a:lnTo>
                  <a:lnTo>
                    <a:pt x="98225" y="251051"/>
                  </a:lnTo>
                  <a:lnTo>
                    <a:pt x="95203" y="252564"/>
                  </a:lnTo>
                  <a:lnTo>
                    <a:pt x="93692" y="252564"/>
                  </a:lnTo>
                  <a:lnTo>
                    <a:pt x="90669" y="254076"/>
                  </a:lnTo>
                  <a:lnTo>
                    <a:pt x="87647" y="254076"/>
                  </a:lnTo>
                  <a:lnTo>
                    <a:pt x="86136" y="255588"/>
                  </a:lnTo>
                  <a:lnTo>
                    <a:pt x="83114" y="255588"/>
                  </a:lnTo>
                  <a:lnTo>
                    <a:pt x="80091" y="255588"/>
                  </a:lnTo>
                  <a:lnTo>
                    <a:pt x="78580" y="255588"/>
                  </a:lnTo>
                  <a:lnTo>
                    <a:pt x="75558" y="255588"/>
                  </a:lnTo>
                  <a:lnTo>
                    <a:pt x="72535" y="255588"/>
                  </a:lnTo>
                  <a:lnTo>
                    <a:pt x="69513" y="255588"/>
                  </a:lnTo>
                  <a:lnTo>
                    <a:pt x="66491" y="255588"/>
                  </a:lnTo>
                  <a:lnTo>
                    <a:pt x="61957" y="252564"/>
                  </a:lnTo>
                  <a:lnTo>
                    <a:pt x="57424" y="251051"/>
                  </a:lnTo>
                  <a:lnTo>
                    <a:pt x="52891" y="249539"/>
                  </a:lnTo>
                  <a:lnTo>
                    <a:pt x="48357" y="248027"/>
                  </a:lnTo>
                  <a:lnTo>
                    <a:pt x="45334" y="245002"/>
                  </a:lnTo>
                  <a:lnTo>
                    <a:pt x="40801" y="241977"/>
                  </a:lnTo>
                  <a:lnTo>
                    <a:pt x="37779" y="238952"/>
                  </a:lnTo>
                  <a:lnTo>
                    <a:pt x="33245" y="237440"/>
                  </a:lnTo>
                  <a:lnTo>
                    <a:pt x="31734" y="234416"/>
                  </a:lnTo>
                  <a:lnTo>
                    <a:pt x="28712" y="231391"/>
                  </a:lnTo>
                  <a:lnTo>
                    <a:pt x="27201" y="228366"/>
                  </a:lnTo>
                  <a:lnTo>
                    <a:pt x="25690" y="226854"/>
                  </a:lnTo>
                  <a:lnTo>
                    <a:pt x="22906" y="224068"/>
                  </a:lnTo>
                  <a:lnTo>
                    <a:pt x="54402" y="228366"/>
                  </a:lnTo>
                  <a:lnTo>
                    <a:pt x="15111" y="172409"/>
                  </a:lnTo>
                  <a:lnTo>
                    <a:pt x="55913" y="189045"/>
                  </a:lnTo>
                  <a:lnTo>
                    <a:pt x="0" y="93766"/>
                  </a:lnTo>
                  <a:lnTo>
                    <a:pt x="51379" y="111914"/>
                  </a:lnTo>
                  <a:lnTo>
                    <a:pt x="22667" y="69568"/>
                  </a:lnTo>
                  <a:lnTo>
                    <a:pt x="61957" y="74106"/>
                  </a:lnTo>
                  <a:lnTo>
                    <a:pt x="27201" y="1512"/>
                  </a:lnTo>
                  <a:lnTo>
                    <a:pt x="28712" y="1512"/>
                  </a:lnTo>
                  <a:lnTo>
                    <a:pt x="31734" y="1512"/>
                  </a:lnTo>
                  <a:lnTo>
                    <a:pt x="34756" y="0"/>
                  </a:lnTo>
                  <a:close/>
                </a:path>
              </a:pathLst>
            </a:custGeom>
            <a:ln w="0" cap="flat">
              <a:miter lim="127000"/>
            </a:ln>
          </p:spPr>
          <p:style>
            <a:lnRef idx="0">
              <a:srgbClr val="000000">
                <a:alpha val="0"/>
              </a:srgbClr>
            </a:lnRef>
            <a:fillRef idx="1">
              <a:srgbClr val="E7E7E7"/>
            </a:fillRef>
            <a:effectRef idx="0">
              <a:scrgbClr r="0" g="0" b="0"/>
            </a:effectRef>
            <a:fontRef idx="none"/>
          </p:style>
          <p:txBody>
            <a:bodyPr/>
            <a:lstStyle/>
            <a:p>
              <a:endParaRPr lang="en-GB" sz="2706"/>
            </a:p>
          </p:txBody>
        </p:sp>
        <p:sp>
          <p:nvSpPr>
            <p:cNvPr id="225" name="Shape 201">
              <a:extLst>
                <a:ext uri="{FF2B5EF4-FFF2-40B4-BE49-F238E27FC236}">
                  <a16:creationId xmlns:a16="http://schemas.microsoft.com/office/drawing/2014/main" id="{ADD891CC-37B2-45F5-98C7-02ABEA5A86CE}"/>
                </a:ext>
              </a:extLst>
            </p:cNvPr>
            <p:cNvSpPr/>
            <p:nvPr/>
          </p:nvSpPr>
          <p:spPr>
            <a:xfrm>
              <a:off x="4529734" y="880918"/>
              <a:ext cx="54402" cy="201144"/>
            </a:xfrm>
            <a:custGeom>
              <a:avLst/>
              <a:gdLst/>
              <a:ahLst/>
              <a:cxnLst/>
              <a:rect l="0" t="0" r="0" b="0"/>
              <a:pathLst>
                <a:path w="54402" h="201144">
                  <a:moveTo>
                    <a:pt x="6045" y="0"/>
                  </a:moveTo>
                  <a:lnTo>
                    <a:pt x="28712" y="3025"/>
                  </a:lnTo>
                  <a:lnTo>
                    <a:pt x="54402" y="55957"/>
                  </a:lnTo>
                  <a:lnTo>
                    <a:pt x="28712" y="57470"/>
                  </a:lnTo>
                  <a:lnTo>
                    <a:pt x="39290" y="83180"/>
                  </a:lnTo>
                  <a:lnTo>
                    <a:pt x="25690" y="83180"/>
                  </a:lnTo>
                  <a:lnTo>
                    <a:pt x="52891" y="201144"/>
                  </a:lnTo>
                  <a:lnTo>
                    <a:pt x="21156" y="170896"/>
                  </a:lnTo>
                  <a:lnTo>
                    <a:pt x="0" y="66544"/>
                  </a:lnTo>
                  <a:lnTo>
                    <a:pt x="21156" y="69568"/>
                  </a:lnTo>
                  <a:lnTo>
                    <a:pt x="6045"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sz="2706"/>
            </a:p>
          </p:txBody>
        </p:sp>
        <p:sp>
          <p:nvSpPr>
            <p:cNvPr id="226" name="Shape 203">
              <a:extLst>
                <a:ext uri="{FF2B5EF4-FFF2-40B4-BE49-F238E27FC236}">
                  <a16:creationId xmlns:a16="http://schemas.microsoft.com/office/drawing/2014/main" id="{5135FDB9-B5BC-481D-A90C-FDFC26AF06B6}"/>
                </a:ext>
              </a:extLst>
            </p:cNvPr>
            <p:cNvSpPr/>
            <p:nvPr/>
          </p:nvSpPr>
          <p:spPr>
            <a:xfrm>
              <a:off x="4638538" y="979220"/>
              <a:ext cx="139025" cy="237440"/>
            </a:xfrm>
            <a:custGeom>
              <a:avLst/>
              <a:gdLst/>
              <a:ahLst/>
              <a:cxnLst/>
              <a:rect l="0" t="0" r="0" b="0"/>
              <a:pathLst>
                <a:path w="139025" h="237440">
                  <a:moveTo>
                    <a:pt x="95203" y="0"/>
                  </a:moveTo>
                  <a:lnTo>
                    <a:pt x="105780" y="9074"/>
                  </a:lnTo>
                  <a:lnTo>
                    <a:pt x="139025" y="28735"/>
                  </a:lnTo>
                  <a:lnTo>
                    <a:pt x="117869" y="89229"/>
                  </a:lnTo>
                  <a:lnTo>
                    <a:pt x="54402" y="237440"/>
                  </a:lnTo>
                  <a:lnTo>
                    <a:pt x="0" y="178458"/>
                  </a:lnTo>
                  <a:lnTo>
                    <a:pt x="34755" y="160310"/>
                  </a:lnTo>
                  <a:lnTo>
                    <a:pt x="90668" y="86204"/>
                  </a:lnTo>
                  <a:lnTo>
                    <a:pt x="95203" y="39321"/>
                  </a:lnTo>
                  <a:lnTo>
                    <a:pt x="95203" y="0"/>
                  </a:lnTo>
                  <a:close/>
                </a:path>
              </a:pathLst>
            </a:custGeom>
            <a:ln w="0" cap="flat">
              <a:miter lim="127000"/>
            </a:ln>
          </p:spPr>
          <p:style>
            <a:lnRef idx="0">
              <a:srgbClr val="000000">
                <a:alpha val="0"/>
              </a:srgbClr>
            </a:lnRef>
            <a:fillRef idx="1">
              <a:srgbClr val="B5B5B5"/>
            </a:fillRef>
            <a:effectRef idx="0">
              <a:scrgbClr r="0" g="0" b="0"/>
            </a:effectRef>
            <a:fontRef idx="none"/>
          </p:style>
          <p:txBody>
            <a:bodyPr/>
            <a:lstStyle/>
            <a:p>
              <a:endParaRPr lang="en-GB" sz="2706"/>
            </a:p>
          </p:txBody>
        </p:sp>
        <p:sp>
          <p:nvSpPr>
            <p:cNvPr id="227" name="Shape 205">
              <a:extLst>
                <a:ext uri="{FF2B5EF4-FFF2-40B4-BE49-F238E27FC236}">
                  <a16:creationId xmlns:a16="http://schemas.microsoft.com/office/drawing/2014/main" id="{01676CD9-B56A-472C-8A8F-2CBBA65AC7D1}"/>
                </a:ext>
              </a:extLst>
            </p:cNvPr>
            <p:cNvSpPr/>
            <p:nvPr/>
          </p:nvSpPr>
          <p:spPr>
            <a:xfrm>
              <a:off x="4729207" y="911162"/>
              <a:ext cx="54402" cy="40834"/>
            </a:xfrm>
            <a:custGeom>
              <a:avLst/>
              <a:gdLst/>
              <a:ahLst/>
              <a:cxnLst/>
              <a:rect l="0" t="0" r="0" b="0"/>
              <a:pathLst>
                <a:path w="54402" h="40834">
                  <a:moveTo>
                    <a:pt x="18134" y="0"/>
                  </a:moveTo>
                  <a:lnTo>
                    <a:pt x="37779" y="3026"/>
                  </a:lnTo>
                  <a:lnTo>
                    <a:pt x="39290" y="3026"/>
                  </a:lnTo>
                  <a:lnTo>
                    <a:pt x="54402" y="16637"/>
                  </a:lnTo>
                  <a:lnTo>
                    <a:pt x="33245" y="16637"/>
                  </a:lnTo>
                  <a:lnTo>
                    <a:pt x="51379" y="33272"/>
                  </a:lnTo>
                  <a:lnTo>
                    <a:pt x="21156" y="25710"/>
                  </a:lnTo>
                  <a:lnTo>
                    <a:pt x="33245" y="40834"/>
                  </a:lnTo>
                  <a:lnTo>
                    <a:pt x="12089" y="33272"/>
                  </a:lnTo>
                  <a:lnTo>
                    <a:pt x="0" y="16637"/>
                  </a:lnTo>
                  <a:lnTo>
                    <a:pt x="18134" y="0"/>
                  </a:lnTo>
                  <a:close/>
                </a:path>
              </a:pathLst>
            </a:custGeom>
            <a:ln w="0" cap="flat">
              <a:miter lim="127000"/>
            </a:ln>
          </p:spPr>
          <p:style>
            <a:lnRef idx="0">
              <a:srgbClr val="000000">
                <a:alpha val="0"/>
              </a:srgbClr>
            </a:lnRef>
            <a:fillRef idx="1">
              <a:srgbClr val="9A9A9B"/>
            </a:fillRef>
            <a:effectRef idx="0">
              <a:scrgbClr r="0" g="0" b="0"/>
            </a:effectRef>
            <a:fontRef idx="none"/>
          </p:style>
          <p:txBody>
            <a:bodyPr/>
            <a:lstStyle/>
            <a:p>
              <a:endParaRPr lang="en-GB" sz="2706"/>
            </a:p>
          </p:txBody>
        </p:sp>
        <p:sp>
          <p:nvSpPr>
            <p:cNvPr id="228" name="Shape 207">
              <a:extLst>
                <a:ext uri="{FF2B5EF4-FFF2-40B4-BE49-F238E27FC236}">
                  <a16:creationId xmlns:a16="http://schemas.microsoft.com/office/drawing/2014/main" id="{F1D44EF6-01C6-41A1-951F-8CDC76BE83B7}"/>
                </a:ext>
              </a:extLst>
            </p:cNvPr>
            <p:cNvSpPr/>
            <p:nvPr/>
          </p:nvSpPr>
          <p:spPr>
            <a:xfrm>
              <a:off x="4708051" y="858228"/>
              <a:ext cx="111826" cy="99816"/>
            </a:xfrm>
            <a:custGeom>
              <a:avLst/>
              <a:gdLst/>
              <a:ahLst/>
              <a:cxnLst/>
              <a:rect l="0" t="0" r="0" b="0"/>
              <a:pathLst>
                <a:path w="111826" h="99816">
                  <a:moveTo>
                    <a:pt x="0" y="0"/>
                  </a:moveTo>
                  <a:lnTo>
                    <a:pt x="64980" y="22685"/>
                  </a:lnTo>
                  <a:lnTo>
                    <a:pt x="80091" y="31759"/>
                  </a:lnTo>
                  <a:lnTo>
                    <a:pt x="93692" y="37809"/>
                  </a:lnTo>
                  <a:lnTo>
                    <a:pt x="110315" y="63519"/>
                  </a:lnTo>
                  <a:lnTo>
                    <a:pt x="111826" y="99816"/>
                  </a:lnTo>
                  <a:lnTo>
                    <a:pt x="102759" y="93766"/>
                  </a:lnTo>
                  <a:lnTo>
                    <a:pt x="95203" y="60494"/>
                  </a:lnTo>
                  <a:lnTo>
                    <a:pt x="58935" y="33272"/>
                  </a:lnTo>
                  <a:lnTo>
                    <a:pt x="9067" y="12099"/>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229" name="Shape 209">
              <a:extLst>
                <a:ext uri="{FF2B5EF4-FFF2-40B4-BE49-F238E27FC236}">
                  <a16:creationId xmlns:a16="http://schemas.microsoft.com/office/drawing/2014/main" id="{BBEBD713-DA01-4A2F-A747-EB33EEB850A6}"/>
                </a:ext>
              </a:extLst>
            </p:cNvPr>
            <p:cNvSpPr/>
            <p:nvPr/>
          </p:nvSpPr>
          <p:spPr>
            <a:xfrm>
              <a:off x="4393730" y="755386"/>
              <a:ext cx="184362" cy="69568"/>
            </a:xfrm>
            <a:custGeom>
              <a:avLst/>
              <a:gdLst/>
              <a:ahLst/>
              <a:cxnLst/>
              <a:rect l="0" t="0" r="0" b="0"/>
              <a:pathLst>
                <a:path w="184362" h="69568">
                  <a:moveTo>
                    <a:pt x="48357" y="0"/>
                  </a:moveTo>
                  <a:lnTo>
                    <a:pt x="89159" y="1512"/>
                  </a:lnTo>
                  <a:lnTo>
                    <a:pt x="129960" y="9074"/>
                  </a:lnTo>
                  <a:lnTo>
                    <a:pt x="181339" y="34784"/>
                  </a:lnTo>
                  <a:lnTo>
                    <a:pt x="184362" y="40834"/>
                  </a:lnTo>
                  <a:lnTo>
                    <a:pt x="151116" y="27222"/>
                  </a:lnTo>
                  <a:lnTo>
                    <a:pt x="101248" y="22685"/>
                  </a:lnTo>
                  <a:lnTo>
                    <a:pt x="52891" y="27222"/>
                  </a:lnTo>
                  <a:lnTo>
                    <a:pt x="0" y="69568"/>
                  </a:lnTo>
                  <a:lnTo>
                    <a:pt x="10576" y="40834"/>
                  </a:lnTo>
                  <a:lnTo>
                    <a:pt x="48357"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230" name="Shape 211">
              <a:extLst>
                <a:ext uri="{FF2B5EF4-FFF2-40B4-BE49-F238E27FC236}">
                  <a16:creationId xmlns:a16="http://schemas.microsoft.com/office/drawing/2014/main" id="{1F302B82-1EEF-4BFE-A7FB-B24311BC5012}"/>
                </a:ext>
              </a:extLst>
            </p:cNvPr>
            <p:cNvSpPr/>
            <p:nvPr/>
          </p:nvSpPr>
          <p:spPr>
            <a:xfrm>
              <a:off x="4573558" y="1210604"/>
              <a:ext cx="137516" cy="178460"/>
            </a:xfrm>
            <a:custGeom>
              <a:avLst/>
              <a:gdLst/>
              <a:ahLst/>
              <a:cxnLst/>
              <a:rect l="0" t="0" r="0" b="0"/>
              <a:pathLst>
                <a:path w="137516" h="178460">
                  <a:moveTo>
                    <a:pt x="72535" y="0"/>
                  </a:moveTo>
                  <a:lnTo>
                    <a:pt x="74047" y="0"/>
                  </a:lnTo>
                  <a:lnTo>
                    <a:pt x="77069" y="1514"/>
                  </a:lnTo>
                  <a:lnTo>
                    <a:pt x="81603" y="3026"/>
                  </a:lnTo>
                  <a:lnTo>
                    <a:pt x="84625" y="3026"/>
                  </a:lnTo>
                  <a:lnTo>
                    <a:pt x="90670" y="4537"/>
                  </a:lnTo>
                  <a:lnTo>
                    <a:pt x="93692" y="6049"/>
                  </a:lnTo>
                  <a:lnTo>
                    <a:pt x="96714" y="7562"/>
                  </a:lnTo>
                  <a:lnTo>
                    <a:pt x="98225" y="7562"/>
                  </a:lnTo>
                  <a:lnTo>
                    <a:pt x="99737" y="9074"/>
                  </a:lnTo>
                  <a:lnTo>
                    <a:pt x="102759" y="12099"/>
                  </a:lnTo>
                  <a:lnTo>
                    <a:pt x="105781" y="12099"/>
                  </a:lnTo>
                  <a:lnTo>
                    <a:pt x="108803" y="15125"/>
                  </a:lnTo>
                  <a:lnTo>
                    <a:pt x="111826" y="18148"/>
                  </a:lnTo>
                  <a:lnTo>
                    <a:pt x="113337" y="22685"/>
                  </a:lnTo>
                  <a:lnTo>
                    <a:pt x="117870" y="25710"/>
                  </a:lnTo>
                  <a:lnTo>
                    <a:pt x="120893" y="30249"/>
                  </a:lnTo>
                  <a:lnTo>
                    <a:pt x="122404" y="33272"/>
                  </a:lnTo>
                  <a:lnTo>
                    <a:pt x="123915" y="34784"/>
                  </a:lnTo>
                  <a:lnTo>
                    <a:pt x="125426" y="37809"/>
                  </a:lnTo>
                  <a:lnTo>
                    <a:pt x="126937" y="40834"/>
                  </a:lnTo>
                  <a:lnTo>
                    <a:pt x="128448" y="43860"/>
                  </a:lnTo>
                  <a:lnTo>
                    <a:pt x="128448" y="46883"/>
                  </a:lnTo>
                  <a:lnTo>
                    <a:pt x="129960" y="49908"/>
                  </a:lnTo>
                  <a:lnTo>
                    <a:pt x="131471" y="52932"/>
                  </a:lnTo>
                  <a:lnTo>
                    <a:pt x="132982" y="55959"/>
                  </a:lnTo>
                  <a:lnTo>
                    <a:pt x="134493" y="60494"/>
                  </a:lnTo>
                  <a:lnTo>
                    <a:pt x="134493" y="63519"/>
                  </a:lnTo>
                  <a:lnTo>
                    <a:pt x="134493" y="68056"/>
                  </a:lnTo>
                  <a:lnTo>
                    <a:pt x="136004" y="72593"/>
                  </a:lnTo>
                  <a:lnTo>
                    <a:pt x="136004" y="75618"/>
                  </a:lnTo>
                  <a:lnTo>
                    <a:pt x="136004" y="78642"/>
                  </a:lnTo>
                  <a:lnTo>
                    <a:pt x="136004" y="83181"/>
                  </a:lnTo>
                  <a:lnTo>
                    <a:pt x="137516" y="86204"/>
                  </a:lnTo>
                  <a:lnTo>
                    <a:pt x="137516" y="90741"/>
                  </a:lnTo>
                  <a:lnTo>
                    <a:pt x="137516" y="95278"/>
                  </a:lnTo>
                  <a:lnTo>
                    <a:pt x="136004" y="98305"/>
                  </a:lnTo>
                  <a:lnTo>
                    <a:pt x="136004" y="101328"/>
                  </a:lnTo>
                  <a:lnTo>
                    <a:pt x="136004" y="105865"/>
                  </a:lnTo>
                  <a:lnTo>
                    <a:pt x="136004" y="108890"/>
                  </a:lnTo>
                  <a:lnTo>
                    <a:pt x="134493" y="113427"/>
                  </a:lnTo>
                  <a:lnTo>
                    <a:pt x="134493" y="116451"/>
                  </a:lnTo>
                  <a:lnTo>
                    <a:pt x="134493" y="119476"/>
                  </a:lnTo>
                  <a:lnTo>
                    <a:pt x="132982" y="124015"/>
                  </a:lnTo>
                  <a:lnTo>
                    <a:pt x="131471" y="127038"/>
                  </a:lnTo>
                  <a:lnTo>
                    <a:pt x="129960" y="130063"/>
                  </a:lnTo>
                  <a:lnTo>
                    <a:pt x="128448" y="134600"/>
                  </a:lnTo>
                  <a:lnTo>
                    <a:pt x="126937" y="137626"/>
                  </a:lnTo>
                  <a:lnTo>
                    <a:pt x="125426" y="140649"/>
                  </a:lnTo>
                  <a:lnTo>
                    <a:pt x="123915" y="143674"/>
                  </a:lnTo>
                  <a:lnTo>
                    <a:pt x="122404" y="145186"/>
                  </a:lnTo>
                  <a:lnTo>
                    <a:pt x="120893" y="148211"/>
                  </a:lnTo>
                  <a:lnTo>
                    <a:pt x="117870" y="151237"/>
                  </a:lnTo>
                  <a:lnTo>
                    <a:pt x="116359" y="154260"/>
                  </a:lnTo>
                  <a:lnTo>
                    <a:pt x="113337" y="157285"/>
                  </a:lnTo>
                  <a:lnTo>
                    <a:pt x="111826" y="158797"/>
                  </a:lnTo>
                  <a:lnTo>
                    <a:pt x="108803" y="161822"/>
                  </a:lnTo>
                  <a:lnTo>
                    <a:pt x="105781" y="163335"/>
                  </a:lnTo>
                  <a:lnTo>
                    <a:pt x="102759" y="164848"/>
                  </a:lnTo>
                  <a:lnTo>
                    <a:pt x="99737" y="167872"/>
                  </a:lnTo>
                  <a:lnTo>
                    <a:pt x="96714" y="169384"/>
                  </a:lnTo>
                  <a:lnTo>
                    <a:pt x="93692" y="170896"/>
                  </a:lnTo>
                  <a:lnTo>
                    <a:pt x="90670" y="172409"/>
                  </a:lnTo>
                  <a:lnTo>
                    <a:pt x="87647" y="172409"/>
                  </a:lnTo>
                  <a:lnTo>
                    <a:pt x="84625" y="173921"/>
                  </a:lnTo>
                  <a:lnTo>
                    <a:pt x="80091" y="173921"/>
                  </a:lnTo>
                  <a:lnTo>
                    <a:pt x="77069" y="175433"/>
                  </a:lnTo>
                  <a:lnTo>
                    <a:pt x="72535" y="175433"/>
                  </a:lnTo>
                  <a:lnTo>
                    <a:pt x="69513" y="176946"/>
                  </a:lnTo>
                  <a:lnTo>
                    <a:pt x="64980" y="176946"/>
                  </a:lnTo>
                  <a:lnTo>
                    <a:pt x="61957" y="176946"/>
                  </a:lnTo>
                  <a:lnTo>
                    <a:pt x="57424" y="176946"/>
                  </a:lnTo>
                  <a:lnTo>
                    <a:pt x="52891" y="178460"/>
                  </a:lnTo>
                  <a:lnTo>
                    <a:pt x="49868" y="176946"/>
                  </a:lnTo>
                  <a:lnTo>
                    <a:pt x="45335" y="176946"/>
                  </a:lnTo>
                  <a:lnTo>
                    <a:pt x="40801" y="176946"/>
                  </a:lnTo>
                  <a:lnTo>
                    <a:pt x="37779" y="176946"/>
                  </a:lnTo>
                  <a:lnTo>
                    <a:pt x="33245" y="176946"/>
                  </a:lnTo>
                  <a:lnTo>
                    <a:pt x="30223" y="176946"/>
                  </a:lnTo>
                  <a:lnTo>
                    <a:pt x="27201" y="175433"/>
                  </a:lnTo>
                  <a:lnTo>
                    <a:pt x="22667" y="175433"/>
                  </a:lnTo>
                  <a:lnTo>
                    <a:pt x="19645" y="175433"/>
                  </a:lnTo>
                  <a:lnTo>
                    <a:pt x="16623" y="173921"/>
                  </a:lnTo>
                  <a:lnTo>
                    <a:pt x="13600" y="173921"/>
                  </a:lnTo>
                  <a:lnTo>
                    <a:pt x="12089" y="173921"/>
                  </a:lnTo>
                  <a:lnTo>
                    <a:pt x="7556" y="173921"/>
                  </a:lnTo>
                  <a:lnTo>
                    <a:pt x="3022" y="172409"/>
                  </a:lnTo>
                  <a:lnTo>
                    <a:pt x="1511" y="172409"/>
                  </a:lnTo>
                  <a:lnTo>
                    <a:pt x="0" y="172409"/>
                  </a:lnTo>
                  <a:lnTo>
                    <a:pt x="1511" y="161822"/>
                  </a:lnTo>
                  <a:lnTo>
                    <a:pt x="57424" y="164848"/>
                  </a:lnTo>
                  <a:lnTo>
                    <a:pt x="98225" y="119476"/>
                  </a:lnTo>
                  <a:lnTo>
                    <a:pt x="98225" y="117964"/>
                  </a:lnTo>
                  <a:lnTo>
                    <a:pt x="99737" y="116451"/>
                  </a:lnTo>
                  <a:lnTo>
                    <a:pt x="99737" y="113427"/>
                  </a:lnTo>
                  <a:lnTo>
                    <a:pt x="99737" y="108890"/>
                  </a:lnTo>
                  <a:lnTo>
                    <a:pt x="99737" y="107377"/>
                  </a:lnTo>
                  <a:lnTo>
                    <a:pt x="99737" y="104353"/>
                  </a:lnTo>
                  <a:lnTo>
                    <a:pt x="101248" y="101328"/>
                  </a:lnTo>
                  <a:lnTo>
                    <a:pt x="101248" y="99816"/>
                  </a:lnTo>
                  <a:lnTo>
                    <a:pt x="101248" y="96792"/>
                  </a:lnTo>
                  <a:lnTo>
                    <a:pt x="101248" y="93766"/>
                  </a:lnTo>
                  <a:lnTo>
                    <a:pt x="102759" y="90741"/>
                  </a:lnTo>
                  <a:lnTo>
                    <a:pt x="102759" y="89229"/>
                  </a:lnTo>
                  <a:lnTo>
                    <a:pt x="102759" y="86204"/>
                  </a:lnTo>
                  <a:lnTo>
                    <a:pt x="102759" y="83181"/>
                  </a:lnTo>
                  <a:lnTo>
                    <a:pt x="104270" y="80155"/>
                  </a:lnTo>
                  <a:lnTo>
                    <a:pt x="104270" y="77130"/>
                  </a:lnTo>
                  <a:lnTo>
                    <a:pt x="104270" y="75618"/>
                  </a:lnTo>
                  <a:lnTo>
                    <a:pt x="104270" y="72593"/>
                  </a:lnTo>
                  <a:lnTo>
                    <a:pt x="104270" y="69570"/>
                  </a:lnTo>
                  <a:lnTo>
                    <a:pt x="104270" y="68056"/>
                  </a:lnTo>
                  <a:lnTo>
                    <a:pt x="104270" y="63519"/>
                  </a:lnTo>
                  <a:lnTo>
                    <a:pt x="104270" y="60494"/>
                  </a:lnTo>
                  <a:lnTo>
                    <a:pt x="104270" y="57471"/>
                  </a:lnTo>
                  <a:lnTo>
                    <a:pt x="104270" y="55959"/>
                  </a:lnTo>
                  <a:lnTo>
                    <a:pt x="104270" y="54445"/>
                  </a:lnTo>
                  <a:lnTo>
                    <a:pt x="104270" y="52932"/>
                  </a:lnTo>
                  <a:lnTo>
                    <a:pt x="102759" y="49908"/>
                  </a:lnTo>
                  <a:lnTo>
                    <a:pt x="101248" y="46883"/>
                  </a:lnTo>
                  <a:lnTo>
                    <a:pt x="101248" y="42347"/>
                  </a:lnTo>
                  <a:lnTo>
                    <a:pt x="99737" y="39321"/>
                  </a:lnTo>
                  <a:lnTo>
                    <a:pt x="98225" y="36296"/>
                  </a:lnTo>
                  <a:lnTo>
                    <a:pt x="98225" y="31759"/>
                  </a:lnTo>
                  <a:lnTo>
                    <a:pt x="96714" y="27222"/>
                  </a:lnTo>
                  <a:lnTo>
                    <a:pt x="96714" y="24198"/>
                  </a:lnTo>
                  <a:lnTo>
                    <a:pt x="95203" y="22685"/>
                  </a:lnTo>
                  <a:lnTo>
                    <a:pt x="95203" y="19661"/>
                  </a:lnTo>
                  <a:lnTo>
                    <a:pt x="93692" y="18148"/>
                  </a:lnTo>
                  <a:lnTo>
                    <a:pt x="93692" y="16637"/>
                  </a:lnTo>
                  <a:lnTo>
                    <a:pt x="72535"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231" name="Shape 213">
              <a:extLst>
                <a:ext uri="{FF2B5EF4-FFF2-40B4-BE49-F238E27FC236}">
                  <a16:creationId xmlns:a16="http://schemas.microsoft.com/office/drawing/2014/main" id="{2EB5850C-03CE-46F6-9168-F69061647712}"/>
                </a:ext>
              </a:extLst>
            </p:cNvPr>
            <p:cNvSpPr/>
            <p:nvPr/>
          </p:nvSpPr>
          <p:spPr>
            <a:xfrm>
              <a:off x="4590180" y="406028"/>
              <a:ext cx="110315" cy="196606"/>
            </a:xfrm>
            <a:custGeom>
              <a:avLst/>
              <a:gdLst/>
              <a:ahLst/>
              <a:cxnLst/>
              <a:rect l="0" t="0" r="0" b="0"/>
              <a:pathLst>
                <a:path w="110315" h="196606">
                  <a:moveTo>
                    <a:pt x="80092" y="0"/>
                  </a:moveTo>
                  <a:lnTo>
                    <a:pt x="110315" y="18148"/>
                  </a:lnTo>
                  <a:lnTo>
                    <a:pt x="78580" y="99816"/>
                  </a:lnTo>
                  <a:lnTo>
                    <a:pt x="40801" y="189045"/>
                  </a:lnTo>
                  <a:lnTo>
                    <a:pt x="22668" y="196606"/>
                  </a:lnTo>
                  <a:lnTo>
                    <a:pt x="0" y="164847"/>
                  </a:lnTo>
                  <a:lnTo>
                    <a:pt x="39290" y="167872"/>
                  </a:lnTo>
                  <a:lnTo>
                    <a:pt x="21156" y="116451"/>
                  </a:lnTo>
                  <a:lnTo>
                    <a:pt x="49868" y="108890"/>
                  </a:lnTo>
                  <a:lnTo>
                    <a:pt x="30223" y="63519"/>
                  </a:lnTo>
                  <a:lnTo>
                    <a:pt x="63469" y="62007"/>
                  </a:lnTo>
                  <a:lnTo>
                    <a:pt x="48357" y="24198"/>
                  </a:lnTo>
                  <a:lnTo>
                    <a:pt x="75558" y="39321"/>
                  </a:lnTo>
                  <a:lnTo>
                    <a:pt x="80092" y="0"/>
                  </a:lnTo>
                  <a:close/>
                </a:path>
              </a:pathLst>
            </a:custGeom>
            <a:ln w="0" cap="flat">
              <a:miter lim="127000"/>
            </a:ln>
          </p:spPr>
          <p:style>
            <a:lnRef idx="0">
              <a:srgbClr val="000000">
                <a:alpha val="0"/>
              </a:srgbClr>
            </a:lnRef>
            <a:fillRef idx="1">
              <a:srgbClr val="B5B5B5"/>
            </a:fillRef>
            <a:effectRef idx="0">
              <a:scrgbClr r="0" g="0" b="0"/>
            </a:effectRef>
            <a:fontRef idx="none"/>
          </p:style>
          <p:txBody>
            <a:bodyPr/>
            <a:lstStyle/>
            <a:p>
              <a:endParaRPr lang="en-GB" sz="2706"/>
            </a:p>
          </p:txBody>
        </p:sp>
        <p:sp>
          <p:nvSpPr>
            <p:cNvPr id="232" name="Shape 215">
              <a:extLst>
                <a:ext uri="{FF2B5EF4-FFF2-40B4-BE49-F238E27FC236}">
                  <a16:creationId xmlns:a16="http://schemas.microsoft.com/office/drawing/2014/main" id="{57168DB3-94D0-4705-8606-E89DBABB9001}"/>
                </a:ext>
              </a:extLst>
            </p:cNvPr>
            <p:cNvSpPr/>
            <p:nvPr/>
          </p:nvSpPr>
          <p:spPr>
            <a:xfrm>
              <a:off x="4624937" y="437787"/>
              <a:ext cx="60446" cy="111914"/>
            </a:xfrm>
            <a:custGeom>
              <a:avLst/>
              <a:gdLst/>
              <a:ahLst/>
              <a:cxnLst/>
              <a:rect l="0" t="0" r="0" b="0"/>
              <a:pathLst>
                <a:path w="60446" h="111914">
                  <a:moveTo>
                    <a:pt x="49868" y="0"/>
                  </a:moveTo>
                  <a:lnTo>
                    <a:pt x="60446" y="0"/>
                  </a:lnTo>
                  <a:lnTo>
                    <a:pt x="15111" y="111914"/>
                  </a:lnTo>
                  <a:lnTo>
                    <a:pt x="0" y="95278"/>
                  </a:lnTo>
                  <a:lnTo>
                    <a:pt x="21156" y="83180"/>
                  </a:lnTo>
                  <a:lnTo>
                    <a:pt x="24178" y="48395"/>
                  </a:lnTo>
                  <a:lnTo>
                    <a:pt x="43824" y="30247"/>
                  </a:lnTo>
                  <a:lnTo>
                    <a:pt x="49868" y="0"/>
                  </a:lnTo>
                  <a:close/>
                </a:path>
              </a:pathLst>
            </a:custGeom>
            <a:ln w="0" cap="flat">
              <a:miter lim="127000"/>
            </a:ln>
          </p:spPr>
          <p:style>
            <a:lnRef idx="0">
              <a:srgbClr val="000000">
                <a:alpha val="0"/>
              </a:srgbClr>
            </a:lnRef>
            <a:fillRef idx="1">
              <a:srgbClr val="E7E7E7"/>
            </a:fillRef>
            <a:effectRef idx="0">
              <a:scrgbClr r="0" g="0" b="0"/>
            </a:effectRef>
            <a:fontRef idx="none"/>
          </p:style>
          <p:txBody>
            <a:bodyPr/>
            <a:lstStyle/>
            <a:p>
              <a:endParaRPr lang="en-GB" sz="2706"/>
            </a:p>
          </p:txBody>
        </p:sp>
        <p:sp>
          <p:nvSpPr>
            <p:cNvPr id="233" name="Shape 217">
              <a:extLst>
                <a:ext uri="{FF2B5EF4-FFF2-40B4-BE49-F238E27FC236}">
                  <a16:creationId xmlns:a16="http://schemas.microsoft.com/office/drawing/2014/main" id="{B411A7B4-6AB4-4B17-A2E6-0CDD1DCAEA6F}"/>
                </a:ext>
              </a:extLst>
            </p:cNvPr>
            <p:cNvSpPr/>
            <p:nvPr/>
          </p:nvSpPr>
          <p:spPr>
            <a:xfrm>
              <a:off x="3718655" y="2532539"/>
              <a:ext cx="247416" cy="131436"/>
            </a:xfrm>
            <a:custGeom>
              <a:avLst/>
              <a:gdLst/>
              <a:ahLst/>
              <a:cxnLst/>
              <a:rect l="0" t="0" r="0" b="0"/>
              <a:pathLst>
                <a:path w="247416" h="131436">
                  <a:moveTo>
                    <a:pt x="0" y="0"/>
                  </a:moveTo>
                  <a:lnTo>
                    <a:pt x="4120" y="1375"/>
                  </a:lnTo>
                  <a:lnTo>
                    <a:pt x="7142" y="2886"/>
                  </a:lnTo>
                  <a:lnTo>
                    <a:pt x="10164" y="4398"/>
                  </a:lnTo>
                  <a:lnTo>
                    <a:pt x="13186" y="5910"/>
                  </a:lnTo>
                  <a:lnTo>
                    <a:pt x="16209" y="8935"/>
                  </a:lnTo>
                  <a:lnTo>
                    <a:pt x="22253" y="11960"/>
                  </a:lnTo>
                  <a:lnTo>
                    <a:pt x="26787" y="13474"/>
                  </a:lnTo>
                  <a:lnTo>
                    <a:pt x="29809" y="14986"/>
                  </a:lnTo>
                  <a:lnTo>
                    <a:pt x="31321" y="16497"/>
                  </a:lnTo>
                  <a:lnTo>
                    <a:pt x="34343" y="18009"/>
                  </a:lnTo>
                  <a:lnTo>
                    <a:pt x="35854" y="19522"/>
                  </a:lnTo>
                  <a:lnTo>
                    <a:pt x="38876" y="21034"/>
                  </a:lnTo>
                  <a:lnTo>
                    <a:pt x="41899" y="22546"/>
                  </a:lnTo>
                  <a:lnTo>
                    <a:pt x="44921" y="24059"/>
                  </a:lnTo>
                  <a:lnTo>
                    <a:pt x="47943" y="25571"/>
                  </a:lnTo>
                  <a:lnTo>
                    <a:pt x="49454" y="27085"/>
                  </a:lnTo>
                  <a:lnTo>
                    <a:pt x="52477" y="28597"/>
                  </a:lnTo>
                  <a:lnTo>
                    <a:pt x="55499" y="31621"/>
                  </a:lnTo>
                  <a:lnTo>
                    <a:pt x="58521" y="33133"/>
                  </a:lnTo>
                  <a:lnTo>
                    <a:pt x="61544" y="34645"/>
                  </a:lnTo>
                  <a:lnTo>
                    <a:pt x="64566" y="36157"/>
                  </a:lnTo>
                  <a:lnTo>
                    <a:pt x="67588" y="37670"/>
                  </a:lnTo>
                  <a:lnTo>
                    <a:pt x="70610" y="39182"/>
                  </a:lnTo>
                  <a:lnTo>
                    <a:pt x="73633" y="40696"/>
                  </a:lnTo>
                  <a:lnTo>
                    <a:pt x="75144" y="42209"/>
                  </a:lnTo>
                  <a:lnTo>
                    <a:pt x="78167" y="43719"/>
                  </a:lnTo>
                  <a:lnTo>
                    <a:pt x="81189" y="45232"/>
                  </a:lnTo>
                  <a:lnTo>
                    <a:pt x="84211" y="46744"/>
                  </a:lnTo>
                  <a:lnTo>
                    <a:pt x="85722" y="48256"/>
                  </a:lnTo>
                  <a:lnTo>
                    <a:pt x="88745" y="49769"/>
                  </a:lnTo>
                  <a:lnTo>
                    <a:pt x="91767" y="51281"/>
                  </a:lnTo>
                  <a:lnTo>
                    <a:pt x="93278" y="51281"/>
                  </a:lnTo>
                  <a:lnTo>
                    <a:pt x="96300" y="52794"/>
                  </a:lnTo>
                  <a:lnTo>
                    <a:pt x="97811" y="54308"/>
                  </a:lnTo>
                  <a:lnTo>
                    <a:pt x="100834" y="57331"/>
                  </a:lnTo>
                  <a:lnTo>
                    <a:pt x="105367" y="58843"/>
                  </a:lnTo>
                  <a:lnTo>
                    <a:pt x="108390" y="60355"/>
                  </a:lnTo>
                  <a:lnTo>
                    <a:pt x="111412" y="61868"/>
                  </a:lnTo>
                  <a:lnTo>
                    <a:pt x="114434" y="64893"/>
                  </a:lnTo>
                  <a:lnTo>
                    <a:pt x="117456" y="66405"/>
                  </a:lnTo>
                  <a:lnTo>
                    <a:pt x="118968" y="66405"/>
                  </a:lnTo>
                  <a:lnTo>
                    <a:pt x="120479" y="67919"/>
                  </a:lnTo>
                  <a:lnTo>
                    <a:pt x="121990" y="67919"/>
                  </a:lnTo>
                  <a:lnTo>
                    <a:pt x="123501" y="67919"/>
                  </a:lnTo>
                  <a:lnTo>
                    <a:pt x="126524" y="69431"/>
                  </a:lnTo>
                  <a:lnTo>
                    <a:pt x="128035" y="70942"/>
                  </a:lnTo>
                  <a:lnTo>
                    <a:pt x="131057" y="70942"/>
                  </a:lnTo>
                  <a:lnTo>
                    <a:pt x="134079" y="72454"/>
                  </a:lnTo>
                  <a:lnTo>
                    <a:pt x="137102" y="73966"/>
                  </a:lnTo>
                  <a:lnTo>
                    <a:pt x="140124" y="75479"/>
                  </a:lnTo>
                  <a:lnTo>
                    <a:pt x="146169" y="76991"/>
                  </a:lnTo>
                  <a:lnTo>
                    <a:pt x="149191" y="78504"/>
                  </a:lnTo>
                  <a:lnTo>
                    <a:pt x="153724" y="80016"/>
                  </a:lnTo>
                  <a:lnTo>
                    <a:pt x="158258" y="81530"/>
                  </a:lnTo>
                  <a:lnTo>
                    <a:pt x="164302" y="83042"/>
                  </a:lnTo>
                  <a:lnTo>
                    <a:pt x="168836" y="86065"/>
                  </a:lnTo>
                  <a:lnTo>
                    <a:pt x="173369" y="87578"/>
                  </a:lnTo>
                  <a:lnTo>
                    <a:pt x="177903" y="89090"/>
                  </a:lnTo>
                  <a:lnTo>
                    <a:pt x="180925" y="90603"/>
                  </a:lnTo>
                  <a:lnTo>
                    <a:pt x="183948" y="90603"/>
                  </a:lnTo>
                  <a:lnTo>
                    <a:pt x="185459" y="92115"/>
                  </a:lnTo>
                  <a:lnTo>
                    <a:pt x="188481" y="93627"/>
                  </a:lnTo>
                  <a:lnTo>
                    <a:pt x="193015" y="95141"/>
                  </a:lnTo>
                  <a:lnTo>
                    <a:pt x="197548" y="96653"/>
                  </a:lnTo>
                  <a:lnTo>
                    <a:pt x="202081" y="98164"/>
                  </a:lnTo>
                  <a:lnTo>
                    <a:pt x="206615" y="99676"/>
                  </a:lnTo>
                  <a:lnTo>
                    <a:pt x="209637" y="101189"/>
                  </a:lnTo>
                  <a:lnTo>
                    <a:pt x="212660" y="102701"/>
                  </a:lnTo>
                  <a:lnTo>
                    <a:pt x="217193" y="104214"/>
                  </a:lnTo>
                  <a:lnTo>
                    <a:pt x="220215" y="105726"/>
                  </a:lnTo>
                  <a:lnTo>
                    <a:pt x="223238" y="105726"/>
                  </a:lnTo>
                  <a:lnTo>
                    <a:pt x="224749" y="107238"/>
                  </a:lnTo>
                  <a:lnTo>
                    <a:pt x="227771" y="108752"/>
                  </a:lnTo>
                  <a:lnTo>
                    <a:pt x="229283" y="110265"/>
                  </a:lnTo>
                  <a:lnTo>
                    <a:pt x="245905" y="119337"/>
                  </a:lnTo>
                  <a:lnTo>
                    <a:pt x="247416" y="131436"/>
                  </a:lnTo>
                  <a:lnTo>
                    <a:pt x="111412" y="90603"/>
                  </a:lnTo>
                  <a:lnTo>
                    <a:pt x="40387" y="34645"/>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234" name="Shape 218">
              <a:extLst>
                <a:ext uri="{FF2B5EF4-FFF2-40B4-BE49-F238E27FC236}">
                  <a16:creationId xmlns:a16="http://schemas.microsoft.com/office/drawing/2014/main" id="{56BDB872-5E35-4996-90D8-36D095AF48A7}"/>
                </a:ext>
              </a:extLst>
            </p:cNvPr>
            <p:cNvSpPr/>
            <p:nvPr/>
          </p:nvSpPr>
          <p:spPr>
            <a:xfrm>
              <a:off x="3716729" y="2530888"/>
              <a:ext cx="1925" cy="1651"/>
            </a:xfrm>
            <a:custGeom>
              <a:avLst/>
              <a:gdLst/>
              <a:ahLst/>
              <a:cxnLst/>
              <a:rect l="0" t="0" r="0" b="0"/>
              <a:pathLst>
                <a:path w="1925" h="1651">
                  <a:moveTo>
                    <a:pt x="0" y="0"/>
                  </a:moveTo>
                  <a:lnTo>
                    <a:pt x="1925" y="1651"/>
                  </a:lnTo>
                  <a:lnTo>
                    <a:pt x="1511" y="1514"/>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235" name="Shape 220">
              <a:extLst>
                <a:ext uri="{FF2B5EF4-FFF2-40B4-BE49-F238E27FC236}">
                  <a16:creationId xmlns:a16="http://schemas.microsoft.com/office/drawing/2014/main" id="{3E314616-3E41-4ABA-9702-E0FCD4E0B89D}"/>
                </a:ext>
              </a:extLst>
            </p:cNvPr>
            <p:cNvSpPr/>
            <p:nvPr/>
          </p:nvSpPr>
          <p:spPr>
            <a:xfrm>
              <a:off x="4176122" y="2542986"/>
              <a:ext cx="99737" cy="125526"/>
            </a:xfrm>
            <a:custGeom>
              <a:avLst/>
              <a:gdLst/>
              <a:ahLst/>
              <a:cxnLst/>
              <a:rect l="0" t="0" r="0" b="0"/>
              <a:pathLst>
                <a:path w="99737" h="125526">
                  <a:moveTo>
                    <a:pt x="99737" y="0"/>
                  </a:moveTo>
                  <a:lnTo>
                    <a:pt x="87647" y="37809"/>
                  </a:lnTo>
                  <a:lnTo>
                    <a:pt x="19645" y="125526"/>
                  </a:lnTo>
                  <a:lnTo>
                    <a:pt x="0" y="110402"/>
                  </a:lnTo>
                  <a:lnTo>
                    <a:pt x="99737"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236" name="Shape 222">
              <a:extLst>
                <a:ext uri="{FF2B5EF4-FFF2-40B4-BE49-F238E27FC236}">
                  <a16:creationId xmlns:a16="http://schemas.microsoft.com/office/drawing/2014/main" id="{2B383DF2-BFB8-41E9-9FB0-111B2B1ED2DE}"/>
                </a:ext>
              </a:extLst>
            </p:cNvPr>
            <p:cNvSpPr/>
            <p:nvPr/>
          </p:nvSpPr>
          <p:spPr>
            <a:xfrm>
              <a:off x="4630981" y="579944"/>
              <a:ext cx="57424" cy="142162"/>
            </a:xfrm>
            <a:custGeom>
              <a:avLst/>
              <a:gdLst/>
              <a:ahLst/>
              <a:cxnLst/>
              <a:rect l="0" t="0" r="0" b="0"/>
              <a:pathLst>
                <a:path w="57424" h="142162">
                  <a:moveTo>
                    <a:pt x="57424" y="0"/>
                  </a:moveTo>
                  <a:lnTo>
                    <a:pt x="55913" y="37809"/>
                  </a:lnTo>
                  <a:lnTo>
                    <a:pt x="34758" y="101328"/>
                  </a:lnTo>
                  <a:lnTo>
                    <a:pt x="34758" y="102840"/>
                  </a:lnTo>
                  <a:lnTo>
                    <a:pt x="34758" y="104353"/>
                  </a:lnTo>
                  <a:lnTo>
                    <a:pt x="34758" y="107377"/>
                  </a:lnTo>
                  <a:lnTo>
                    <a:pt x="34758" y="110402"/>
                  </a:lnTo>
                  <a:lnTo>
                    <a:pt x="33247" y="114939"/>
                  </a:lnTo>
                  <a:lnTo>
                    <a:pt x="33247" y="119476"/>
                  </a:lnTo>
                  <a:lnTo>
                    <a:pt x="31734" y="122501"/>
                  </a:lnTo>
                  <a:lnTo>
                    <a:pt x="30223" y="127037"/>
                  </a:lnTo>
                  <a:lnTo>
                    <a:pt x="28712" y="131575"/>
                  </a:lnTo>
                  <a:lnTo>
                    <a:pt x="27201" y="134600"/>
                  </a:lnTo>
                  <a:lnTo>
                    <a:pt x="24178" y="137625"/>
                  </a:lnTo>
                  <a:lnTo>
                    <a:pt x="22667" y="139136"/>
                  </a:lnTo>
                  <a:lnTo>
                    <a:pt x="19646" y="140648"/>
                  </a:lnTo>
                  <a:lnTo>
                    <a:pt x="16623" y="142162"/>
                  </a:lnTo>
                  <a:lnTo>
                    <a:pt x="12089" y="142162"/>
                  </a:lnTo>
                  <a:lnTo>
                    <a:pt x="9067" y="140648"/>
                  </a:lnTo>
                  <a:lnTo>
                    <a:pt x="6046" y="139136"/>
                  </a:lnTo>
                  <a:lnTo>
                    <a:pt x="4533" y="136112"/>
                  </a:lnTo>
                  <a:lnTo>
                    <a:pt x="3022" y="134600"/>
                  </a:lnTo>
                  <a:lnTo>
                    <a:pt x="1511" y="131575"/>
                  </a:lnTo>
                  <a:lnTo>
                    <a:pt x="1511" y="127037"/>
                  </a:lnTo>
                  <a:lnTo>
                    <a:pt x="1511" y="124013"/>
                  </a:lnTo>
                  <a:lnTo>
                    <a:pt x="0" y="120989"/>
                  </a:lnTo>
                  <a:lnTo>
                    <a:pt x="1511" y="116452"/>
                  </a:lnTo>
                  <a:lnTo>
                    <a:pt x="1511" y="111913"/>
                  </a:lnTo>
                  <a:lnTo>
                    <a:pt x="3022" y="108890"/>
                  </a:lnTo>
                  <a:lnTo>
                    <a:pt x="3022" y="107377"/>
                  </a:lnTo>
                  <a:lnTo>
                    <a:pt x="4533" y="102840"/>
                  </a:lnTo>
                  <a:lnTo>
                    <a:pt x="4533" y="101328"/>
                  </a:lnTo>
                  <a:lnTo>
                    <a:pt x="36268" y="40834"/>
                  </a:lnTo>
                  <a:lnTo>
                    <a:pt x="5742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237" name="Shape 224">
              <a:extLst>
                <a:ext uri="{FF2B5EF4-FFF2-40B4-BE49-F238E27FC236}">
                  <a16:creationId xmlns:a16="http://schemas.microsoft.com/office/drawing/2014/main" id="{4BE3506F-9D11-4066-9603-DE20AA3454CC}"/>
                </a:ext>
              </a:extLst>
            </p:cNvPr>
            <p:cNvSpPr/>
            <p:nvPr/>
          </p:nvSpPr>
          <p:spPr>
            <a:xfrm>
              <a:off x="4698983" y="536083"/>
              <a:ext cx="31734" cy="71081"/>
            </a:xfrm>
            <a:custGeom>
              <a:avLst/>
              <a:gdLst/>
              <a:ahLst/>
              <a:cxnLst/>
              <a:rect l="0" t="0" r="0" b="0"/>
              <a:pathLst>
                <a:path w="31734" h="71081">
                  <a:moveTo>
                    <a:pt x="16623" y="0"/>
                  </a:moveTo>
                  <a:lnTo>
                    <a:pt x="31734" y="19661"/>
                  </a:lnTo>
                  <a:lnTo>
                    <a:pt x="0" y="71081"/>
                  </a:lnTo>
                  <a:lnTo>
                    <a:pt x="0" y="36298"/>
                  </a:lnTo>
                  <a:lnTo>
                    <a:pt x="6046" y="13611"/>
                  </a:lnTo>
                  <a:lnTo>
                    <a:pt x="16623"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238" name="Shape 226">
              <a:extLst>
                <a:ext uri="{FF2B5EF4-FFF2-40B4-BE49-F238E27FC236}">
                  <a16:creationId xmlns:a16="http://schemas.microsoft.com/office/drawing/2014/main" id="{0CD446F3-5BDE-4D50-A17E-756957CC861D}"/>
                </a:ext>
              </a:extLst>
            </p:cNvPr>
            <p:cNvSpPr/>
            <p:nvPr/>
          </p:nvSpPr>
          <p:spPr>
            <a:xfrm>
              <a:off x="4640049" y="330401"/>
              <a:ext cx="107292" cy="57470"/>
            </a:xfrm>
            <a:custGeom>
              <a:avLst/>
              <a:gdLst/>
              <a:ahLst/>
              <a:cxnLst/>
              <a:rect l="0" t="0" r="0" b="0"/>
              <a:pathLst>
                <a:path w="107292" h="57470">
                  <a:moveTo>
                    <a:pt x="6045" y="0"/>
                  </a:moveTo>
                  <a:lnTo>
                    <a:pt x="71024" y="1512"/>
                  </a:lnTo>
                  <a:lnTo>
                    <a:pt x="107292" y="43858"/>
                  </a:lnTo>
                  <a:lnTo>
                    <a:pt x="104268" y="57470"/>
                  </a:lnTo>
                  <a:lnTo>
                    <a:pt x="89157" y="33272"/>
                  </a:lnTo>
                  <a:lnTo>
                    <a:pt x="57424" y="16636"/>
                  </a:lnTo>
                  <a:lnTo>
                    <a:pt x="0" y="7562"/>
                  </a:lnTo>
                  <a:lnTo>
                    <a:pt x="6045"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239" name="Shape 228">
              <a:extLst>
                <a:ext uri="{FF2B5EF4-FFF2-40B4-BE49-F238E27FC236}">
                  <a16:creationId xmlns:a16="http://schemas.microsoft.com/office/drawing/2014/main" id="{AB27B3C7-C260-4EF6-A9D3-AF16A27BA0F5}"/>
                </a:ext>
              </a:extLst>
            </p:cNvPr>
            <p:cNvSpPr/>
            <p:nvPr/>
          </p:nvSpPr>
          <p:spPr>
            <a:xfrm>
              <a:off x="4339328" y="584475"/>
              <a:ext cx="152627" cy="192071"/>
            </a:xfrm>
            <a:custGeom>
              <a:avLst/>
              <a:gdLst/>
              <a:ahLst/>
              <a:cxnLst/>
              <a:rect l="0" t="0" r="0" b="0"/>
              <a:pathLst>
                <a:path w="152627" h="192071">
                  <a:moveTo>
                    <a:pt x="152627" y="0"/>
                  </a:moveTo>
                  <a:lnTo>
                    <a:pt x="126937" y="43860"/>
                  </a:lnTo>
                  <a:lnTo>
                    <a:pt x="61957" y="93766"/>
                  </a:lnTo>
                  <a:lnTo>
                    <a:pt x="0" y="192071"/>
                  </a:lnTo>
                  <a:lnTo>
                    <a:pt x="10578" y="136112"/>
                  </a:lnTo>
                  <a:lnTo>
                    <a:pt x="55913" y="55959"/>
                  </a:lnTo>
                  <a:lnTo>
                    <a:pt x="123915" y="28736"/>
                  </a:lnTo>
                  <a:lnTo>
                    <a:pt x="152627"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240" name="Shape 230">
              <a:extLst>
                <a:ext uri="{FF2B5EF4-FFF2-40B4-BE49-F238E27FC236}">
                  <a16:creationId xmlns:a16="http://schemas.microsoft.com/office/drawing/2014/main" id="{4262C443-197E-4D10-8E9C-E47A6D4D5147}"/>
                </a:ext>
              </a:extLst>
            </p:cNvPr>
            <p:cNvSpPr/>
            <p:nvPr/>
          </p:nvSpPr>
          <p:spPr>
            <a:xfrm>
              <a:off x="4522178" y="1844268"/>
              <a:ext cx="137516" cy="211732"/>
            </a:xfrm>
            <a:custGeom>
              <a:avLst/>
              <a:gdLst/>
              <a:ahLst/>
              <a:cxnLst/>
              <a:rect l="0" t="0" r="0" b="0"/>
              <a:pathLst>
                <a:path w="137516" h="211732">
                  <a:moveTo>
                    <a:pt x="117870" y="0"/>
                  </a:moveTo>
                  <a:lnTo>
                    <a:pt x="119381" y="0"/>
                  </a:lnTo>
                  <a:lnTo>
                    <a:pt x="120893" y="1512"/>
                  </a:lnTo>
                  <a:lnTo>
                    <a:pt x="123915" y="4537"/>
                  </a:lnTo>
                  <a:lnTo>
                    <a:pt x="126938" y="6049"/>
                  </a:lnTo>
                  <a:lnTo>
                    <a:pt x="126938" y="7563"/>
                  </a:lnTo>
                  <a:lnTo>
                    <a:pt x="129960" y="10587"/>
                  </a:lnTo>
                  <a:lnTo>
                    <a:pt x="131471" y="15124"/>
                  </a:lnTo>
                  <a:lnTo>
                    <a:pt x="132982" y="18148"/>
                  </a:lnTo>
                  <a:lnTo>
                    <a:pt x="134493" y="21174"/>
                  </a:lnTo>
                  <a:lnTo>
                    <a:pt x="136004" y="25710"/>
                  </a:lnTo>
                  <a:lnTo>
                    <a:pt x="136004" y="30247"/>
                  </a:lnTo>
                  <a:lnTo>
                    <a:pt x="137516" y="34786"/>
                  </a:lnTo>
                  <a:lnTo>
                    <a:pt x="136004" y="39321"/>
                  </a:lnTo>
                  <a:lnTo>
                    <a:pt x="136004" y="42346"/>
                  </a:lnTo>
                  <a:lnTo>
                    <a:pt x="136004" y="43858"/>
                  </a:lnTo>
                  <a:lnTo>
                    <a:pt x="136004" y="46883"/>
                  </a:lnTo>
                  <a:lnTo>
                    <a:pt x="134493" y="49909"/>
                  </a:lnTo>
                  <a:lnTo>
                    <a:pt x="132982" y="52933"/>
                  </a:lnTo>
                  <a:lnTo>
                    <a:pt x="131471" y="55957"/>
                  </a:lnTo>
                  <a:lnTo>
                    <a:pt x="129960" y="58982"/>
                  </a:lnTo>
                  <a:lnTo>
                    <a:pt x="128449" y="62008"/>
                  </a:lnTo>
                  <a:lnTo>
                    <a:pt x="126938" y="66544"/>
                  </a:lnTo>
                  <a:lnTo>
                    <a:pt x="123915" y="71081"/>
                  </a:lnTo>
                  <a:lnTo>
                    <a:pt x="120893" y="75619"/>
                  </a:lnTo>
                  <a:lnTo>
                    <a:pt x="117870" y="80155"/>
                  </a:lnTo>
                  <a:lnTo>
                    <a:pt x="114848" y="84692"/>
                  </a:lnTo>
                  <a:lnTo>
                    <a:pt x="113337" y="89231"/>
                  </a:lnTo>
                  <a:lnTo>
                    <a:pt x="111826" y="90743"/>
                  </a:lnTo>
                  <a:lnTo>
                    <a:pt x="108803" y="93766"/>
                  </a:lnTo>
                  <a:lnTo>
                    <a:pt x="107292" y="96791"/>
                  </a:lnTo>
                  <a:lnTo>
                    <a:pt x="105781" y="99816"/>
                  </a:lnTo>
                  <a:lnTo>
                    <a:pt x="104270" y="101328"/>
                  </a:lnTo>
                  <a:lnTo>
                    <a:pt x="102759" y="104354"/>
                  </a:lnTo>
                  <a:lnTo>
                    <a:pt x="101248" y="107377"/>
                  </a:lnTo>
                  <a:lnTo>
                    <a:pt x="98225" y="110402"/>
                  </a:lnTo>
                  <a:lnTo>
                    <a:pt x="98225" y="111914"/>
                  </a:lnTo>
                  <a:lnTo>
                    <a:pt x="95203" y="114939"/>
                  </a:lnTo>
                  <a:lnTo>
                    <a:pt x="93692" y="117965"/>
                  </a:lnTo>
                  <a:lnTo>
                    <a:pt x="92181" y="120989"/>
                  </a:lnTo>
                  <a:lnTo>
                    <a:pt x="89159" y="125526"/>
                  </a:lnTo>
                  <a:lnTo>
                    <a:pt x="86136" y="130064"/>
                  </a:lnTo>
                  <a:lnTo>
                    <a:pt x="83114" y="134600"/>
                  </a:lnTo>
                  <a:lnTo>
                    <a:pt x="78580" y="139137"/>
                  </a:lnTo>
                  <a:lnTo>
                    <a:pt x="75558" y="143676"/>
                  </a:lnTo>
                  <a:lnTo>
                    <a:pt x="72535" y="148211"/>
                  </a:lnTo>
                  <a:lnTo>
                    <a:pt x="69513" y="152748"/>
                  </a:lnTo>
                  <a:lnTo>
                    <a:pt x="66491" y="155773"/>
                  </a:lnTo>
                  <a:lnTo>
                    <a:pt x="64980" y="160310"/>
                  </a:lnTo>
                  <a:lnTo>
                    <a:pt x="61957" y="163335"/>
                  </a:lnTo>
                  <a:lnTo>
                    <a:pt x="60446" y="164847"/>
                  </a:lnTo>
                  <a:lnTo>
                    <a:pt x="57424" y="167872"/>
                  </a:lnTo>
                  <a:lnTo>
                    <a:pt x="52891" y="172410"/>
                  </a:lnTo>
                  <a:lnTo>
                    <a:pt x="49868" y="173921"/>
                  </a:lnTo>
                  <a:lnTo>
                    <a:pt x="48357" y="175433"/>
                  </a:lnTo>
                  <a:lnTo>
                    <a:pt x="45335" y="178458"/>
                  </a:lnTo>
                  <a:lnTo>
                    <a:pt x="40801" y="179971"/>
                  </a:lnTo>
                  <a:lnTo>
                    <a:pt x="37779" y="182995"/>
                  </a:lnTo>
                  <a:lnTo>
                    <a:pt x="33246" y="186022"/>
                  </a:lnTo>
                  <a:lnTo>
                    <a:pt x="28712" y="189045"/>
                  </a:lnTo>
                  <a:lnTo>
                    <a:pt x="25690" y="192070"/>
                  </a:lnTo>
                  <a:lnTo>
                    <a:pt x="19645" y="195094"/>
                  </a:lnTo>
                  <a:lnTo>
                    <a:pt x="16623" y="198120"/>
                  </a:lnTo>
                  <a:lnTo>
                    <a:pt x="12089" y="201144"/>
                  </a:lnTo>
                  <a:lnTo>
                    <a:pt x="9067" y="204169"/>
                  </a:lnTo>
                  <a:lnTo>
                    <a:pt x="6045" y="205681"/>
                  </a:lnTo>
                  <a:lnTo>
                    <a:pt x="4533" y="208705"/>
                  </a:lnTo>
                  <a:lnTo>
                    <a:pt x="1511" y="210218"/>
                  </a:lnTo>
                  <a:lnTo>
                    <a:pt x="0" y="211732"/>
                  </a:lnTo>
                  <a:lnTo>
                    <a:pt x="84625" y="54445"/>
                  </a:lnTo>
                  <a:lnTo>
                    <a:pt x="84625" y="52933"/>
                  </a:lnTo>
                  <a:lnTo>
                    <a:pt x="86136" y="52933"/>
                  </a:lnTo>
                  <a:lnTo>
                    <a:pt x="86136" y="51420"/>
                  </a:lnTo>
                  <a:lnTo>
                    <a:pt x="87647" y="48397"/>
                  </a:lnTo>
                  <a:lnTo>
                    <a:pt x="89159" y="45371"/>
                  </a:lnTo>
                  <a:lnTo>
                    <a:pt x="90670" y="42346"/>
                  </a:lnTo>
                  <a:lnTo>
                    <a:pt x="92181" y="39321"/>
                  </a:lnTo>
                  <a:lnTo>
                    <a:pt x="92181" y="36298"/>
                  </a:lnTo>
                  <a:lnTo>
                    <a:pt x="95203" y="31759"/>
                  </a:lnTo>
                  <a:lnTo>
                    <a:pt x="96714" y="28735"/>
                  </a:lnTo>
                  <a:lnTo>
                    <a:pt x="98225" y="24198"/>
                  </a:lnTo>
                  <a:lnTo>
                    <a:pt x="99737" y="21174"/>
                  </a:lnTo>
                  <a:lnTo>
                    <a:pt x="101248" y="16636"/>
                  </a:lnTo>
                  <a:lnTo>
                    <a:pt x="102759" y="13611"/>
                  </a:lnTo>
                  <a:lnTo>
                    <a:pt x="102759" y="12099"/>
                  </a:lnTo>
                  <a:lnTo>
                    <a:pt x="104270" y="10587"/>
                  </a:lnTo>
                  <a:lnTo>
                    <a:pt x="105781" y="6049"/>
                  </a:lnTo>
                  <a:lnTo>
                    <a:pt x="108803" y="4537"/>
                  </a:lnTo>
                  <a:lnTo>
                    <a:pt x="111826" y="3025"/>
                  </a:lnTo>
                  <a:lnTo>
                    <a:pt x="113337" y="1512"/>
                  </a:lnTo>
                  <a:lnTo>
                    <a:pt x="11787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241" name="Shape 232">
              <a:extLst>
                <a:ext uri="{FF2B5EF4-FFF2-40B4-BE49-F238E27FC236}">
                  <a16:creationId xmlns:a16="http://schemas.microsoft.com/office/drawing/2014/main" id="{C8BD080E-4545-4691-BD7D-887F0FCE77FB}"/>
                </a:ext>
              </a:extLst>
            </p:cNvPr>
            <p:cNvSpPr/>
            <p:nvPr/>
          </p:nvSpPr>
          <p:spPr>
            <a:xfrm>
              <a:off x="4702006" y="1516085"/>
              <a:ext cx="90670" cy="220804"/>
            </a:xfrm>
            <a:custGeom>
              <a:avLst/>
              <a:gdLst/>
              <a:ahLst/>
              <a:cxnLst/>
              <a:rect l="0" t="0" r="0" b="0"/>
              <a:pathLst>
                <a:path w="90670" h="220804">
                  <a:moveTo>
                    <a:pt x="90670" y="0"/>
                  </a:moveTo>
                  <a:lnTo>
                    <a:pt x="81603" y="63519"/>
                  </a:lnTo>
                  <a:lnTo>
                    <a:pt x="81603" y="65031"/>
                  </a:lnTo>
                  <a:lnTo>
                    <a:pt x="81603" y="66544"/>
                  </a:lnTo>
                  <a:lnTo>
                    <a:pt x="80092" y="69569"/>
                  </a:lnTo>
                  <a:lnTo>
                    <a:pt x="78580" y="72593"/>
                  </a:lnTo>
                  <a:lnTo>
                    <a:pt x="77069" y="77130"/>
                  </a:lnTo>
                  <a:lnTo>
                    <a:pt x="77069" y="78643"/>
                  </a:lnTo>
                  <a:lnTo>
                    <a:pt x="77069" y="81667"/>
                  </a:lnTo>
                  <a:lnTo>
                    <a:pt x="75558" y="84692"/>
                  </a:lnTo>
                  <a:lnTo>
                    <a:pt x="74047" y="87717"/>
                  </a:lnTo>
                  <a:lnTo>
                    <a:pt x="74047" y="89229"/>
                  </a:lnTo>
                  <a:lnTo>
                    <a:pt x="72536" y="92254"/>
                  </a:lnTo>
                  <a:lnTo>
                    <a:pt x="72536" y="95279"/>
                  </a:lnTo>
                  <a:lnTo>
                    <a:pt x="71025" y="98303"/>
                  </a:lnTo>
                  <a:lnTo>
                    <a:pt x="69514" y="101328"/>
                  </a:lnTo>
                  <a:lnTo>
                    <a:pt x="68002" y="104353"/>
                  </a:lnTo>
                  <a:lnTo>
                    <a:pt x="68002" y="108890"/>
                  </a:lnTo>
                  <a:lnTo>
                    <a:pt x="66491" y="111914"/>
                  </a:lnTo>
                  <a:lnTo>
                    <a:pt x="64980" y="114939"/>
                  </a:lnTo>
                  <a:lnTo>
                    <a:pt x="63469" y="117964"/>
                  </a:lnTo>
                  <a:lnTo>
                    <a:pt x="61958" y="122501"/>
                  </a:lnTo>
                  <a:lnTo>
                    <a:pt x="61958" y="125526"/>
                  </a:lnTo>
                  <a:lnTo>
                    <a:pt x="60447" y="130063"/>
                  </a:lnTo>
                  <a:lnTo>
                    <a:pt x="58936" y="133088"/>
                  </a:lnTo>
                  <a:lnTo>
                    <a:pt x="57424" y="137625"/>
                  </a:lnTo>
                  <a:lnTo>
                    <a:pt x="55913" y="140649"/>
                  </a:lnTo>
                  <a:lnTo>
                    <a:pt x="54402" y="143674"/>
                  </a:lnTo>
                  <a:lnTo>
                    <a:pt x="52891" y="148211"/>
                  </a:lnTo>
                  <a:lnTo>
                    <a:pt x="52891" y="151236"/>
                  </a:lnTo>
                  <a:lnTo>
                    <a:pt x="51380" y="155773"/>
                  </a:lnTo>
                  <a:lnTo>
                    <a:pt x="49869" y="158798"/>
                  </a:lnTo>
                  <a:lnTo>
                    <a:pt x="48358" y="161822"/>
                  </a:lnTo>
                  <a:lnTo>
                    <a:pt x="46846" y="166359"/>
                  </a:lnTo>
                  <a:lnTo>
                    <a:pt x="45335" y="169384"/>
                  </a:lnTo>
                  <a:lnTo>
                    <a:pt x="45335" y="172409"/>
                  </a:lnTo>
                  <a:lnTo>
                    <a:pt x="43824" y="175434"/>
                  </a:lnTo>
                  <a:lnTo>
                    <a:pt x="42313" y="179971"/>
                  </a:lnTo>
                  <a:lnTo>
                    <a:pt x="40801" y="182995"/>
                  </a:lnTo>
                  <a:lnTo>
                    <a:pt x="40801" y="186020"/>
                  </a:lnTo>
                  <a:lnTo>
                    <a:pt x="39290" y="189045"/>
                  </a:lnTo>
                  <a:lnTo>
                    <a:pt x="37779" y="192069"/>
                  </a:lnTo>
                  <a:lnTo>
                    <a:pt x="36268" y="195094"/>
                  </a:lnTo>
                  <a:lnTo>
                    <a:pt x="34757" y="196607"/>
                  </a:lnTo>
                  <a:lnTo>
                    <a:pt x="34757" y="199631"/>
                  </a:lnTo>
                  <a:lnTo>
                    <a:pt x="33246" y="202656"/>
                  </a:lnTo>
                  <a:lnTo>
                    <a:pt x="33246" y="204168"/>
                  </a:lnTo>
                  <a:lnTo>
                    <a:pt x="30223" y="208705"/>
                  </a:lnTo>
                  <a:lnTo>
                    <a:pt x="28712" y="213243"/>
                  </a:lnTo>
                  <a:lnTo>
                    <a:pt x="27201" y="216267"/>
                  </a:lnTo>
                  <a:lnTo>
                    <a:pt x="25690" y="219292"/>
                  </a:lnTo>
                  <a:lnTo>
                    <a:pt x="24179" y="220804"/>
                  </a:lnTo>
                  <a:lnTo>
                    <a:pt x="21156" y="220804"/>
                  </a:lnTo>
                  <a:lnTo>
                    <a:pt x="16623" y="217780"/>
                  </a:lnTo>
                  <a:lnTo>
                    <a:pt x="13601" y="214755"/>
                  </a:lnTo>
                  <a:lnTo>
                    <a:pt x="9067" y="210218"/>
                  </a:lnTo>
                  <a:lnTo>
                    <a:pt x="6045" y="205681"/>
                  </a:lnTo>
                  <a:lnTo>
                    <a:pt x="3023" y="202656"/>
                  </a:lnTo>
                  <a:lnTo>
                    <a:pt x="0" y="201144"/>
                  </a:lnTo>
                  <a:lnTo>
                    <a:pt x="0" y="199631"/>
                  </a:lnTo>
                  <a:lnTo>
                    <a:pt x="9067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242" name="Shape 234">
              <a:extLst>
                <a:ext uri="{FF2B5EF4-FFF2-40B4-BE49-F238E27FC236}">
                  <a16:creationId xmlns:a16="http://schemas.microsoft.com/office/drawing/2014/main" id="{686D35F7-DC65-4405-A35E-488B10C6BBE3}"/>
                </a:ext>
              </a:extLst>
            </p:cNvPr>
            <p:cNvSpPr/>
            <p:nvPr/>
          </p:nvSpPr>
          <p:spPr>
            <a:xfrm>
              <a:off x="3978160" y="2028774"/>
              <a:ext cx="98225" cy="80154"/>
            </a:xfrm>
            <a:custGeom>
              <a:avLst/>
              <a:gdLst/>
              <a:ahLst/>
              <a:cxnLst/>
              <a:rect l="0" t="0" r="0" b="0"/>
              <a:pathLst>
                <a:path w="98225" h="80154">
                  <a:moveTo>
                    <a:pt x="24179" y="0"/>
                  </a:moveTo>
                  <a:lnTo>
                    <a:pt x="27201" y="0"/>
                  </a:lnTo>
                  <a:lnTo>
                    <a:pt x="28712" y="0"/>
                  </a:lnTo>
                  <a:lnTo>
                    <a:pt x="33246" y="0"/>
                  </a:lnTo>
                  <a:lnTo>
                    <a:pt x="34757" y="1513"/>
                  </a:lnTo>
                  <a:lnTo>
                    <a:pt x="36268" y="1513"/>
                  </a:lnTo>
                  <a:lnTo>
                    <a:pt x="40801" y="3023"/>
                  </a:lnTo>
                  <a:lnTo>
                    <a:pt x="43824" y="4536"/>
                  </a:lnTo>
                  <a:lnTo>
                    <a:pt x="46846" y="6048"/>
                  </a:lnTo>
                  <a:lnTo>
                    <a:pt x="48357" y="7560"/>
                  </a:lnTo>
                  <a:lnTo>
                    <a:pt x="51379" y="9073"/>
                  </a:lnTo>
                  <a:lnTo>
                    <a:pt x="54402" y="10585"/>
                  </a:lnTo>
                  <a:lnTo>
                    <a:pt x="55913" y="12098"/>
                  </a:lnTo>
                  <a:lnTo>
                    <a:pt x="58936" y="13612"/>
                  </a:lnTo>
                  <a:lnTo>
                    <a:pt x="61958" y="15124"/>
                  </a:lnTo>
                  <a:lnTo>
                    <a:pt x="64980" y="16635"/>
                  </a:lnTo>
                  <a:lnTo>
                    <a:pt x="68002" y="18147"/>
                  </a:lnTo>
                  <a:lnTo>
                    <a:pt x="71025" y="19659"/>
                  </a:lnTo>
                  <a:lnTo>
                    <a:pt x="74047" y="21172"/>
                  </a:lnTo>
                  <a:lnTo>
                    <a:pt x="75558" y="22684"/>
                  </a:lnTo>
                  <a:lnTo>
                    <a:pt x="78580" y="24197"/>
                  </a:lnTo>
                  <a:lnTo>
                    <a:pt x="81603" y="25709"/>
                  </a:lnTo>
                  <a:lnTo>
                    <a:pt x="84625" y="27223"/>
                  </a:lnTo>
                  <a:lnTo>
                    <a:pt x="86136" y="28735"/>
                  </a:lnTo>
                  <a:lnTo>
                    <a:pt x="90670" y="31758"/>
                  </a:lnTo>
                  <a:lnTo>
                    <a:pt x="93692" y="34783"/>
                  </a:lnTo>
                  <a:lnTo>
                    <a:pt x="96714" y="36295"/>
                  </a:lnTo>
                  <a:lnTo>
                    <a:pt x="96714" y="39320"/>
                  </a:lnTo>
                  <a:lnTo>
                    <a:pt x="98225" y="40834"/>
                  </a:lnTo>
                  <a:lnTo>
                    <a:pt x="98225" y="43857"/>
                  </a:lnTo>
                  <a:lnTo>
                    <a:pt x="98225" y="45369"/>
                  </a:lnTo>
                  <a:lnTo>
                    <a:pt x="98225" y="48394"/>
                  </a:lnTo>
                  <a:lnTo>
                    <a:pt x="98225" y="51419"/>
                  </a:lnTo>
                  <a:lnTo>
                    <a:pt x="98225" y="54445"/>
                  </a:lnTo>
                  <a:lnTo>
                    <a:pt x="96714" y="58981"/>
                  </a:lnTo>
                  <a:lnTo>
                    <a:pt x="96714" y="62006"/>
                  </a:lnTo>
                  <a:lnTo>
                    <a:pt x="95203" y="65030"/>
                  </a:lnTo>
                  <a:lnTo>
                    <a:pt x="93692" y="68056"/>
                  </a:lnTo>
                  <a:lnTo>
                    <a:pt x="92181" y="71079"/>
                  </a:lnTo>
                  <a:lnTo>
                    <a:pt x="90670" y="72592"/>
                  </a:lnTo>
                  <a:lnTo>
                    <a:pt x="89159" y="75617"/>
                  </a:lnTo>
                  <a:lnTo>
                    <a:pt x="86136" y="77129"/>
                  </a:lnTo>
                  <a:lnTo>
                    <a:pt x="84625" y="78641"/>
                  </a:lnTo>
                  <a:lnTo>
                    <a:pt x="81603" y="80154"/>
                  </a:lnTo>
                  <a:lnTo>
                    <a:pt x="78580" y="80154"/>
                  </a:lnTo>
                  <a:lnTo>
                    <a:pt x="74047" y="80154"/>
                  </a:lnTo>
                  <a:lnTo>
                    <a:pt x="72536" y="78641"/>
                  </a:lnTo>
                  <a:lnTo>
                    <a:pt x="69514" y="78641"/>
                  </a:lnTo>
                  <a:lnTo>
                    <a:pt x="68002" y="78641"/>
                  </a:lnTo>
                  <a:lnTo>
                    <a:pt x="64980" y="77129"/>
                  </a:lnTo>
                  <a:lnTo>
                    <a:pt x="61958" y="75617"/>
                  </a:lnTo>
                  <a:lnTo>
                    <a:pt x="58936" y="75617"/>
                  </a:lnTo>
                  <a:lnTo>
                    <a:pt x="57424" y="74104"/>
                  </a:lnTo>
                  <a:lnTo>
                    <a:pt x="54402" y="72592"/>
                  </a:lnTo>
                  <a:lnTo>
                    <a:pt x="51379" y="72592"/>
                  </a:lnTo>
                  <a:lnTo>
                    <a:pt x="48357" y="71079"/>
                  </a:lnTo>
                  <a:lnTo>
                    <a:pt x="45335" y="69569"/>
                  </a:lnTo>
                  <a:lnTo>
                    <a:pt x="42313" y="68056"/>
                  </a:lnTo>
                  <a:lnTo>
                    <a:pt x="40801" y="68056"/>
                  </a:lnTo>
                  <a:lnTo>
                    <a:pt x="37779" y="66542"/>
                  </a:lnTo>
                  <a:lnTo>
                    <a:pt x="34757" y="65030"/>
                  </a:lnTo>
                  <a:lnTo>
                    <a:pt x="31734" y="63518"/>
                  </a:lnTo>
                  <a:lnTo>
                    <a:pt x="27201" y="60493"/>
                  </a:lnTo>
                  <a:lnTo>
                    <a:pt x="22668" y="58981"/>
                  </a:lnTo>
                  <a:lnTo>
                    <a:pt x="18134" y="55957"/>
                  </a:lnTo>
                  <a:lnTo>
                    <a:pt x="15112" y="54445"/>
                  </a:lnTo>
                  <a:lnTo>
                    <a:pt x="12090" y="52931"/>
                  </a:lnTo>
                  <a:lnTo>
                    <a:pt x="10578" y="51419"/>
                  </a:lnTo>
                  <a:lnTo>
                    <a:pt x="9067" y="49907"/>
                  </a:lnTo>
                  <a:lnTo>
                    <a:pt x="6045" y="46882"/>
                  </a:lnTo>
                  <a:lnTo>
                    <a:pt x="4533" y="43857"/>
                  </a:lnTo>
                  <a:lnTo>
                    <a:pt x="3022" y="40834"/>
                  </a:lnTo>
                  <a:lnTo>
                    <a:pt x="1511" y="39320"/>
                  </a:lnTo>
                  <a:lnTo>
                    <a:pt x="1511" y="36295"/>
                  </a:lnTo>
                  <a:lnTo>
                    <a:pt x="0" y="33270"/>
                  </a:lnTo>
                  <a:lnTo>
                    <a:pt x="0" y="31758"/>
                  </a:lnTo>
                  <a:lnTo>
                    <a:pt x="0" y="28735"/>
                  </a:lnTo>
                  <a:lnTo>
                    <a:pt x="0" y="25709"/>
                  </a:lnTo>
                  <a:lnTo>
                    <a:pt x="0" y="21172"/>
                  </a:lnTo>
                  <a:lnTo>
                    <a:pt x="0" y="18147"/>
                  </a:lnTo>
                  <a:lnTo>
                    <a:pt x="1511" y="15124"/>
                  </a:lnTo>
                  <a:lnTo>
                    <a:pt x="1511" y="10585"/>
                  </a:lnTo>
                  <a:lnTo>
                    <a:pt x="4533" y="9073"/>
                  </a:lnTo>
                  <a:lnTo>
                    <a:pt x="6045" y="6048"/>
                  </a:lnTo>
                  <a:lnTo>
                    <a:pt x="9067" y="4536"/>
                  </a:lnTo>
                  <a:lnTo>
                    <a:pt x="12090" y="3023"/>
                  </a:lnTo>
                  <a:lnTo>
                    <a:pt x="15112" y="3023"/>
                  </a:lnTo>
                  <a:lnTo>
                    <a:pt x="18134" y="1513"/>
                  </a:lnTo>
                  <a:lnTo>
                    <a:pt x="21156" y="1513"/>
                  </a:lnTo>
                  <a:lnTo>
                    <a:pt x="24179"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243" name="Shape 2621">
              <a:extLst>
                <a:ext uri="{FF2B5EF4-FFF2-40B4-BE49-F238E27FC236}">
                  <a16:creationId xmlns:a16="http://schemas.microsoft.com/office/drawing/2014/main" id="{9EBC5D74-DC52-43F3-B737-AC99267B9767}"/>
                </a:ext>
              </a:extLst>
            </p:cNvPr>
            <p:cNvSpPr/>
            <p:nvPr/>
          </p:nvSpPr>
          <p:spPr>
            <a:xfrm>
              <a:off x="560573" y="941960"/>
              <a:ext cx="1816763" cy="1011023"/>
            </a:xfrm>
            <a:custGeom>
              <a:avLst/>
              <a:gdLst/>
              <a:ahLst/>
              <a:cxnLst/>
              <a:rect l="0" t="0" r="0" b="0"/>
              <a:pathLst>
                <a:path w="1816763" h="1011023">
                  <a:moveTo>
                    <a:pt x="0" y="0"/>
                  </a:moveTo>
                  <a:lnTo>
                    <a:pt x="1816763" y="0"/>
                  </a:lnTo>
                  <a:lnTo>
                    <a:pt x="1816763" y="1011023"/>
                  </a:lnTo>
                  <a:lnTo>
                    <a:pt x="0" y="1011023"/>
                  </a:lnTo>
                  <a:lnTo>
                    <a:pt x="0" y="0"/>
                  </a:lnTo>
                </a:path>
              </a:pathLst>
            </a:custGeom>
            <a:ln w="0" cap="flat">
              <a:miter lim="127000"/>
            </a:ln>
          </p:spPr>
          <p:style>
            <a:lnRef idx="0">
              <a:srgbClr val="000000">
                <a:alpha val="0"/>
              </a:srgbClr>
            </a:lnRef>
            <a:fillRef idx="1">
              <a:srgbClr val="C1C0DB"/>
            </a:fillRef>
            <a:effectRef idx="0">
              <a:scrgbClr r="0" g="0" b="0"/>
            </a:effectRef>
            <a:fontRef idx="none"/>
          </p:style>
          <p:txBody>
            <a:bodyPr/>
            <a:lstStyle/>
            <a:p>
              <a:endParaRPr lang="en-GB" sz="2706"/>
            </a:p>
          </p:txBody>
        </p:sp>
        <p:sp>
          <p:nvSpPr>
            <p:cNvPr id="244" name="Shape 238">
              <a:extLst>
                <a:ext uri="{FF2B5EF4-FFF2-40B4-BE49-F238E27FC236}">
                  <a16:creationId xmlns:a16="http://schemas.microsoft.com/office/drawing/2014/main" id="{1EA63432-AA79-4EE1-A48A-BD773B5483DE}"/>
                </a:ext>
              </a:extLst>
            </p:cNvPr>
            <p:cNvSpPr/>
            <p:nvPr/>
          </p:nvSpPr>
          <p:spPr>
            <a:xfrm>
              <a:off x="1145611" y="1103321"/>
              <a:ext cx="665559" cy="687672"/>
            </a:xfrm>
            <a:custGeom>
              <a:avLst/>
              <a:gdLst/>
              <a:ahLst/>
              <a:cxnLst/>
              <a:rect l="0" t="0" r="0" b="0"/>
              <a:pathLst>
                <a:path w="665559" h="687672">
                  <a:moveTo>
                    <a:pt x="339070" y="0"/>
                  </a:moveTo>
                  <a:lnTo>
                    <a:pt x="373669" y="1891"/>
                  </a:lnTo>
                  <a:lnTo>
                    <a:pt x="406381" y="8824"/>
                  </a:lnTo>
                  <a:lnTo>
                    <a:pt x="439722" y="18279"/>
                  </a:lnTo>
                  <a:lnTo>
                    <a:pt x="471805" y="30885"/>
                  </a:lnTo>
                  <a:lnTo>
                    <a:pt x="502629" y="48533"/>
                  </a:lnTo>
                  <a:lnTo>
                    <a:pt x="531566" y="68073"/>
                  </a:lnTo>
                  <a:lnTo>
                    <a:pt x="557987" y="91395"/>
                  </a:lnTo>
                  <a:lnTo>
                    <a:pt x="581892" y="116608"/>
                  </a:lnTo>
                  <a:lnTo>
                    <a:pt x="603280" y="144342"/>
                  </a:lnTo>
                  <a:lnTo>
                    <a:pt x="622153" y="173967"/>
                  </a:lnTo>
                  <a:lnTo>
                    <a:pt x="637879" y="205482"/>
                  </a:lnTo>
                  <a:lnTo>
                    <a:pt x="649832" y="238889"/>
                  </a:lnTo>
                  <a:lnTo>
                    <a:pt x="658639" y="273556"/>
                  </a:lnTo>
                  <a:lnTo>
                    <a:pt x="664301" y="308853"/>
                  </a:lnTo>
                  <a:lnTo>
                    <a:pt x="665559" y="344781"/>
                  </a:lnTo>
                  <a:lnTo>
                    <a:pt x="665559" y="367473"/>
                  </a:lnTo>
                  <a:lnTo>
                    <a:pt x="661156" y="403401"/>
                  </a:lnTo>
                  <a:lnTo>
                    <a:pt x="652978" y="438068"/>
                  </a:lnTo>
                  <a:lnTo>
                    <a:pt x="642283" y="471475"/>
                  </a:lnTo>
                  <a:lnTo>
                    <a:pt x="627814" y="503621"/>
                  </a:lnTo>
                  <a:lnTo>
                    <a:pt x="610200" y="535136"/>
                  </a:lnTo>
                  <a:lnTo>
                    <a:pt x="590070" y="563500"/>
                  </a:lnTo>
                  <a:lnTo>
                    <a:pt x="566165" y="589973"/>
                  </a:lnTo>
                  <a:lnTo>
                    <a:pt x="540373" y="613295"/>
                  </a:lnTo>
                  <a:lnTo>
                    <a:pt x="512065" y="634096"/>
                  </a:lnTo>
                  <a:lnTo>
                    <a:pt x="481870" y="651114"/>
                  </a:lnTo>
                  <a:lnTo>
                    <a:pt x="451045" y="666872"/>
                  </a:lnTo>
                  <a:lnTo>
                    <a:pt x="418334" y="676327"/>
                  </a:lnTo>
                  <a:lnTo>
                    <a:pt x="383734" y="683260"/>
                  </a:lnTo>
                  <a:lnTo>
                    <a:pt x="350393" y="687672"/>
                  </a:lnTo>
                  <a:lnTo>
                    <a:pt x="314536" y="687672"/>
                  </a:lnTo>
                  <a:lnTo>
                    <a:pt x="280566" y="683260"/>
                  </a:lnTo>
                  <a:lnTo>
                    <a:pt x="247226" y="676327"/>
                  </a:lnTo>
                  <a:lnTo>
                    <a:pt x="213885" y="666872"/>
                  </a:lnTo>
                  <a:lnTo>
                    <a:pt x="183060" y="651114"/>
                  </a:lnTo>
                  <a:lnTo>
                    <a:pt x="153494" y="634096"/>
                  </a:lnTo>
                  <a:lnTo>
                    <a:pt x="124556" y="613295"/>
                  </a:lnTo>
                  <a:lnTo>
                    <a:pt x="100022" y="589343"/>
                  </a:lnTo>
                  <a:lnTo>
                    <a:pt x="75488" y="563500"/>
                  </a:lnTo>
                  <a:lnTo>
                    <a:pt x="54729" y="535136"/>
                  </a:lnTo>
                  <a:lnTo>
                    <a:pt x="37744" y="503621"/>
                  </a:lnTo>
                  <a:lnTo>
                    <a:pt x="23904" y="471475"/>
                  </a:lnTo>
                  <a:lnTo>
                    <a:pt x="12581" y="438068"/>
                  </a:lnTo>
                  <a:lnTo>
                    <a:pt x="4404" y="403401"/>
                  </a:lnTo>
                  <a:lnTo>
                    <a:pt x="1258" y="367473"/>
                  </a:lnTo>
                  <a:lnTo>
                    <a:pt x="0" y="332175"/>
                  </a:lnTo>
                  <a:lnTo>
                    <a:pt x="3774" y="296247"/>
                  </a:lnTo>
                  <a:lnTo>
                    <a:pt x="9436" y="262210"/>
                  </a:lnTo>
                  <a:lnTo>
                    <a:pt x="19501" y="226913"/>
                  </a:lnTo>
                  <a:lnTo>
                    <a:pt x="33340" y="194767"/>
                  </a:lnTo>
                  <a:lnTo>
                    <a:pt x="49067" y="163251"/>
                  </a:lnTo>
                  <a:lnTo>
                    <a:pt x="69197" y="133626"/>
                  </a:lnTo>
                  <a:lnTo>
                    <a:pt x="91215" y="106523"/>
                  </a:lnTo>
                  <a:lnTo>
                    <a:pt x="117007" y="83201"/>
                  </a:lnTo>
                  <a:lnTo>
                    <a:pt x="142799" y="61140"/>
                  </a:lnTo>
                  <a:lnTo>
                    <a:pt x="172995" y="42861"/>
                  </a:lnTo>
                  <a:lnTo>
                    <a:pt x="203820" y="26473"/>
                  </a:lnTo>
                  <a:lnTo>
                    <a:pt x="237161" y="15127"/>
                  </a:lnTo>
                  <a:lnTo>
                    <a:pt x="270501" y="5673"/>
                  </a:lnTo>
                  <a:lnTo>
                    <a:pt x="304471" y="1261"/>
                  </a:lnTo>
                  <a:lnTo>
                    <a:pt x="339070" y="0"/>
                  </a:lnTo>
                  <a:close/>
                </a:path>
              </a:pathLst>
            </a:custGeom>
            <a:ln w="0" cap="flat">
              <a:miter lim="127000"/>
            </a:ln>
          </p:spPr>
          <p:style>
            <a:lnRef idx="0">
              <a:srgbClr val="000000">
                <a:alpha val="0"/>
              </a:srgbClr>
            </a:lnRef>
            <a:fillRef idx="1">
              <a:srgbClr val="E8E6FF"/>
            </a:fillRef>
            <a:effectRef idx="0">
              <a:scrgbClr r="0" g="0" b="0"/>
            </a:effectRef>
            <a:fontRef idx="none"/>
          </p:style>
          <p:txBody>
            <a:bodyPr/>
            <a:lstStyle/>
            <a:p>
              <a:endParaRPr lang="en-GB" sz="2706"/>
            </a:p>
          </p:txBody>
        </p:sp>
        <p:sp>
          <p:nvSpPr>
            <p:cNvPr id="245" name="Shape 240">
              <a:extLst>
                <a:ext uri="{FF2B5EF4-FFF2-40B4-BE49-F238E27FC236}">
                  <a16:creationId xmlns:a16="http://schemas.microsoft.com/office/drawing/2014/main" id="{A152B4BF-CD6E-45A7-9994-9131E15D8871}"/>
                </a:ext>
              </a:extLst>
            </p:cNvPr>
            <p:cNvSpPr/>
            <p:nvPr/>
          </p:nvSpPr>
          <p:spPr>
            <a:xfrm>
              <a:off x="519684" y="909814"/>
              <a:ext cx="958077" cy="1070903"/>
            </a:xfrm>
            <a:custGeom>
              <a:avLst/>
              <a:gdLst/>
              <a:ahLst/>
              <a:cxnLst/>
              <a:rect l="0" t="0" r="0" b="0"/>
              <a:pathLst>
                <a:path w="958077" h="1070903">
                  <a:moveTo>
                    <a:pt x="0" y="0"/>
                  </a:moveTo>
                  <a:lnTo>
                    <a:pt x="958077" y="0"/>
                  </a:lnTo>
                  <a:lnTo>
                    <a:pt x="958077" y="72486"/>
                  </a:lnTo>
                  <a:lnTo>
                    <a:pt x="74859" y="72486"/>
                  </a:lnTo>
                  <a:lnTo>
                    <a:pt x="74859" y="221871"/>
                  </a:lnTo>
                  <a:lnTo>
                    <a:pt x="613346" y="221871"/>
                  </a:lnTo>
                  <a:lnTo>
                    <a:pt x="585666" y="257798"/>
                  </a:lnTo>
                  <a:lnTo>
                    <a:pt x="559874" y="295617"/>
                  </a:lnTo>
                  <a:lnTo>
                    <a:pt x="539743" y="336588"/>
                  </a:lnTo>
                  <a:lnTo>
                    <a:pt x="523387" y="377558"/>
                  </a:lnTo>
                  <a:lnTo>
                    <a:pt x="510177" y="421680"/>
                  </a:lnTo>
                  <a:lnTo>
                    <a:pt x="501370" y="465803"/>
                  </a:lnTo>
                  <a:lnTo>
                    <a:pt x="497595" y="510554"/>
                  </a:lnTo>
                  <a:lnTo>
                    <a:pt x="497595" y="556567"/>
                  </a:lnTo>
                  <a:lnTo>
                    <a:pt x="501370" y="602580"/>
                  </a:lnTo>
                  <a:lnTo>
                    <a:pt x="508919" y="646702"/>
                  </a:lnTo>
                  <a:lnTo>
                    <a:pt x="520242" y="690194"/>
                  </a:lnTo>
                  <a:lnTo>
                    <a:pt x="539114" y="731795"/>
                  </a:lnTo>
                  <a:lnTo>
                    <a:pt x="559874" y="772134"/>
                  </a:lnTo>
                  <a:lnTo>
                    <a:pt x="583150" y="809953"/>
                  </a:lnTo>
                  <a:lnTo>
                    <a:pt x="610829" y="845881"/>
                  </a:lnTo>
                  <a:lnTo>
                    <a:pt x="641654" y="876766"/>
                  </a:lnTo>
                  <a:lnTo>
                    <a:pt x="674994" y="907022"/>
                  </a:lnTo>
                  <a:lnTo>
                    <a:pt x="74859" y="903870"/>
                  </a:lnTo>
                  <a:lnTo>
                    <a:pt x="74859" y="997787"/>
                  </a:lnTo>
                  <a:lnTo>
                    <a:pt x="958077" y="997787"/>
                  </a:lnTo>
                  <a:lnTo>
                    <a:pt x="958077" y="1070903"/>
                  </a:lnTo>
                  <a:lnTo>
                    <a:pt x="0" y="1070903"/>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246" name="Shape 242">
              <a:extLst>
                <a:ext uri="{FF2B5EF4-FFF2-40B4-BE49-F238E27FC236}">
                  <a16:creationId xmlns:a16="http://schemas.microsoft.com/office/drawing/2014/main" id="{F34F8F8B-8B09-44AB-9D62-C83A5260966D}"/>
                </a:ext>
              </a:extLst>
            </p:cNvPr>
            <p:cNvSpPr/>
            <p:nvPr/>
          </p:nvSpPr>
          <p:spPr>
            <a:xfrm>
              <a:off x="1458259" y="909814"/>
              <a:ext cx="959337" cy="1070903"/>
            </a:xfrm>
            <a:custGeom>
              <a:avLst/>
              <a:gdLst/>
              <a:ahLst/>
              <a:cxnLst/>
              <a:rect l="0" t="0" r="0" b="0"/>
              <a:pathLst>
                <a:path w="959337" h="1070903">
                  <a:moveTo>
                    <a:pt x="0" y="0"/>
                  </a:moveTo>
                  <a:lnTo>
                    <a:pt x="959337" y="0"/>
                  </a:lnTo>
                  <a:lnTo>
                    <a:pt x="959337" y="1070903"/>
                  </a:lnTo>
                  <a:lnTo>
                    <a:pt x="0" y="1070903"/>
                  </a:lnTo>
                  <a:lnTo>
                    <a:pt x="0" y="997787"/>
                  </a:lnTo>
                  <a:lnTo>
                    <a:pt x="883219" y="997787"/>
                  </a:lnTo>
                  <a:lnTo>
                    <a:pt x="883219" y="903870"/>
                  </a:lnTo>
                  <a:lnTo>
                    <a:pt x="281825" y="907022"/>
                  </a:lnTo>
                  <a:lnTo>
                    <a:pt x="316424" y="876766"/>
                  </a:lnTo>
                  <a:lnTo>
                    <a:pt x="347249" y="845881"/>
                  </a:lnTo>
                  <a:lnTo>
                    <a:pt x="374928" y="809953"/>
                  </a:lnTo>
                  <a:lnTo>
                    <a:pt x="398204" y="772134"/>
                  </a:lnTo>
                  <a:lnTo>
                    <a:pt x="419592" y="731795"/>
                  </a:lnTo>
                  <a:lnTo>
                    <a:pt x="436577" y="690194"/>
                  </a:lnTo>
                  <a:lnTo>
                    <a:pt x="449159" y="646702"/>
                  </a:lnTo>
                  <a:lnTo>
                    <a:pt x="456079" y="602580"/>
                  </a:lnTo>
                  <a:lnTo>
                    <a:pt x="460481" y="556567"/>
                  </a:lnTo>
                  <a:lnTo>
                    <a:pt x="460481" y="510554"/>
                  </a:lnTo>
                  <a:lnTo>
                    <a:pt x="456079" y="465803"/>
                  </a:lnTo>
                  <a:lnTo>
                    <a:pt x="446642" y="421680"/>
                  </a:lnTo>
                  <a:lnTo>
                    <a:pt x="434690" y="377558"/>
                  </a:lnTo>
                  <a:lnTo>
                    <a:pt x="417076" y="336588"/>
                  </a:lnTo>
                  <a:lnTo>
                    <a:pt x="397575" y="295617"/>
                  </a:lnTo>
                  <a:lnTo>
                    <a:pt x="372412" y="257798"/>
                  </a:lnTo>
                  <a:lnTo>
                    <a:pt x="344103" y="221871"/>
                  </a:lnTo>
                  <a:lnTo>
                    <a:pt x="883219" y="221871"/>
                  </a:lnTo>
                  <a:lnTo>
                    <a:pt x="883219" y="72486"/>
                  </a:lnTo>
                  <a:lnTo>
                    <a:pt x="0" y="72486"/>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247" name="Shape 244">
              <a:extLst>
                <a:ext uri="{FF2B5EF4-FFF2-40B4-BE49-F238E27FC236}">
                  <a16:creationId xmlns:a16="http://schemas.microsoft.com/office/drawing/2014/main" id="{00347C2F-344B-4618-8ABD-0D5796156BB0}"/>
                </a:ext>
              </a:extLst>
            </p:cNvPr>
            <p:cNvSpPr/>
            <p:nvPr/>
          </p:nvSpPr>
          <p:spPr>
            <a:xfrm>
              <a:off x="1096543" y="1061090"/>
              <a:ext cx="381218" cy="758267"/>
            </a:xfrm>
            <a:custGeom>
              <a:avLst/>
              <a:gdLst/>
              <a:ahLst/>
              <a:cxnLst/>
              <a:rect l="0" t="0" r="0" b="0"/>
              <a:pathLst>
                <a:path w="381218" h="758267">
                  <a:moveTo>
                    <a:pt x="341586" y="0"/>
                  </a:moveTo>
                  <a:lnTo>
                    <a:pt x="381218" y="0"/>
                  </a:lnTo>
                  <a:lnTo>
                    <a:pt x="381218" y="70595"/>
                  </a:lnTo>
                  <a:lnTo>
                    <a:pt x="344731" y="73116"/>
                  </a:lnTo>
                  <a:lnTo>
                    <a:pt x="310762" y="77528"/>
                  </a:lnTo>
                  <a:lnTo>
                    <a:pt x="276163" y="87613"/>
                  </a:lnTo>
                  <a:lnTo>
                    <a:pt x="241564" y="102110"/>
                  </a:lnTo>
                  <a:lnTo>
                    <a:pt x="211998" y="118498"/>
                  </a:lnTo>
                  <a:lnTo>
                    <a:pt x="182431" y="141190"/>
                  </a:lnTo>
                  <a:lnTo>
                    <a:pt x="154751" y="165772"/>
                  </a:lnTo>
                  <a:lnTo>
                    <a:pt x="132734" y="192876"/>
                  </a:lnTo>
                  <a:lnTo>
                    <a:pt x="111345" y="223131"/>
                  </a:lnTo>
                  <a:lnTo>
                    <a:pt x="95618" y="256538"/>
                  </a:lnTo>
                  <a:lnTo>
                    <a:pt x="83666" y="291205"/>
                  </a:lnTo>
                  <a:lnTo>
                    <a:pt x="75488" y="326502"/>
                  </a:lnTo>
                  <a:lnTo>
                    <a:pt x="71714" y="364321"/>
                  </a:lnTo>
                  <a:lnTo>
                    <a:pt x="71714" y="399619"/>
                  </a:lnTo>
                  <a:lnTo>
                    <a:pt x="76117" y="436807"/>
                  </a:lnTo>
                  <a:lnTo>
                    <a:pt x="86182" y="473366"/>
                  </a:lnTo>
                  <a:lnTo>
                    <a:pt x="98135" y="508033"/>
                  </a:lnTo>
                  <a:lnTo>
                    <a:pt x="115749" y="538918"/>
                  </a:lnTo>
                  <a:lnTo>
                    <a:pt x="135879" y="569173"/>
                  </a:lnTo>
                  <a:lnTo>
                    <a:pt x="160413" y="596906"/>
                  </a:lnTo>
                  <a:lnTo>
                    <a:pt x="186834" y="622119"/>
                  </a:lnTo>
                  <a:lnTo>
                    <a:pt x="216401" y="642289"/>
                  </a:lnTo>
                  <a:lnTo>
                    <a:pt x="248484" y="658678"/>
                  </a:lnTo>
                  <a:lnTo>
                    <a:pt x="280567" y="671914"/>
                  </a:lnTo>
                  <a:lnTo>
                    <a:pt x="315795" y="680739"/>
                  </a:lnTo>
                  <a:lnTo>
                    <a:pt x="351651" y="685781"/>
                  </a:lnTo>
                  <a:lnTo>
                    <a:pt x="381218" y="685781"/>
                  </a:lnTo>
                  <a:lnTo>
                    <a:pt x="381218" y="758267"/>
                  </a:lnTo>
                  <a:lnTo>
                    <a:pt x="352909" y="758267"/>
                  </a:lnTo>
                  <a:lnTo>
                    <a:pt x="312649" y="754485"/>
                  </a:lnTo>
                  <a:lnTo>
                    <a:pt x="273647" y="745661"/>
                  </a:lnTo>
                  <a:lnTo>
                    <a:pt x="236532" y="733055"/>
                  </a:lnTo>
                  <a:lnTo>
                    <a:pt x="200045" y="715406"/>
                  </a:lnTo>
                  <a:lnTo>
                    <a:pt x="164816" y="694606"/>
                  </a:lnTo>
                  <a:lnTo>
                    <a:pt x="132734" y="671914"/>
                  </a:lnTo>
                  <a:lnTo>
                    <a:pt x="105055" y="644180"/>
                  </a:lnTo>
                  <a:lnTo>
                    <a:pt x="79263" y="613295"/>
                  </a:lnTo>
                  <a:lnTo>
                    <a:pt x="55987" y="579888"/>
                  </a:lnTo>
                  <a:lnTo>
                    <a:pt x="36486" y="542070"/>
                  </a:lnTo>
                  <a:lnTo>
                    <a:pt x="22018" y="504251"/>
                  </a:lnTo>
                  <a:lnTo>
                    <a:pt x="10065" y="466432"/>
                  </a:lnTo>
                  <a:lnTo>
                    <a:pt x="3145" y="425462"/>
                  </a:lnTo>
                  <a:lnTo>
                    <a:pt x="0" y="384491"/>
                  </a:lnTo>
                  <a:lnTo>
                    <a:pt x="1887" y="342890"/>
                  </a:lnTo>
                  <a:lnTo>
                    <a:pt x="6291" y="303181"/>
                  </a:lnTo>
                  <a:lnTo>
                    <a:pt x="18243" y="263471"/>
                  </a:lnTo>
                  <a:lnTo>
                    <a:pt x="32083" y="226283"/>
                  </a:lnTo>
                  <a:lnTo>
                    <a:pt x="50326" y="188464"/>
                  </a:lnTo>
                  <a:lnTo>
                    <a:pt x="71714" y="154427"/>
                  </a:lnTo>
                  <a:lnTo>
                    <a:pt x="96877" y="122280"/>
                  </a:lnTo>
                  <a:lnTo>
                    <a:pt x="125814" y="93286"/>
                  </a:lnTo>
                  <a:lnTo>
                    <a:pt x="155380" y="68704"/>
                  </a:lnTo>
                  <a:lnTo>
                    <a:pt x="189979" y="46643"/>
                  </a:lnTo>
                  <a:lnTo>
                    <a:pt x="225208" y="28364"/>
                  </a:lnTo>
                  <a:lnTo>
                    <a:pt x="262953" y="14497"/>
                  </a:lnTo>
                  <a:lnTo>
                    <a:pt x="301955" y="5042"/>
                  </a:lnTo>
                  <a:lnTo>
                    <a:pt x="341586"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248" name="Shape 246">
              <a:extLst>
                <a:ext uri="{FF2B5EF4-FFF2-40B4-BE49-F238E27FC236}">
                  <a16:creationId xmlns:a16="http://schemas.microsoft.com/office/drawing/2014/main" id="{E93334DF-45E0-43C6-8A2F-701F2FF548D6}"/>
                </a:ext>
              </a:extLst>
            </p:cNvPr>
            <p:cNvSpPr/>
            <p:nvPr/>
          </p:nvSpPr>
          <p:spPr>
            <a:xfrm>
              <a:off x="1458259" y="1061090"/>
              <a:ext cx="380590" cy="758267"/>
            </a:xfrm>
            <a:custGeom>
              <a:avLst/>
              <a:gdLst/>
              <a:ahLst/>
              <a:cxnLst/>
              <a:rect l="0" t="0" r="0" b="0"/>
              <a:pathLst>
                <a:path w="380590" h="758267">
                  <a:moveTo>
                    <a:pt x="0" y="0"/>
                  </a:moveTo>
                  <a:lnTo>
                    <a:pt x="39632" y="0"/>
                  </a:lnTo>
                  <a:lnTo>
                    <a:pt x="79263" y="5042"/>
                  </a:lnTo>
                  <a:lnTo>
                    <a:pt x="118266" y="14497"/>
                  </a:lnTo>
                  <a:lnTo>
                    <a:pt x="154753" y="28364"/>
                  </a:lnTo>
                  <a:lnTo>
                    <a:pt x="189981" y="46643"/>
                  </a:lnTo>
                  <a:lnTo>
                    <a:pt x="224579" y="68704"/>
                  </a:lnTo>
                  <a:lnTo>
                    <a:pt x="255404" y="93286"/>
                  </a:lnTo>
                  <a:lnTo>
                    <a:pt x="284341" y="122280"/>
                  </a:lnTo>
                  <a:lnTo>
                    <a:pt x="309504" y="154427"/>
                  </a:lnTo>
                  <a:lnTo>
                    <a:pt x="330892" y="188464"/>
                  </a:lnTo>
                  <a:lnTo>
                    <a:pt x="349765" y="226283"/>
                  </a:lnTo>
                  <a:lnTo>
                    <a:pt x="362976" y="263471"/>
                  </a:lnTo>
                  <a:lnTo>
                    <a:pt x="373670" y="303181"/>
                  </a:lnTo>
                  <a:lnTo>
                    <a:pt x="379332" y="342890"/>
                  </a:lnTo>
                  <a:lnTo>
                    <a:pt x="380590" y="384491"/>
                  </a:lnTo>
                  <a:lnTo>
                    <a:pt x="377444" y="425462"/>
                  </a:lnTo>
                  <a:lnTo>
                    <a:pt x="370524" y="466432"/>
                  </a:lnTo>
                  <a:lnTo>
                    <a:pt x="358572" y="504251"/>
                  </a:lnTo>
                  <a:lnTo>
                    <a:pt x="344103" y="542070"/>
                  </a:lnTo>
                  <a:lnTo>
                    <a:pt x="325231" y="579888"/>
                  </a:lnTo>
                  <a:lnTo>
                    <a:pt x="302584" y="613295"/>
                  </a:lnTo>
                  <a:lnTo>
                    <a:pt x="276163" y="644180"/>
                  </a:lnTo>
                  <a:lnTo>
                    <a:pt x="247855" y="671914"/>
                  </a:lnTo>
                  <a:lnTo>
                    <a:pt x="215772" y="694606"/>
                  </a:lnTo>
                  <a:lnTo>
                    <a:pt x="179916" y="715406"/>
                  </a:lnTo>
                  <a:lnTo>
                    <a:pt x="144687" y="733055"/>
                  </a:lnTo>
                  <a:lnTo>
                    <a:pt x="106943" y="745661"/>
                  </a:lnTo>
                  <a:lnTo>
                    <a:pt x="67311" y="754485"/>
                  </a:lnTo>
                  <a:lnTo>
                    <a:pt x="27679" y="758267"/>
                  </a:lnTo>
                  <a:lnTo>
                    <a:pt x="0" y="758267"/>
                  </a:lnTo>
                  <a:lnTo>
                    <a:pt x="0" y="685781"/>
                  </a:lnTo>
                  <a:lnTo>
                    <a:pt x="30195" y="685781"/>
                  </a:lnTo>
                  <a:lnTo>
                    <a:pt x="65424" y="680739"/>
                  </a:lnTo>
                  <a:lnTo>
                    <a:pt x="99394" y="671914"/>
                  </a:lnTo>
                  <a:lnTo>
                    <a:pt x="132735" y="658678"/>
                  </a:lnTo>
                  <a:lnTo>
                    <a:pt x="164818" y="642289"/>
                  </a:lnTo>
                  <a:lnTo>
                    <a:pt x="194384" y="622119"/>
                  </a:lnTo>
                  <a:lnTo>
                    <a:pt x="220176" y="596906"/>
                  </a:lnTo>
                  <a:lnTo>
                    <a:pt x="244080" y="569173"/>
                  </a:lnTo>
                  <a:lnTo>
                    <a:pt x="264211" y="538918"/>
                  </a:lnTo>
                  <a:lnTo>
                    <a:pt x="281825" y="508033"/>
                  </a:lnTo>
                  <a:lnTo>
                    <a:pt x="294406" y="473366"/>
                  </a:lnTo>
                  <a:lnTo>
                    <a:pt x="303842" y="436807"/>
                  </a:lnTo>
                  <a:lnTo>
                    <a:pt x="309504" y="399619"/>
                  </a:lnTo>
                  <a:lnTo>
                    <a:pt x="309504" y="364321"/>
                  </a:lnTo>
                  <a:lnTo>
                    <a:pt x="306358" y="326502"/>
                  </a:lnTo>
                  <a:lnTo>
                    <a:pt x="296293" y="291205"/>
                  </a:lnTo>
                  <a:lnTo>
                    <a:pt x="284970" y="256538"/>
                  </a:lnTo>
                  <a:lnTo>
                    <a:pt x="269243" y="223131"/>
                  </a:lnTo>
                  <a:lnTo>
                    <a:pt x="248484" y="192876"/>
                  </a:lnTo>
                  <a:lnTo>
                    <a:pt x="226466" y="165772"/>
                  </a:lnTo>
                  <a:lnTo>
                    <a:pt x="199417" y="141190"/>
                  </a:lnTo>
                  <a:lnTo>
                    <a:pt x="169221" y="118498"/>
                  </a:lnTo>
                  <a:lnTo>
                    <a:pt x="138397" y="102110"/>
                  </a:lnTo>
                  <a:lnTo>
                    <a:pt x="105685" y="87613"/>
                  </a:lnTo>
                  <a:lnTo>
                    <a:pt x="69827" y="77528"/>
                  </a:lnTo>
                  <a:lnTo>
                    <a:pt x="35228" y="73116"/>
                  </a:lnTo>
                  <a:lnTo>
                    <a:pt x="0" y="70595"/>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249" name="Shape 248">
              <a:extLst>
                <a:ext uri="{FF2B5EF4-FFF2-40B4-BE49-F238E27FC236}">
                  <a16:creationId xmlns:a16="http://schemas.microsoft.com/office/drawing/2014/main" id="{4E4B2514-D4D4-4E8E-BD4D-A7F51506587E}"/>
                </a:ext>
              </a:extLst>
            </p:cNvPr>
            <p:cNvSpPr/>
            <p:nvPr/>
          </p:nvSpPr>
          <p:spPr>
            <a:xfrm>
              <a:off x="1239970" y="1212995"/>
              <a:ext cx="449787" cy="461390"/>
            </a:xfrm>
            <a:custGeom>
              <a:avLst/>
              <a:gdLst/>
              <a:ahLst/>
              <a:cxnLst/>
              <a:rect l="0" t="0" r="0" b="0"/>
              <a:pathLst>
                <a:path w="449787" h="461390">
                  <a:moveTo>
                    <a:pt x="211369" y="0"/>
                  </a:moveTo>
                  <a:lnTo>
                    <a:pt x="243451" y="0"/>
                  </a:lnTo>
                  <a:lnTo>
                    <a:pt x="274276" y="4412"/>
                  </a:lnTo>
                  <a:lnTo>
                    <a:pt x="303214" y="13867"/>
                  </a:lnTo>
                  <a:lnTo>
                    <a:pt x="225837" y="179640"/>
                  </a:lnTo>
                  <a:lnTo>
                    <a:pt x="257920" y="185312"/>
                  </a:lnTo>
                  <a:lnTo>
                    <a:pt x="283712" y="206113"/>
                  </a:lnTo>
                  <a:lnTo>
                    <a:pt x="288115" y="232586"/>
                  </a:lnTo>
                  <a:lnTo>
                    <a:pt x="435318" y="148755"/>
                  </a:lnTo>
                  <a:lnTo>
                    <a:pt x="438464" y="160100"/>
                  </a:lnTo>
                  <a:lnTo>
                    <a:pt x="447271" y="190355"/>
                  </a:lnTo>
                  <a:lnTo>
                    <a:pt x="449787" y="221240"/>
                  </a:lnTo>
                  <a:lnTo>
                    <a:pt x="448529" y="253386"/>
                  </a:lnTo>
                  <a:lnTo>
                    <a:pt x="442867" y="284902"/>
                  </a:lnTo>
                  <a:lnTo>
                    <a:pt x="434060" y="314527"/>
                  </a:lnTo>
                  <a:lnTo>
                    <a:pt x="420850" y="344782"/>
                  </a:lnTo>
                  <a:lnTo>
                    <a:pt x="403865" y="371255"/>
                  </a:lnTo>
                  <a:lnTo>
                    <a:pt x="383106" y="395838"/>
                  </a:lnTo>
                  <a:lnTo>
                    <a:pt x="358572" y="416008"/>
                  </a:lnTo>
                  <a:lnTo>
                    <a:pt x="333409" y="434286"/>
                  </a:lnTo>
                  <a:lnTo>
                    <a:pt x="305730" y="445632"/>
                  </a:lnTo>
                  <a:lnTo>
                    <a:pt x="275534" y="456978"/>
                  </a:lnTo>
                  <a:lnTo>
                    <a:pt x="244709" y="461390"/>
                  </a:lnTo>
                  <a:lnTo>
                    <a:pt x="213885" y="461390"/>
                  </a:lnTo>
                  <a:lnTo>
                    <a:pt x="183060" y="458869"/>
                  </a:lnTo>
                  <a:lnTo>
                    <a:pt x="154124" y="450674"/>
                  </a:lnTo>
                  <a:lnTo>
                    <a:pt x="123928" y="439329"/>
                  </a:lnTo>
                  <a:lnTo>
                    <a:pt x="96878" y="421680"/>
                  </a:lnTo>
                  <a:lnTo>
                    <a:pt x="72973" y="402141"/>
                  </a:lnTo>
                  <a:lnTo>
                    <a:pt x="50956" y="378819"/>
                  </a:lnTo>
                  <a:lnTo>
                    <a:pt x="33970" y="352346"/>
                  </a:lnTo>
                  <a:lnTo>
                    <a:pt x="18872" y="324612"/>
                  </a:lnTo>
                  <a:lnTo>
                    <a:pt x="8807" y="294987"/>
                  </a:lnTo>
                  <a:lnTo>
                    <a:pt x="2516" y="262841"/>
                  </a:lnTo>
                  <a:lnTo>
                    <a:pt x="0" y="231325"/>
                  </a:lnTo>
                  <a:lnTo>
                    <a:pt x="2516" y="199179"/>
                  </a:lnTo>
                  <a:lnTo>
                    <a:pt x="7549" y="168294"/>
                  </a:lnTo>
                  <a:lnTo>
                    <a:pt x="17614" y="139300"/>
                  </a:lnTo>
                  <a:lnTo>
                    <a:pt x="32712" y="109045"/>
                  </a:lnTo>
                  <a:lnTo>
                    <a:pt x="49697" y="83832"/>
                  </a:lnTo>
                  <a:lnTo>
                    <a:pt x="71715" y="59880"/>
                  </a:lnTo>
                  <a:lnTo>
                    <a:pt x="95620" y="40970"/>
                  </a:lnTo>
                  <a:lnTo>
                    <a:pt x="122041" y="23952"/>
                  </a:lnTo>
                  <a:lnTo>
                    <a:pt x="150349" y="11346"/>
                  </a:lnTo>
                  <a:lnTo>
                    <a:pt x="181802" y="4412"/>
                  </a:lnTo>
                  <a:lnTo>
                    <a:pt x="211369"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250" name="Shape 250">
              <a:extLst>
                <a:ext uri="{FF2B5EF4-FFF2-40B4-BE49-F238E27FC236}">
                  <a16:creationId xmlns:a16="http://schemas.microsoft.com/office/drawing/2014/main" id="{A5D8B635-8BBC-4CB0-B60A-1EDD1D484261}"/>
                </a:ext>
              </a:extLst>
            </p:cNvPr>
            <p:cNvSpPr/>
            <p:nvPr/>
          </p:nvSpPr>
          <p:spPr>
            <a:xfrm>
              <a:off x="1451339" y="1215517"/>
              <a:ext cx="239047" cy="233216"/>
            </a:xfrm>
            <a:custGeom>
              <a:avLst/>
              <a:gdLst/>
              <a:ahLst/>
              <a:cxnLst/>
              <a:rect l="0" t="0" r="0" b="0"/>
              <a:pathLst>
                <a:path w="239047" h="233216">
                  <a:moveTo>
                    <a:pt x="6920" y="0"/>
                  </a:moveTo>
                  <a:lnTo>
                    <a:pt x="37115" y="0"/>
                  </a:lnTo>
                  <a:lnTo>
                    <a:pt x="68569" y="5673"/>
                  </a:lnTo>
                  <a:lnTo>
                    <a:pt x="97506" y="13237"/>
                  </a:lnTo>
                  <a:lnTo>
                    <a:pt x="126444" y="27734"/>
                  </a:lnTo>
                  <a:lnTo>
                    <a:pt x="151607" y="43492"/>
                  </a:lnTo>
                  <a:lnTo>
                    <a:pt x="174254" y="65553"/>
                  </a:lnTo>
                  <a:lnTo>
                    <a:pt x="193755" y="87614"/>
                  </a:lnTo>
                  <a:lnTo>
                    <a:pt x="212627" y="113457"/>
                  </a:lnTo>
                  <a:lnTo>
                    <a:pt x="224579" y="141191"/>
                  </a:lnTo>
                  <a:lnTo>
                    <a:pt x="233386" y="172076"/>
                  </a:lnTo>
                  <a:lnTo>
                    <a:pt x="238418" y="203591"/>
                  </a:lnTo>
                  <a:lnTo>
                    <a:pt x="239047" y="233216"/>
                  </a:lnTo>
                  <a:lnTo>
                    <a:pt x="203820" y="233216"/>
                  </a:lnTo>
                  <a:lnTo>
                    <a:pt x="201304" y="204852"/>
                  </a:lnTo>
                  <a:lnTo>
                    <a:pt x="195013" y="175858"/>
                  </a:lnTo>
                  <a:lnTo>
                    <a:pt x="186835" y="148755"/>
                  </a:lnTo>
                  <a:lnTo>
                    <a:pt x="171738" y="124172"/>
                  </a:lnTo>
                  <a:lnTo>
                    <a:pt x="153495" y="100220"/>
                  </a:lnTo>
                  <a:lnTo>
                    <a:pt x="132735" y="81311"/>
                  </a:lnTo>
                  <a:lnTo>
                    <a:pt x="110088" y="63032"/>
                  </a:lnTo>
                  <a:lnTo>
                    <a:pt x="84296" y="49795"/>
                  </a:lnTo>
                  <a:lnTo>
                    <a:pt x="57246" y="42231"/>
                  </a:lnTo>
                  <a:lnTo>
                    <a:pt x="28937" y="36558"/>
                  </a:lnTo>
                  <a:lnTo>
                    <a:pt x="10065" y="36558"/>
                  </a:lnTo>
                  <a:lnTo>
                    <a:pt x="0" y="1891"/>
                  </a:lnTo>
                  <a:lnTo>
                    <a:pt x="692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251" name="Shape 2622">
              <a:extLst>
                <a:ext uri="{FF2B5EF4-FFF2-40B4-BE49-F238E27FC236}">
                  <a16:creationId xmlns:a16="http://schemas.microsoft.com/office/drawing/2014/main" id="{493E6A3D-8DC6-4E18-BC75-AF5F5B3E7BBF}"/>
                </a:ext>
              </a:extLst>
            </p:cNvPr>
            <p:cNvSpPr/>
            <p:nvPr/>
          </p:nvSpPr>
          <p:spPr>
            <a:xfrm>
              <a:off x="1969065" y="841741"/>
              <a:ext cx="249113" cy="68073"/>
            </a:xfrm>
            <a:custGeom>
              <a:avLst/>
              <a:gdLst/>
              <a:ahLst/>
              <a:cxnLst/>
              <a:rect l="0" t="0" r="0" b="0"/>
              <a:pathLst>
                <a:path w="249113" h="68073">
                  <a:moveTo>
                    <a:pt x="0" y="0"/>
                  </a:moveTo>
                  <a:lnTo>
                    <a:pt x="249113" y="0"/>
                  </a:lnTo>
                  <a:lnTo>
                    <a:pt x="249113" y="68073"/>
                  </a:lnTo>
                  <a:lnTo>
                    <a:pt x="0" y="68073"/>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252" name="Shape 2623">
              <a:extLst>
                <a:ext uri="{FF2B5EF4-FFF2-40B4-BE49-F238E27FC236}">
                  <a16:creationId xmlns:a16="http://schemas.microsoft.com/office/drawing/2014/main" id="{DE658A9C-BEBA-4900-AEF4-21E6F177622E}"/>
                </a:ext>
              </a:extLst>
            </p:cNvPr>
            <p:cNvSpPr/>
            <p:nvPr/>
          </p:nvSpPr>
          <p:spPr>
            <a:xfrm>
              <a:off x="724130" y="841741"/>
              <a:ext cx="247226" cy="68073"/>
            </a:xfrm>
            <a:custGeom>
              <a:avLst/>
              <a:gdLst/>
              <a:ahLst/>
              <a:cxnLst/>
              <a:rect l="0" t="0" r="0" b="0"/>
              <a:pathLst>
                <a:path w="247226" h="68073">
                  <a:moveTo>
                    <a:pt x="0" y="0"/>
                  </a:moveTo>
                  <a:lnTo>
                    <a:pt x="247226" y="0"/>
                  </a:lnTo>
                  <a:lnTo>
                    <a:pt x="247226" y="68073"/>
                  </a:lnTo>
                  <a:lnTo>
                    <a:pt x="0" y="68073"/>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253" name="Shape 256">
              <a:extLst>
                <a:ext uri="{FF2B5EF4-FFF2-40B4-BE49-F238E27FC236}">
                  <a16:creationId xmlns:a16="http://schemas.microsoft.com/office/drawing/2014/main" id="{B23A623E-1072-4F57-B6A9-2FF921EA2B86}"/>
                </a:ext>
              </a:extLst>
            </p:cNvPr>
            <p:cNvSpPr/>
            <p:nvPr/>
          </p:nvSpPr>
          <p:spPr>
            <a:xfrm>
              <a:off x="873850" y="726393"/>
              <a:ext cx="888250" cy="183421"/>
            </a:xfrm>
            <a:custGeom>
              <a:avLst/>
              <a:gdLst/>
              <a:ahLst/>
              <a:cxnLst/>
              <a:rect l="0" t="0" r="0" b="0"/>
              <a:pathLst>
                <a:path w="888250" h="183421">
                  <a:moveTo>
                    <a:pt x="351022" y="0"/>
                  </a:moveTo>
                  <a:lnTo>
                    <a:pt x="832262" y="0"/>
                  </a:lnTo>
                  <a:lnTo>
                    <a:pt x="888250" y="58620"/>
                  </a:lnTo>
                  <a:lnTo>
                    <a:pt x="888250" y="183421"/>
                  </a:lnTo>
                  <a:lnTo>
                    <a:pt x="294405" y="183421"/>
                  </a:lnTo>
                  <a:lnTo>
                    <a:pt x="294405" y="115348"/>
                  </a:lnTo>
                  <a:lnTo>
                    <a:pt x="0" y="115348"/>
                  </a:lnTo>
                  <a:lnTo>
                    <a:pt x="0" y="58620"/>
                  </a:lnTo>
                  <a:lnTo>
                    <a:pt x="294405" y="58620"/>
                  </a:lnTo>
                  <a:lnTo>
                    <a:pt x="351022"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sz="2706"/>
            </a:p>
          </p:txBody>
        </p:sp>
        <p:sp>
          <p:nvSpPr>
            <p:cNvPr id="254" name="Rectangle 253">
              <a:extLst>
                <a:ext uri="{FF2B5EF4-FFF2-40B4-BE49-F238E27FC236}">
                  <a16:creationId xmlns:a16="http://schemas.microsoft.com/office/drawing/2014/main" id="{39882D6E-3640-46A9-B1D3-01F1A6E5A9E8}"/>
                </a:ext>
              </a:extLst>
            </p:cNvPr>
            <p:cNvSpPr/>
            <p:nvPr/>
          </p:nvSpPr>
          <p:spPr>
            <a:xfrm>
              <a:off x="3659124" y="477406"/>
              <a:ext cx="603418" cy="662770"/>
            </a:xfrm>
            <a:prstGeom prst="rect">
              <a:avLst/>
            </a:prstGeom>
            <a:ln>
              <a:noFill/>
            </a:ln>
          </p:spPr>
          <p:txBody>
            <a:bodyPr vert="horz" lIns="0" tIns="0" rIns="0" bIns="0" rtlCol="0">
              <a:noAutofit/>
            </a:bodyPr>
            <a:lstStyle/>
            <a:p>
              <a:pPr>
                <a:lnSpc>
                  <a:spcPct val="107000"/>
                </a:lnSpc>
                <a:spcAft>
                  <a:spcPts val="853"/>
                </a:spcAft>
              </a:pPr>
              <a:r>
                <a:rPr lang="en-GB" sz="4267">
                  <a:solidFill>
                    <a:srgbClr val="000000"/>
                  </a:solidFill>
                  <a:latin typeface="Wingdings" panose="05000000000000000000" pitchFamily="2" charset="2"/>
                  <a:ea typeface="Wingdings" panose="05000000000000000000" pitchFamily="2" charset="2"/>
                  <a:cs typeface="Wingdings" panose="05000000000000000000" pitchFamily="2" charset="2"/>
                </a:rPr>
                <a:t>%</a:t>
              </a:r>
              <a:endParaRPr lang="en-GB" sz="1173">
                <a:solidFill>
                  <a:srgbClr val="000000"/>
                </a:solidFill>
                <a:latin typeface="Calibri" panose="020F0502020204030204" pitchFamily="34" charset="0"/>
                <a:ea typeface="Calibri" panose="020F0502020204030204" pitchFamily="34" charset="0"/>
              </a:endParaRPr>
            </a:p>
          </p:txBody>
        </p:sp>
        <p:sp>
          <p:nvSpPr>
            <p:cNvPr id="255" name="Shape 259">
              <a:extLst>
                <a:ext uri="{FF2B5EF4-FFF2-40B4-BE49-F238E27FC236}">
                  <a16:creationId xmlns:a16="http://schemas.microsoft.com/office/drawing/2014/main" id="{4B7376C3-4CE2-435D-A1B6-3A001D8C37E2}"/>
                </a:ext>
              </a:extLst>
            </p:cNvPr>
            <p:cNvSpPr/>
            <p:nvPr/>
          </p:nvSpPr>
          <p:spPr>
            <a:xfrm>
              <a:off x="5624124" y="150955"/>
              <a:ext cx="1074357" cy="2526768"/>
            </a:xfrm>
            <a:custGeom>
              <a:avLst/>
              <a:gdLst/>
              <a:ahLst/>
              <a:cxnLst/>
              <a:rect l="0" t="0" r="0" b="0"/>
              <a:pathLst>
                <a:path w="1074357" h="2526768">
                  <a:moveTo>
                    <a:pt x="1074357" y="0"/>
                  </a:moveTo>
                  <a:lnTo>
                    <a:pt x="1074357" y="207061"/>
                  </a:lnTo>
                  <a:lnTo>
                    <a:pt x="994614" y="224510"/>
                  </a:lnTo>
                  <a:cubicBezTo>
                    <a:pt x="843716" y="264796"/>
                    <a:pt x="705434" y="338654"/>
                    <a:pt x="579768" y="446088"/>
                  </a:cubicBezTo>
                  <a:lnTo>
                    <a:pt x="1074357" y="940681"/>
                  </a:lnTo>
                  <a:lnTo>
                    <a:pt x="1074357" y="1237598"/>
                  </a:lnTo>
                  <a:lnTo>
                    <a:pt x="434429" y="597676"/>
                  </a:lnTo>
                  <a:cubicBezTo>
                    <a:pt x="281293" y="792494"/>
                    <a:pt x="204711" y="1014401"/>
                    <a:pt x="204711" y="1263384"/>
                  </a:cubicBezTo>
                  <a:cubicBezTo>
                    <a:pt x="204711" y="1560297"/>
                    <a:pt x="309677" y="1813713"/>
                    <a:pt x="519595" y="2023632"/>
                  </a:cubicBezTo>
                  <a:cubicBezTo>
                    <a:pt x="677044" y="2181080"/>
                    <a:pt x="858952" y="2279478"/>
                    <a:pt x="1065326" y="2318836"/>
                  </a:cubicBezTo>
                  <a:lnTo>
                    <a:pt x="1074357" y="2320103"/>
                  </a:lnTo>
                  <a:lnTo>
                    <a:pt x="1074357" y="2526768"/>
                  </a:lnTo>
                  <a:lnTo>
                    <a:pt x="1024645" y="2519788"/>
                  </a:lnTo>
                  <a:cubicBezTo>
                    <a:pt x="779104" y="2472909"/>
                    <a:pt x="562572" y="2355711"/>
                    <a:pt x="375043" y="2168183"/>
                  </a:cubicBezTo>
                  <a:cubicBezTo>
                    <a:pt x="125019" y="1918158"/>
                    <a:pt x="0" y="1616558"/>
                    <a:pt x="0" y="1263384"/>
                  </a:cubicBezTo>
                  <a:cubicBezTo>
                    <a:pt x="0" y="910210"/>
                    <a:pt x="125019" y="608610"/>
                    <a:pt x="375043" y="358585"/>
                  </a:cubicBezTo>
                  <a:cubicBezTo>
                    <a:pt x="562572" y="171057"/>
                    <a:pt x="779104" y="53859"/>
                    <a:pt x="1024645" y="6981"/>
                  </a:cubicBezTo>
                  <a:lnTo>
                    <a:pt x="1074357" y="0"/>
                  </a:lnTo>
                  <a:close/>
                </a:path>
              </a:pathLst>
            </a:custGeom>
            <a:ln w="0" cap="flat">
              <a:miter lim="127000"/>
            </a:ln>
          </p:spPr>
          <p:style>
            <a:lnRef idx="0">
              <a:srgbClr val="000000">
                <a:alpha val="0"/>
              </a:srgbClr>
            </a:lnRef>
            <a:fillRef idx="1">
              <a:srgbClr val="FF0000"/>
            </a:fillRef>
            <a:effectRef idx="0">
              <a:scrgbClr r="0" g="0" b="0"/>
            </a:effectRef>
            <a:fontRef idx="none"/>
          </p:style>
          <p:txBody>
            <a:bodyPr/>
            <a:lstStyle/>
            <a:p>
              <a:endParaRPr lang="en-GB" sz="2706"/>
            </a:p>
          </p:txBody>
        </p:sp>
        <p:sp>
          <p:nvSpPr>
            <p:cNvPr id="256" name="Shape 260">
              <a:extLst>
                <a:ext uri="{FF2B5EF4-FFF2-40B4-BE49-F238E27FC236}">
                  <a16:creationId xmlns:a16="http://schemas.microsoft.com/office/drawing/2014/main" id="{AD2A960F-59CC-43F2-81B5-C85775644B51}"/>
                </a:ext>
              </a:extLst>
            </p:cNvPr>
            <p:cNvSpPr/>
            <p:nvPr/>
          </p:nvSpPr>
          <p:spPr>
            <a:xfrm>
              <a:off x="6698481" y="134497"/>
              <a:ext cx="1485341" cy="2559685"/>
            </a:xfrm>
            <a:custGeom>
              <a:avLst/>
              <a:gdLst/>
              <a:ahLst/>
              <a:cxnLst/>
              <a:rect l="0" t="0" r="0" b="0"/>
              <a:pathLst>
                <a:path w="1485341" h="2559685">
                  <a:moveTo>
                    <a:pt x="205498" y="0"/>
                  </a:moveTo>
                  <a:cubicBezTo>
                    <a:pt x="558661" y="0"/>
                    <a:pt x="860260" y="125006"/>
                    <a:pt x="1110297" y="375044"/>
                  </a:cubicBezTo>
                  <a:cubicBezTo>
                    <a:pt x="1360322" y="625068"/>
                    <a:pt x="1485341" y="926668"/>
                    <a:pt x="1485341" y="1279842"/>
                  </a:cubicBezTo>
                  <a:cubicBezTo>
                    <a:pt x="1485341" y="1633017"/>
                    <a:pt x="1360322" y="1934616"/>
                    <a:pt x="1110297" y="2184641"/>
                  </a:cubicBezTo>
                  <a:cubicBezTo>
                    <a:pt x="860260" y="2434679"/>
                    <a:pt x="558661" y="2559685"/>
                    <a:pt x="205498" y="2559685"/>
                  </a:cubicBezTo>
                  <a:cubicBezTo>
                    <a:pt x="161351" y="2559685"/>
                    <a:pt x="118011" y="2557732"/>
                    <a:pt x="75476" y="2553825"/>
                  </a:cubicBezTo>
                  <a:lnTo>
                    <a:pt x="0" y="2543227"/>
                  </a:lnTo>
                  <a:lnTo>
                    <a:pt x="0" y="2336561"/>
                  </a:lnTo>
                  <a:lnTo>
                    <a:pt x="96195" y="2350054"/>
                  </a:lnTo>
                  <a:cubicBezTo>
                    <a:pt x="131950" y="2353334"/>
                    <a:pt x="168384" y="2354974"/>
                    <a:pt x="205498" y="2354974"/>
                  </a:cubicBezTo>
                  <a:cubicBezTo>
                    <a:pt x="453441" y="2354974"/>
                    <a:pt x="674827" y="2277885"/>
                    <a:pt x="869645" y="2123694"/>
                  </a:cubicBezTo>
                  <a:lnTo>
                    <a:pt x="0" y="1254056"/>
                  </a:lnTo>
                  <a:lnTo>
                    <a:pt x="0" y="957139"/>
                  </a:lnTo>
                  <a:lnTo>
                    <a:pt x="1021220" y="1978368"/>
                  </a:lnTo>
                  <a:cubicBezTo>
                    <a:pt x="1194156" y="1777302"/>
                    <a:pt x="1280630" y="1544460"/>
                    <a:pt x="1280630" y="1279842"/>
                  </a:cubicBezTo>
                  <a:cubicBezTo>
                    <a:pt x="1280630" y="982929"/>
                    <a:pt x="1175665" y="729513"/>
                    <a:pt x="965746" y="519595"/>
                  </a:cubicBezTo>
                  <a:cubicBezTo>
                    <a:pt x="755828" y="309664"/>
                    <a:pt x="502412" y="204711"/>
                    <a:pt x="205498" y="204711"/>
                  </a:cubicBezTo>
                  <a:cubicBezTo>
                    <a:pt x="139084" y="204711"/>
                    <a:pt x="74688" y="210082"/>
                    <a:pt x="12310" y="220825"/>
                  </a:cubicBezTo>
                  <a:lnTo>
                    <a:pt x="0" y="223519"/>
                  </a:lnTo>
                  <a:lnTo>
                    <a:pt x="0" y="16458"/>
                  </a:lnTo>
                  <a:lnTo>
                    <a:pt x="75476" y="5860"/>
                  </a:lnTo>
                  <a:cubicBezTo>
                    <a:pt x="118011" y="1953"/>
                    <a:pt x="161351" y="0"/>
                    <a:pt x="205498" y="0"/>
                  </a:cubicBezTo>
                  <a:close/>
                </a:path>
              </a:pathLst>
            </a:custGeom>
            <a:ln w="0" cap="flat">
              <a:miter lim="127000"/>
            </a:ln>
          </p:spPr>
          <p:style>
            <a:lnRef idx="0">
              <a:srgbClr val="000000">
                <a:alpha val="0"/>
              </a:srgbClr>
            </a:lnRef>
            <a:fillRef idx="1">
              <a:srgbClr val="FF0000"/>
            </a:fillRef>
            <a:effectRef idx="0">
              <a:scrgbClr r="0" g="0" b="0"/>
            </a:effectRef>
            <a:fontRef idx="none"/>
          </p:style>
          <p:txBody>
            <a:bodyPr/>
            <a:lstStyle/>
            <a:p>
              <a:endParaRPr lang="en-GB" sz="2706"/>
            </a:p>
          </p:txBody>
        </p:sp>
        <p:sp>
          <p:nvSpPr>
            <p:cNvPr id="257" name="Shape 261">
              <a:extLst>
                <a:ext uri="{FF2B5EF4-FFF2-40B4-BE49-F238E27FC236}">
                  <a16:creationId xmlns:a16="http://schemas.microsoft.com/office/drawing/2014/main" id="{E1473AFB-E707-44A2-8590-E151CB1C7F74}"/>
                </a:ext>
              </a:extLst>
            </p:cNvPr>
            <p:cNvSpPr/>
            <p:nvPr/>
          </p:nvSpPr>
          <p:spPr>
            <a:xfrm>
              <a:off x="2912674" y="196993"/>
              <a:ext cx="1074357" cy="2526768"/>
            </a:xfrm>
            <a:custGeom>
              <a:avLst/>
              <a:gdLst/>
              <a:ahLst/>
              <a:cxnLst/>
              <a:rect l="0" t="0" r="0" b="0"/>
              <a:pathLst>
                <a:path w="1074357" h="2526768">
                  <a:moveTo>
                    <a:pt x="1074357" y="0"/>
                  </a:moveTo>
                  <a:lnTo>
                    <a:pt x="1074357" y="207061"/>
                  </a:lnTo>
                  <a:lnTo>
                    <a:pt x="994614" y="224510"/>
                  </a:lnTo>
                  <a:cubicBezTo>
                    <a:pt x="843716" y="264796"/>
                    <a:pt x="705434" y="338654"/>
                    <a:pt x="579768" y="446088"/>
                  </a:cubicBezTo>
                  <a:lnTo>
                    <a:pt x="1074357" y="940681"/>
                  </a:lnTo>
                  <a:lnTo>
                    <a:pt x="1074357" y="1237598"/>
                  </a:lnTo>
                  <a:lnTo>
                    <a:pt x="434429" y="597676"/>
                  </a:lnTo>
                  <a:cubicBezTo>
                    <a:pt x="281293" y="792494"/>
                    <a:pt x="204711" y="1014401"/>
                    <a:pt x="204711" y="1263384"/>
                  </a:cubicBezTo>
                  <a:cubicBezTo>
                    <a:pt x="204711" y="1560297"/>
                    <a:pt x="309677" y="1813713"/>
                    <a:pt x="519595" y="2023632"/>
                  </a:cubicBezTo>
                  <a:cubicBezTo>
                    <a:pt x="677043" y="2181080"/>
                    <a:pt x="858952" y="2279478"/>
                    <a:pt x="1065326" y="2318836"/>
                  </a:cubicBezTo>
                  <a:lnTo>
                    <a:pt x="1074357" y="2320103"/>
                  </a:lnTo>
                  <a:lnTo>
                    <a:pt x="1074357" y="2526768"/>
                  </a:lnTo>
                  <a:lnTo>
                    <a:pt x="1024644" y="2519788"/>
                  </a:lnTo>
                  <a:cubicBezTo>
                    <a:pt x="779104" y="2472909"/>
                    <a:pt x="562572" y="2355711"/>
                    <a:pt x="375043" y="2168183"/>
                  </a:cubicBezTo>
                  <a:cubicBezTo>
                    <a:pt x="125019" y="1918158"/>
                    <a:pt x="0" y="1616558"/>
                    <a:pt x="0" y="1263384"/>
                  </a:cubicBezTo>
                  <a:cubicBezTo>
                    <a:pt x="0" y="910210"/>
                    <a:pt x="125019" y="608610"/>
                    <a:pt x="375043" y="358585"/>
                  </a:cubicBezTo>
                  <a:cubicBezTo>
                    <a:pt x="562572" y="171057"/>
                    <a:pt x="779104" y="53859"/>
                    <a:pt x="1024644" y="6981"/>
                  </a:cubicBezTo>
                  <a:lnTo>
                    <a:pt x="1074357" y="0"/>
                  </a:lnTo>
                  <a:close/>
                </a:path>
              </a:pathLst>
            </a:custGeom>
            <a:ln w="0" cap="flat">
              <a:miter lim="127000"/>
            </a:ln>
          </p:spPr>
          <p:style>
            <a:lnRef idx="0">
              <a:srgbClr val="000000">
                <a:alpha val="0"/>
              </a:srgbClr>
            </a:lnRef>
            <a:fillRef idx="1">
              <a:srgbClr val="FF0000"/>
            </a:fillRef>
            <a:effectRef idx="0">
              <a:scrgbClr r="0" g="0" b="0"/>
            </a:effectRef>
            <a:fontRef idx="none"/>
          </p:style>
          <p:txBody>
            <a:bodyPr/>
            <a:lstStyle/>
            <a:p>
              <a:endParaRPr lang="en-GB" sz="2706"/>
            </a:p>
          </p:txBody>
        </p:sp>
        <p:sp>
          <p:nvSpPr>
            <p:cNvPr id="258" name="Shape 262">
              <a:extLst>
                <a:ext uri="{FF2B5EF4-FFF2-40B4-BE49-F238E27FC236}">
                  <a16:creationId xmlns:a16="http://schemas.microsoft.com/office/drawing/2014/main" id="{6F1426EA-8735-4BF5-97E4-0FB94F3F0017}"/>
                </a:ext>
              </a:extLst>
            </p:cNvPr>
            <p:cNvSpPr/>
            <p:nvPr/>
          </p:nvSpPr>
          <p:spPr>
            <a:xfrm>
              <a:off x="3987031" y="180534"/>
              <a:ext cx="1485341" cy="2559685"/>
            </a:xfrm>
            <a:custGeom>
              <a:avLst/>
              <a:gdLst/>
              <a:ahLst/>
              <a:cxnLst/>
              <a:rect l="0" t="0" r="0" b="0"/>
              <a:pathLst>
                <a:path w="1485341" h="2559685">
                  <a:moveTo>
                    <a:pt x="205499" y="0"/>
                  </a:moveTo>
                  <a:cubicBezTo>
                    <a:pt x="558660" y="0"/>
                    <a:pt x="860260" y="125006"/>
                    <a:pt x="1110297" y="375044"/>
                  </a:cubicBezTo>
                  <a:cubicBezTo>
                    <a:pt x="1360322" y="625068"/>
                    <a:pt x="1485341" y="926668"/>
                    <a:pt x="1485341" y="1279842"/>
                  </a:cubicBezTo>
                  <a:cubicBezTo>
                    <a:pt x="1485341" y="1633017"/>
                    <a:pt x="1360322" y="1934616"/>
                    <a:pt x="1110297" y="2184641"/>
                  </a:cubicBezTo>
                  <a:cubicBezTo>
                    <a:pt x="860260" y="2434679"/>
                    <a:pt x="558660" y="2559685"/>
                    <a:pt x="205499" y="2559685"/>
                  </a:cubicBezTo>
                  <a:cubicBezTo>
                    <a:pt x="161352" y="2559685"/>
                    <a:pt x="118011" y="2557732"/>
                    <a:pt x="75476" y="2553825"/>
                  </a:cubicBezTo>
                  <a:lnTo>
                    <a:pt x="0" y="2543227"/>
                  </a:lnTo>
                  <a:lnTo>
                    <a:pt x="0" y="2336561"/>
                  </a:lnTo>
                  <a:lnTo>
                    <a:pt x="96195" y="2350054"/>
                  </a:lnTo>
                  <a:cubicBezTo>
                    <a:pt x="131950" y="2353334"/>
                    <a:pt x="168385" y="2354974"/>
                    <a:pt x="205499" y="2354974"/>
                  </a:cubicBezTo>
                  <a:cubicBezTo>
                    <a:pt x="453441" y="2354974"/>
                    <a:pt x="674827" y="2277885"/>
                    <a:pt x="869645" y="2123694"/>
                  </a:cubicBezTo>
                  <a:lnTo>
                    <a:pt x="0" y="1254056"/>
                  </a:lnTo>
                  <a:lnTo>
                    <a:pt x="0" y="957139"/>
                  </a:lnTo>
                  <a:lnTo>
                    <a:pt x="1021220" y="1978368"/>
                  </a:lnTo>
                  <a:cubicBezTo>
                    <a:pt x="1194155" y="1777302"/>
                    <a:pt x="1280630" y="1544460"/>
                    <a:pt x="1280630" y="1279842"/>
                  </a:cubicBezTo>
                  <a:cubicBezTo>
                    <a:pt x="1280630" y="982929"/>
                    <a:pt x="1175664" y="729513"/>
                    <a:pt x="965746" y="519595"/>
                  </a:cubicBezTo>
                  <a:cubicBezTo>
                    <a:pt x="755828" y="309664"/>
                    <a:pt x="502412" y="204711"/>
                    <a:pt x="205499" y="204711"/>
                  </a:cubicBezTo>
                  <a:cubicBezTo>
                    <a:pt x="139084" y="204711"/>
                    <a:pt x="74688" y="210083"/>
                    <a:pt x="12310" y="220825"/>
                  </a:cubicBezTo>
                  <a:lnTo>
                    <a:pt x="0" y="223519"/>
                  </a:lnTo>
                  <a:lnTo>
                    <a:pt x="0" y="16458"/>
                  </a:lnTo>
                  <a:lnTo>
                    <a:pt x="75476" y="5860"/>
                  </a:lnTo>
                  <a:cubicBezTo>
                    <a:pt x="118011" y="1953"/>
                    <a:pt x="161352" y="0"/>
                    <a:pt x="205499" y="0"/>
                  </a:cubicBezTo>
                  <a:close/>
                </a:path>
              </a:pathLst>
            </a:custGeom>
            <a:ln w="0" cap="flat">
              <a:miter lim="127000"/>
            </a:ln>
          </p:spPr>
          <p:style>
            <a:lnRef idx="0">
              <a:srgbClr val="000000">
                <a:alpha val="0"/>
              </a:srgbClr>
            </a:lnRef>
            <a:fillRef idx="1">
              <a:srgbClr val="FF0000"/>
            </a:fillRef>
            <a:effectRef idx="0">
              <a:scrgbClr r="0" g="0" b="0"/>
            </a:effectRef>
            <a:fontRef idx="none"/>
          </p:style>
          <p:txBody>
            <a:bodyPr/>
            <a:lstStyle/>
            <a:p>
              <a:endParaRPr lang="en-GB" sz="2706"/>
            </a:p>
          </p:txBody>
        </p:sp>
        <p:sp>
          <p:nvSpPr>
            <p:cNvPr id="259" name="Shape 263">
              <a:extLst>
                <a:ext uri="{FF2B5EF4-FFF2-40B4-BE49-F238E27FC236}">
                  <a16:creationId xmlns:a16="http://schemas.microsoft.com/office/drawing/2014/main" id="{E386B77C-7E72-4948-8E31-E8F3BA4CB33C}"/>
                </a:ext>
              </a:extLst>
            </p:cNvPr>
            <p:cNvSpPr/>
            <p:nvPr/>
          </p:nvSpPr>
          <p:spPr>
            <a:xfrm>
              <a:off x="169474" y="196993"/>
              <a:ext cx="1074357" cy="2526768"/>
            </a:xfrm>
            <a:custGeom>
              <a:avLst/>
              <a:gdLst/>
              <a:ahLst/>
              <a:cxnLst/>
              <a:rect l="0" t="0" r="0" b="0"/>
              <a:pathLst>
                <a:path w="1074357" h="2526768">
                  <a:moveTo>
                    <a:pt x="1074357" y="0"/>
                  </a:moveTo>
                  <a:lnTo>
                    <a:pt x="1074357" y="207061"/>
                  </a:lnTo>
                  <a:lnTo>
                    <a:pt x="994614" y="224510"/>
                  </a:lnTo>
                  <a:cubicBezTo>
                    <a:pt x="843716" y="264796"/>
                    <a:pt x="705434" y="338654"/>
                    <a:pt x="579768" y="446088"/>
                  </a:cubicBezTo>
                  <a:lnTo>
                    <a:pt x="1074357" y="940681"/>
                  </a:lnTo>
                  <a:lnTo>
                    <a:pt x="1074357" y="1237598"/>
                  </a:lnTo>
                  <a:lnTo>
                    <a:pt x="434429" y="597676"/>
                  </a:lnTo>
                  <a:cubicBezTo>
                    <a:pt x="281292" y="792494"/>
                    <a:pt x="204711" y="1014401"/>
                    <a:pt x="204711" y="1263384"/>
                  </a:cubicBezTo>
                  <a:cubicBezTo>
                    <a:pt x="204711" y="1560297"/>
                    <a:pt x="309677" y="1813713"/>
                    <a:pt x="519595" y="2023632"/>
                  </a:cubicBezTo>
                  <a:cubicBezTo>
                    <a:pt x="677043" y="2181080"/>
                    <a:pt x="858952" y="2279478"/>
                    <a:pt x="1065326" y="2318836"/>
                  </a:cubicBezTo>
                  <a:lnTo>
                    <a:pt x="1074357" y="2320103"/>
                  </a:lnTo>
                  <a:lnTo>
                    <a:pt x="1074357" y="2526768"/>
                  </a:lnTo>
                  <a:lnTo>
                    <a:pt x="1024645" y="2519788"/>
                  </a:lnTo>
                  <a:cubicBezTo>
                    <a:pt x="779104" y="2472909"/>
                    <a:pt x="562572" y="2355711"/>
                    <a:pt x="375044" y="2168183"/>
                  </a:cubicBezTo>
                  <a:cubicBezTo>
                    <a:pt x="125019" y="1918158"/>
                    <a:pt x="0" y="1616558"/>
                    <a:pt x="0" y="1263384"/>
                  </a:cubicBezTo>
                  <a:cubicBezTo>
                    <a:pt x="0" y="910210"/>
                    <a:pt x="125019" y="608610"/>
                    <a:pt x="375044" y="358585"/>
                  </a:cubicBezTo>
                  <a:cubicBezTo>
                    <a:pt x="562572" y="171057"/>
                    <a:pt x="779104" y="53859"/>
                    <a:pt x="1024645" y="6981"/>
                  </a:cubicBezTo>
                  <a:lnTo>
                    <a:pt x="1074357" y="0"/>
                  </a:lnTo>
                  <a:close/>
                </a:path>
              </a:pathLst>
            </a:custGeom>
            <a:ln w="0" cap="flat">
              <a:miter lim="127000"/>
            </a:ln>
          </p:spPr>
          <p:style>
            <a:lnRef idx="0">
              <a:srgbClr val="000000">
                <a:alpha val="0"/>
              </a:srgbClr>
            </a:lnRef>
            <a:fillRef idx="1">
              <a:srgbClr val="FF0000"/>
            </a:fillRef>
            <a:effectRef idx="0">
              <a:scrgbClr r="0" g="0" b="0"/>
            </a:effectRef>
            <a:fontRef idx="none"/>
          </p:style>
          <p:txBody>
            <a:bodyPr/>
            <a:lstStyle/>
            <a:p>
              <a:endParaRPr lang="en-GB" sz="2706"/>
            </a:p>
          </p:txBody>
        </p:sp>
        <p:sp>
          <p:nvSpPr>
            <p:cNvPr id="260" name="Shape 264">
              <a:extLst>
                <a:ext uri="{FF2B5EF4-FFF2-40B4-BE49-F238E27FC236}">
                  <a16:creationId xmlns:a16="http://schemas.microsoft.com/office/drawing/2014/main" id="{1E5B447F-AF86-4363-B785-20972D89DF65}"/>
                </a:ext>
              </a:extLst>
            </p:cNvPr>
            <p:cNvSpPr/>
            <p:nvPr/>
          </p:nvSpPr>
          <p:spPr>
            <a:xfrm>
              <a:off x="1243831" y="180534"/>
              <a:ext cx="1485341" cy="2559685"/>
            </a:xfrm>
            <a:custGeom>
              <a:avLst/>
              <a:gdLst/>
              <a:ahLst/>
              <a:cxnLst/>
              <a:rect l="0" t="0" r="0" b="0"/>
              <a:pathLst>
                <a:path w="1485341" h="2559685">
                  <a:moveTo>
                    <a:pt x="205499" y="0"/>
                  </a:moveTo>
                  <a:cubicBezTo>
                    <a:pt x="558660" y="0"/>
                    <a:pt x="860260" y="125006"/>
                    <a:pt x="1110297" y="375044"/>
                  </a:cubicBezTo>
                  <a:cubicBezTo>
                    <a:pt x="1360322" y="625068"/>
                    <a:pt x="1485341" y="926668"/>
                    <a:pt x="1485341" y="1279842"/>
                  </a:cubicBezTo>
                  <a:cubicBezTo>
                    <a:pt x="1485341" y="1633017"/>
                    <a:pt x="1360322" y="1934616"/>
                    <a:pt x="1110297" y="2184641"/>
                  </a:cubicBezTo>
                  <a:cubicBezTo>
                    <a:pt x="860260" y="2434679"/>
                    <a:pt x="558660" y="2559685"/>
                    <a:pt x="205499" y="2559685"/>
                  </a:cubicBezTo>
                  <a:cubicBezTo>
                    <a:pt x="161352" y="2559685"/>
                    <a:pt x="118011" y="2557732"/>
                    <a:pt x="75476" y="2553825"/>
                  </a:cubicBezTo>
                  <a:lnTo>
                    <a:pt x="0" y="2543227"/>
                  </a:lnTo>
                  <a:lnTo>
                    <a:pt x="0" y="2336561"/>
                  </a:lnTo>
                  <a:lnTo>
                    <a:pt x="96195" y="2350054"/>
                  </a:lnTo>
                  <a:cubicBezTo>
                    <a:pt x="131950" y="2353334"/>
                    <a:pt x="168384" y="2354974"/>
                    <a:pt x="205499" y="2354974"/>
                  </a:cubicBezTo>
                  <a:cubicBezTo>
                    <a:pt x="453441" y="2354974"/>
                    <a:pt x="674827" y="2277885"/>
                    <a:pt x="869645" y="2123694"/>
                  </a:cubicBezTo>
                  <a:lnTo>
                    <a:pt x="0" y="1254056"/>
                  </a:lnTo>
                  <a:lnTo>
                    <a:pt x="0" y="957139"/>
                  </a:lnTo>
                  <a:lnTo>
                    <a:pt x="1021220" y="1978368"/>
                  </a:lnTo>
                  <a:cubicBezTo>
                    <a:pt x="1194156" y="1777302"/>
                    <a:pt x="1280630" y="1544460"/>
                    <a:pt x="1280630" y="1279842"/>
                  </a:cubicBezTo>
                  <a:cubicBezTo>
                    <a:pt x="1280630" y="982929"/>
                    <a:pt x="1175664" y="729513"/>
                    <a:pt x="965746" y="519595"/>
                  </a:cubicBezTo>
                  <a:cubicBezTo>
                    <a:pt x="755828" y="309664"/>
                    <a:pt x="502412" y="204711"/>
                    <a:pt x="205499" y="204711"/>
                  </a:cubicBezTo>
                  <a:cubicBezTo>
                    <a:pt x="139084" y="204711"/>
                    <a:pt x="74688" y="210083"/>
                    <a:pt x="12310" y="220825"/>
                  </a:cubicBezTo>
                  <a:lnTo>
                    <a:pt x="0" y="223519"/>
                  </a:lnTo>
                  <a:lnTo>
                    <a:pt x="0" y="16458"/>
                  </a:lnTo>
                  <a:lnTo>
                    <a:pt x="75476" y="5860"/>
                  </a:lnTo>
                  <a:cubicBezTo>
                    <a:pt x="118011" y="1953"/>
                    <a:pt x="161352" y="0"/>
                    <a:pt x="205499" y="0"/>
                  </a:cubicBezTo>
                  <a:close/>
                </a:path>
              </a:pathLst>
            </a:custGeom>
            <a:ln w="0" cap="flat">
              <a:miter lim="127000"/>
            </a:ln>
          </p:spPr>
          <p:style>
            <a:lnRef idx="0">
              <a:srgbClr val="000000">
                <a:alpha val="0"/>
              </a:srgbClr>
            </a:lnRef>
            <a:fillRef idx="1">
              <a:srgbClr val="FF0000"/>
            </a:fillRef>
            <a:effectRef idx="0">
              <a:scrgbClr r="0" g="0" b="0"/>
            </a:effectRef>
            <a:fontRef idx="none"/>
          </p:style>
          <p:txBody>
            <a:bodyPr/>
            <a:lstStyle/>
            <a:p>
              <a:endParaRPr lang="en-GB" sz="2706"/>
            </a:p>
          </p:txBody>
        </p:sp>
      </p:grpSp>
      <p:grpSp>
        <p:nvGrpSpPr>
          <p:cNvPr id="261" name="Group 260">
            <a:extLst>
              <a:ext uri="{FF2B5EF4-FFF2-40B4-BE49-F238E27FC236}">
                <a16:creationId xmlns:a16="http://schemas.microsoft.com/office/drawing/2014/main" id="{6CE25D5C-C472-4B03-9E02-597D39C37E08}"/>
              </a:ext>
            </a:extLst>
          </p:cNvPr>
          <p:cNvGrpSpPr/>
          <p:nvPr/>
        </p:nvGrpSpPr>
        <p:grpSpPr>
          <a:xfrm>
            <a:off x="4951243" y="1970293"/>
            <a:ext cx="1843723" cy="1277438"/>
            <a:chOff x="0" y="0"/>
            <a:chExt cx="4896716" cy="3392729"/>
          </a:xfrm>
        </p:grpSpPr>
        <p:pic>
          <p:nvPicPr>
            <p:cNvPr id="262" name="Picture 261">
              <a:extLst>
                <a:ext uri="{FF2B5EF4-FFF2-40B4-BE49-F238E27FC236}">
                  <a16:creationId xmlns:a16="http://schemas.microsoft.com/office/drawing/2014/main" id="{8660C7C6-AA19-49E3-BAC7-5649F89321DF}"/>
                </a:ext>
              </a:extLst>
            </p:cNvPr>
            <p:cNvPicPr>
              <a:picLocks noChangeAspect="1" noChangeArrowheads="1"/>
            </p:cNvPicPr>
            <p:nvPr/>
          </p:nvPicPr>
          <p:blipFill>
            <a:blip r:embed="rId2" cstate="print"/>
            <a:srcRect/>
            <a:stretch>
              <a:fillRect/>
            </a:stretch>
          </p:blipFill>
          <p:spPr bwMode="auto">
            <a:xfrm>
              <a:off x="0" y="0"/>
              <a:ext cx="4896716" cy="3392729"/>
            </a:xfrm>
            <a:prstGeom prst="rect">
              <a:avLst/>
            </a:prstGeom>
            <a:noFill/>
            <a:ln w="9525">
              <a:noFill/>
              <a:miter lim="800000"/>
              <a:headEnd/>
              <a:tailEnd/>
            </a:ln>
          </p:spPr>
        </p:pic>
        <p:grpSp>
          <p:nvGrpSpPr>
            <p:cNvPr id="263" name="Group 262">
              <a:extLst>
                <a:ext uri="{FF2B5EF4-FFF2-40B4-BE49-F238E27FC236}">
                  <a16:creationId xmlns:a16="http://schemas.microsoft.com/office/drawing/2014/main" id="{80D4481F-E7F6-4BFB-99CA-63563D6C2865}"/>
                </a:ext>
              </a:extLst>
            </p:cNvPr>
            <p:cNvGrpSpPr>
              <a:grpSpLocks/>
            </p:cNvGrpSpPr>
            <p:nvPr/>
          </p:nvGrpSpPr>
          <p:grpSpPr bwMode="auto">
            <a:xfrm>
              <a:off x="1691121" y="1156854"/>
              <a:ext cx="1799359" cy="1252970"/>
              <a:chOff x="1691121" y="1156854"/>
              <a:chExt cx="96" cy="81"/>
            </a:xfrm>
          </p:grpSpPr>
          <p:sp>
            <p:nvSpPr>
              <p:cNvPr id="264" name="Line 32">
                <a:extLst>
                  <a:ext uri="{FF2B5EF4-FFF2-40B4-BE49-F238E27FC236}">
                    <a16:creationId xmlns:a16="http://schemas.microsoft.com/office/drawing/2014/main" id="{AA595721-18A1-4245-999F-667878142C34}"/>
                  </a:ext>
                </a:extLst>
              </p:cNvPr>
              <p:cNvSpPr>
                <a:spLocks noChangeShapeType="1"/>
              </p:cNvSpPr>
              <p:nvPr/>
            </p:nvSpPr>
            <p:spPr bwMode="auto">
              <a:xfrm>
                <a:off x="1691121" y="1156854"/>
                <a:ext cx="90" cy="81"/>
              </a:xfrm>
              <a:prstGeom prst="line">
                <a:avLst/>
              </a:prstGeom>
              <a:noFill/>
              <a:ln w="57150">
                <a:solidFill>
                  <a:srgbClr val="FF0000"/>
                </a:solidFill>
                <a:round/>
                <a:headEnd/>
                <a:tailEnd/>
              </a:ln>
            </p:spPr>
            <p:txBody>
              <a:bodyPr/>
              <a:lstStyle/>
              <a:p>
                <a:endParaRPr lang="en-GB" sz="2706"/>
              </a:p>
            </p:txBody>
          </p:sp>
          <p:sp>
            <p:nvSpPr>
              <p:cNvPr id="265" name="Line 33">
                <a:extLst>
                  <a:ext uri="{FF2B5EF4-FFF2-40B4-BE49-F238E27FC236}">
                    <a16:creationId xmlns:a16="http://schemas.microsoft.com/office/drawing/2014/main" id="{11646169-4F32-424F-8C29-47DB6F8B7F3D}"/>
                  </a:ext>
                </a:extLst>
              </p:cNvPr>
              <p:cNvSpPr>
                <a:spLocks noChangeShapeType="1"/>
              </p:cNvSpPr>
              <p:nvPr/>
            </p:nvSpPr>
            <p:spPr bwMode="auto">
              <a:xfrm flipH="1">
                <a:off x="1691121" y="1156854"/>
                <a:ext cx="96" cy="81"/>
              </a:xfrm>
              <a:prstGeom prst="line">
                <a:avLst/>
              </a:prstGeom>
              <a:noFill/>
              <a:ln w="76200">
                <a:solidFill>
                  <a:srgbClr val="FF0000"/>
                </a:solidFill>
                <a:round/>
                <a:headEnd/>
                <a:tailEnd/>
              </a:ln>
            </p:spPr>
            <p:txBody>
              <a:bodyPr/>
              <a:lstStyle/>
              <a:p>
                <a:endParaRPr lang="en-GB" sz="2706"/>
              </a:p>
            </p:txBody>
          </p:sp>
        </p:grpSp>
      </p:grpSp>
      <p:grpSp>
        <p:nvGrpSpPr>
          <p:cNvPr id="266" name="Group 265">
            <a:extLst>
              <a:ext uri="{FF2B5EF4-FFF2-40B4-BE49-F238E27FC236}">
                <a16:creationId xmlns:a16="http://schemas.microsoft.com/office/drawing/2014/main" id="{C9ADF7C9-8235-4A72-A680-552573076A02}"/>
              </a:ext>
            </a:extLst>
          </p:cNvPr>
          <p:cNvGrpSpPr/>
          <p:nvPr/>
        </p:nvGrpSpPr>
        <p:grpSpPr>
          <a:xfrm>
            <a:off x="7325522" y="1760219"/>
            <a:ext cx="1197473" cy="1399440"/>
            <a:chOff x="0" y="0"/>
            <a:chExt cx="5316682" cy="6213396"/>
          </a:xfrm>
        </p:grpSpPr>
        <p:pic>
          <p:nvPicPr>
            <p:cNvPr id="267" name="Picture 266">
              <a:extLst>
                <a:ext uri="{FF2B5EF4-FFF2-40B4-BE49-F238E27FC236}">
                  <a16:creationId xmlns:a16="http://schemas.microsoft.com/office/drawing/2014/main" id="{38511ABD-6F75-4700-83CA-51A0ABB4B9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5316682" cy="6213396"/>
            </a:xfrm>
            <a:prstGeom prst="rect">
              <a:avLst/>
            </a:prstGeom>
          </p:spPr>
        </p:pic>
        <p:grpSp>
          <p:nvGrpSpPr>
            <p:cNvPr id="268" name="Group 267">
              <a:extLst>
                <a:ext uri="{FF2B5EF4-FFF2-40B4-BE49-F238E27FC236}">
                  <a16:creationId xmlns:a16="http://schemas.microsoft.com/office/drawing/2014/main" id="{8C9EAA17-7C95-4555-BB1F-EA5C0F7BA0AE}"/>
                </a:ext>
              </a:extLst>
            </p:cNvPr>
            <p:cNvGrpSpPr>
              <a:grpSpLocks/>
            </p:cNvGrpSpPr>
            <p:nvPr/>
          </p:nvGrpSpPr>
          <p:grpSpPr bwMode="auto">
            <a:xfrm>
              <a:off x="658091" y="1021773"/>
              <a:ext cx="4340290" cy="3030682"/>
              <a:chOff x="658091" y="1021773"/>
              <a:chExt cx="96" cy="81"/>
            </a:xfrm>
          </p:grpSpPr>
          <p:sp>
            <p:nvSpPr>
              <p:cNvPr id="269" name="Line 32">
                <a:extLst>
                  <a:ext uri="{FF2B5EF4-FFF2-40B4-BE49-F238E27FC236}">
                    <a16:creationId xmlns:a16="http://schemas.microsoft.com/office/drawing/2014/main" id="{8F52F041-92B9-4D44-84E4-F7F05FC527B5}"/>
                  </a:ext>
                </a:extLst>
              </p:cNvPr>
              <p:cNvSpPr>
                <a:spLocks noChangeShapeType="1"/>
              </p:cNvSpPr>
              <p:nvPr/>
            </p:nvSpPr>
            <p:spPr bwMode="auto">
              <a:xfrm>
                <a:off x="658091" y="1021773"/>
                <a:ext cx="90" cy="81"/>
              </a:xfrm>
              <a:prstGeom prst="line">
                <a:avLst/>
              </a:prstGeom>
              <a:noFill/>
              <a:ln w="57150">
                <a:solidFill>
                  <a:srgbClr val="FF0000"/>
                </a:solidFill>
                <a:round/>
                <a:headEnd/>
                <a:tailEnd/>
              </a:ln>
            </p:spPr>
            <p:txBody>
              <a:bodyPr/>
              <a:lstStyle/>
              <a:p>
                <a:endParaRPr lang="en-GB" sz="2706"/>
              </a:p>
            </p:txBody>
          </p:sp>
          <p:sp>
            <p:nvSpPr>
              <p:cNvPr id="270" name="Line 33">
                <a:extLst>
                  <a:ext uri="{FF2B5EF4-FFF2-40B4-BE49-F238E27FC236}">
                    <a16:creationId xmlns:a16="http://schemas.microsoft.com/office/drawing/2014/main" id="{B48E3D9E-840D-4B91-866E-6C45655191DA}"/>
                  </a:ext>
                </a:extLst>
              </p:cNvPr>
              <p:cNvSpPr>
                <a:spLocks noChangeShapeType="1"/>
              </p:cNvSpPr>
              <p:nvPr/>
            </p:nvSpPr>
            <p:spPr bwMode="auto">
              <a:xfrm flipH="1">
                <a:off x="658091" y="1021773"/>
                <a:ext cx="96" cy="81"/>
              </a:xfrm>
              <a:prstGeom prst="line">
                <a:avLst/>
              </a:prstGeom>
              <a:noFill/>
              <a:ln w="76200">
                <a:solidFill>
                  <a:srgbClr val="FF0000"/>
                </a:solidFill>
                <a:round/>
                <a:headEnd/>
                <a:tailEnd/>
              </a:ln>
            </p:spPr>
            <p:txBody>
              <a:bodyPr/>
              <a:lstStyle/>
              <a:p>
                <a:endParaRPr lang="en-GB" sz="2706"/>
              </a:p>
            </p:txBody>
          </p:sp>
        </p:grpSp>
      </p:grpSp>
    </p:spTree>
    <p:extLst>
      <p:ext uri="{BB962C8B-B14F-4D97-AF65-F5344CB8AC3E}">
        <p14:creationId xmlns:p14="http://schemas.microsoft.com/office/powerpoint/2010/main" val="3977221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Patent Policy</a:t>
            </a:r>
          </a:p>
        </p:txBody>
      </p:sp>
      <p:sp>
        <p:nvSpPr>
          <p:cNvPr id="3" name="Content Placeholder 2"/>
          <p:cNvSpPr>
            <a:spLocks noGrp="1"/>
          </p:cNvSpPr>
          <p:nvPr>
            <p:ph idx="1"/>
          </p:nvPr>
        </p:nvSpPr>
        <p:spPr/>
        <p:txBody>
          <a:bodyPr/>
          <a:lstStyle/>
          <a:p>
            <a:r>
              <a:rPr lang="en-US" dirty="0"/>
              <a:t>Following 5 slides</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5</a:t>
            </a:fld>
            <a:endParaRPr lang="en-GB" dirty="0"/>
          </a:p>
        </p:txBody>
      </p:sp>
      <p:sp>
        <p:nvSpPr>
          <p:cNvPr id="5" name="Footer Placeholder 4"/>
          <p:cNvSpPr>
            <a:spLocks noGrp="1"/>
          </p:cNvSpPr>
          <p:nvPr>
            <p:ph type="ftr" idx="14"/>
          </p:nvPr>
        </p:nvSpPr>
        <p:spPr/>
        <p:txBody>
          <a:bodyPr/>
          <a:lstStyle/>
          <a:p>
            <a:r>
              <a:rPr lang="en-GB"/>
              <a:t>Tuncer Baykas, Ofinno</a:t>
            </a:r>
            <a:endParaRPr lang="en-GB" dirty="0"/>
          </a:p>
        </p:txBody>
      </p:sp>
      <p:sp>
        <p:nvSpPr>
          <p:cNvPr id="7" name="Date Placeholder 3">
            <a:extLst>
              <a:ext uri="{FF2B5EF4-FFF2-40B4-BE49-F238E27FC236}">
                <a16:creationId xmlns:a16="http://schemas.microsoft.com/office/drawing/2014/main" id="{0A0F1EBF-63A8-4C75-8DB7-0D8CD44D0896}"/>
              </a:ext>
            </a:extLst>
          </p:cNvPr>
          <p:cNvSpPr>
            <a:spLocks noGrp="1"/>
          </p:cNvSpPr>
          <p:nvPr>
            <p:ph type="dt" idx="15"/>
          </p:nvPr>
        </p:nvSpPr>
        <p:spPr>
          <a:xfrm>
            <a:off x="743374" y="355600"/>
            <a:ext cx="2457014" cy="291253"/>
          </a:xfrm>
        </p:spPr>
        <p:txBody>
          <a:bodyPr/>
          <a:lstStyle/>
          <a:p>
            <a:r>
              <a:rPr lang="en-US" dirty="0"/>
              <a:t>January 2025</a:t>
            </a:r>
            <a:endParaRPr lang="en-GB" dirty="0"/>
          </a:p>
        </p:txBody>
      </p:sp>
    </p:spTree>
    <p:extLst>
      <p:ext uri="{BB962C8B-B14F-4D97-AF65-F5344CB8AC3E}">
        <p14:creationId xmlns:p14="http://schemas.microsoft.com/office/powerpoint/2010/main" val="1676196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3006" y="1056640"/>
            <a:ext cx="8288867" cy="321733"/>
          </a:xfrm>
        </p:spPr>
        <p:txBody>
          <a:bodyPr/>
          <a:lstStyle/>
          <a:p>
            <a:r>
              <a:rPr lang="en-US" altLang="en-US" u="sng" dirty="0">
                <a:solidFill>
                  <a:schemeClr val="tx1"/>
                </a:solidFill>
                <a:latin typeface="Calibri" panose="020F0502020204030204" pitchFamily="34" charset="0"/>
                <a:cs typeface="Calibri" panose="020F0502020204030204" pitchFamily="34" charset="0"/>
              </a:rPr>
              <a:t>Participants have a duty to inform the IEEE</a:t>
            </a:r>
            <a:endParaRPr lang="en-US" dirty="0"/>
          </a:p>
        </p:txBody>
      </p:sp>
      <p:sp>
        <p:nvSpPr>
          <p:cNvPr id="3" name="Content Placeholder 2"/>
          <p:cNvSpPr>
            <a:spLocks noGrp="1"/>
          </p:cNvSpPr>
          <p:nvPr>
            <p:ph idx="1"/>
          </p:nvPr>
        </p:nvSpPr>
        <p:spPr>
          <a:xfrm>
            <a:off x="406399" y="1842258"/>
            <a:ext cx="9022080" cy="4387427"/>
          </a:xfrm>
        </p:spPr>
        <p:txBody>
          <a:bodyPr/>
          <a:lstStyle/>
          <a:p>
            <a:pPr lvl="1">
              <a:buSzPct val="150000"/>
              <a:buFont typeface="Arial" panose="020B0604020202020204" pitchFamily="34" charset="0"/>
              <a:buChar char="•"/>
              <a:defRPr/>
            </a:pPr>
            <a:r>
              <a:rPr lang="en-US" altLang="en-US" b="1" dirty="0">
                <a:solidFill>
                  <a:schemeClr val="tx1"/>
                </a:solidFill>
                <a:latin typeface="Calibri" panose="020F0502020204030204" pitchFamily="34" charset="0"/>
                <a:cs typeface="Calibri" panose="020F0502020204030204" pitchFamily="34" charset="0"/>
              </a:rPr>
              <a:t>Participants </a:t>
            </a:r>
            <a:r>
              <a:rPr lang="en-US" altLang="en-US" b="1" u="sng" dirty="0">
                <a:solidFill>
                  <a:schemeClr val="tx1"/>
                </a:solidFill>
                <a:latin typeface="Calibri" panose="020F0502020204030204" pitchFamily="34" charset="0"/>
                <a:cs typeface="Calibri" panose="020F0502020204030204" pitchFamily="34" charset="0"/>
              </a:rPr>
              <a:t>shall</a:t>
            </a:r>
            <a:r>
              <a:rPr lang="en-US" altLang="en-US"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a:buSzPct val="150000"/>
              <a:buFont typeface="Arial" panose="020B0604020202020204" pitchFamily="34" charset="0"/>
              <a:buChar char="•"/>
              <a:defRPr/>
            </a:pPr>
            <a:endParaRPr lang="en-US" altLang="en-US" b="1" dirty="0">
              <a:solidFill>
                <a:schemeClr val="tx1"/>
              </a:solidFill>
              <a:latin typeface="Calibri" panose="020F0502020204030204" pitchFamily="34" charset="0"/>
              <a:cs typeface="Calibri" panose="020F0502020204030204" pitchFamily="34" charset="0"/>
            </a:endParaRPr>
          </a:p>
          <a:p>
            <a:pPr lvl="1">
              <a:buSzPct val="150000"/>
              <a:buFont typeface="Arial" panose="020B0604020202020204" pitchFamily="34" charset="0"/>
              <a:buChar char="•"/>
              <a:defRPr/>
            </a:pPr>
            <a:r>
              <a:rPr lang="en-US" altLang="en-US" b="1" dirty="0">
                <a:solidFill>
                  <a:schemeClr val="tx1"/>
                </a:solidFill>
                <a:latin typeface="Calibri" panose="020F0502020204030204" pitchFamily="34" charset="0"/>
                <a:cs typeface="Calibri" panose="020F0502020204030204" pitchFamily="34" charset="0"/>
              </a:rPr>
              <a:t>Participants </a:t>
            </a:r>
            <a:r>
              <a:rPr lang="en-US" altLang="en-US" b="1" u="sng" dirty="0">
                <a:solidFill>
                  <a:schemeClr val="tx1"/>
                </a:solidFill>
                <a:latin typeface="Calibri" panose="020F0502020204030204" pitchFamily="34" charset="0"/>
                <a:cs typeface="Calibri" panose="020F0502020204030204" pitchFamily="34" charset="0"/>
              </a:rPr>
              <a:t>should </a:t>
            </a:r>
            <a:r>
              <a:rPr lang="en-US" altLang="en-US"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a:buSzPct val="150000"/>
              <a:buFont typeface="Arial" panose="020B0604020202020204" pitchFamily="34" charset="0"/>
              <a:buChar char="•"/>
              <a:defRPr/>
            </a:pPr>
            <a:endParaRPr lang="en-US" altLang="en-US" b="1" dirty="0">
              <a:solidFill>
                <a:schemeClr val="tx1"/>
              </a:solidFill>
              <a:latin typeface="Calibri" panose="020F0502020204030204" pitchFamily="34" charset="0"/>
              <a:cs typeface="Calibri" panose="020F0502020204030204" pitchFamily="34" charset="0"/>
            </a:endParaRPr>
          </a:p>
          <a:p>
            <a:pPr marL="487695" lvl="1" indent="0" algn="ctr">
              <a:buNone/>
              <a:defRPr/>
            </a:pPr>
            <a:r>
              <a:rPr lang="en-US" altLang="en-US" sz="3413" b="1" dirty="0">
                <a:solidFill>
                  <a:schemeClr val="tx1"/>
                </a:solidFill>
                <a:cs typeface="Calibri" panose="020F0502020204030204" pitchFamily="34" charset="0"/>
              </a:rPr>
              <a:t>Early identification of holders of potential Essential Patent Claims is encouraged</a:t>
            </a:r>
          </a:p>
          <a:p>
            <a:endParaRPr lang="en-US"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6</a:t>
            </a:fld>
            <a:endParaRPr lang="en-GB" dirty="0"/>
          </a:p>
        </p:txBody>
      </p:sp>
      <p:sp>
        <p:nvSpPr>
          <p:cNvPr id="5" name="Footer Placeholder 4"/>
          <p:cNvSpPr>
            <a:spLocks noGrp="1"/>
          </p:cNvSpPr>
          <p:nvPr>
            <p:ph type="ftr" idx="14"/>
          </p:nvPr>
        </p:nvSpPr>
        <p:spPr/>
        <p:txBody>
          <a:bodyPr/>
          <a:lstStyle/>
          <a:p>
            <a:r>
              <a:rPr lang="en-GB"/>
              <a:t>Tuncer Baykas, Ofinno</a:t>
            </a:r>
            <a:endParaRPr lang="en-GB" dirty="0"/>
          </a:p>
        </p:txBody>
      </p:sp>
      <p:sp>
        <p:nvSpPr>
          <p:cNvPr id="8" name="Text Box 6">
            <a:extLst>
              <a:ext uri="{FF2B5EF4-FFF2-40B4-BE49-F238E27FC236}">
                <a16:creationId xmlns:a16="http://schemas.microsoft.com/office/drawing/2014/main" id="{7E449756-0417-4B99-B43D-0F2848CC3206}"/>
              </a:ext>
            </a:extLst>
          </p:cNvPr>
          <p:cNvSpPr txBox="1">
            <a:spLocks noChangeArrowheads="1"/>
          </p:cNvSpPr>
          <p:nvPr/>
        </p:nvSpPr>
        <p:spPr bwMode="auto">
          <a:xfrm>
            <a:off x="731521" y="6583680"/>
            <a:ext cx="1011815"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Times New Roman" pitchFamily="18" charset="0"/>
                <a:ea typeface="+mn-ea"/>
                <a:cs typeface="Arial" charset="0"/>
              </a:defRPr>
            </a:lvl6pPr>
            <a:lvl7pPr marL="2743200" algn="l" defTabSz="914400" rtl="0" eaLnBrk="1" latinLnBrk="0" hangingPunct="1">
              <a:defRPr sz="1200" kern="1200">
                <a:solidFill>
                  <a:schemeClr val="tx1"/>
                </a:solidFill>
                <a:latin typeface="Times New Roman" pitchFamily="18" charset="0"/>
                <a:ea typeface="+mn-ea"/>
                <a:cs typeface="Arial" charset="0"/>
              </a:defRPr>
            </a:lvl7pPr>
            <a:lvl8pPr marL="3200400" algn="l" defTabSz="914400" rtl="0" eaLnBrk="1" latinLnBrk="0" hangingPunct="1">
              <a:defRPr sz="1200" kern="1200">
                <a:solidFill>
                  <a:schemeClr val="tx1"/>
                </a:solidFill>
                <a:latin typeface="Times New Roman" pitchFamily="18" charset="0"/>
                <a:ea typeface="+mn-ea"/>
                <a:cs typeface="Arial" charset="0"/>
              </a:defRPr>
            </a:lvl8pPr>
            <a:lvl9pPr marL="3657600" algn="l" defTabSz="914400" rtl="0" eaLnBrk="1" latinLnBrk="0" hangingPunct="1">
              <a:defRPr sz="1200" kern="1200">
                <a:solidFill>
                  <a:schemeClr val="tx1"/>
                </a:solidFill>
                <a:latin typeface="Times New Roman" pitchFamily="18" charset="0"/>
                <a:ea typeface="+mn-ea"/>
                <a:cs typeface="Arial" charset="0"/>
              </a:defRPr>
            </a:lvl9pPr>
          </a:lstStyle>
          <a:p>
            <a:pPr>
              <a:spcBef>
                <a:spcPct val="0"/>
              </a:spcBef>
              <a:buClrTx/>
              <a:buSzTx/>
              <a:buFontTx/>
              <a:buNone/>
            </a:pPr>
            <a:r>
              <a:rPr lang="en-US" altLang="en-US" sz="1920" b="1" u="sng" dirty="0"/>
              <a:t>Slide #1</a:t>
            </a:r>
            <a:endParaRPr lang="en-US" altLang="en-US" sz="2560" dirty="0"/>
          </a:p>
        </p:txBody>
      </p:sp>
      <p:sp>
        <p:nvSpPr>
          <p:cNvPr id="9" name="Date Placeholder 3">
            <a:extLst>
              <a:ext uri="{FF2B5EF4-FFF2-40B4-BE49-F238E27FC236}">
                <a16:creationId xmlns:a16="http://schemas.microsoft.com/office/drawing/2014/main" id="{4BB4CFD1-21C6-467E-AB6E-3577A473F86D}"/>
              </a:ext>
            </a:extLst>
          </p:cNvPr>
          <p:cNvSpPr>
            <a:spLocks noGrp="1"/>
          </p:cNvSpPr>
          <p:nvPr>
            <p:ph type="dt" idx="15"/>
          </p:nvPr>
        </p:nvSpPr>
        <p:spPr>
          <a:xfrm>
            <a:off x="743374" y="355600"/>
            <a:ext cx="2457014" cy="291253"/>
          </a:xfrm>
        </p:spPr>
        <p:txBody>
          <a:bodyPr/>
          <a:lstStyle/>
          <a:p>
            <a:r>
              <a:rPr lang="en-US" dirty="0"/>
              <a:t>January 2025</a:t>
            </a:r>
            <a:endParaRPr lang="en-GB" dirty="0"/>
          </a:p>
        </p:txBody>
      </p:sp>
    </p:spTree>
    <p:extLst>
      <p:ext uri="{BB962C8B-B14F-4D97-AF65-F5344CB8AC3E}">
        <p14:creationId xmlns:p14="http://schemas.microsoft.com/office/powerpoint/2010/main" val="2927177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1" y="487681"/>
            <a:ext cx="8288867" cy="1136227"/>
          </a:xfrm>
        </p:spPr>
        <p:txBody>
          <a:bodyPr/>
          <a:lstStyle/>
          <a:p>
            <a:r>
              <a:rPr lang="en-US" altLang="en-US" u="sng" dirty="0">
                <a:solidFill>
                  <a:schemeClr val="tx1"/>
                </a:solidFill>
                <a:latin typeface="Calibri" panose="020F0502020204030204" pitchFamily="34" charset="0"/>
                <a:cs typeface="Calibri" panose="020F0502020204030204" pitchFamily="34" charset="0"/>
              </a:rPr>
              <a:t>Ways to inform IEEE</a:t>
            </a:r>
            <a:endParaRPr lang="en-US" dirty="0"/>
          </a:p>
        </p:txBody>
      </p:sp>
      <p:sp>
        <p:nvSpPr>
          <p:cNvPr id="3" name="Content Placeholder 2"/>
          <p:cNvSpPr>
            <a:spLocks noGrp="1"/>
          </p:cNvSpPr>
          <p:nvPr>
            <p:ph idx="1"/>
          </p:nvPr>
        </p:nvSpPr>
        <p:spPr>
          <a:xfrm>
            <a:off x="406400" y="1708573"/>
            <a:ext cx="8940800" cy="4387427"/>
          </a:xfrm>
        </p:spPr>
        <p:txBody>
          <a:bodyPr/>
          <a:lstStyle/>
          <a:p>
            <a:pPr>
              <a:buSzPct val="150000"/>
              <a:buFont typeface="Arial" panose="020B0604020202020204" pitchFamily="34" charset="0"/>
              <a:buChar char="•"/>
              <a:defRPr/>
            </a:pPr>
            <a:r>
              <a:rPr lang="en-US" altLang="en-US" sz="2133" dirty="0">
                <a:solidFill>
                  <a:schemeClr val="tx1"/>
                </a:solidFill>
                <a:cs typeface="Calibri" pitchFamily="34" charset="0"/>
              </a:rPr>
              <a:t>Cause an LOA to be submitted to the IEEE-SA (patcom@ieee.org); or</a:t>
            </a:r>
          </a:p>
          <a:p>
            <a:pPr marL="0" indent="0">
              <a:buSzPct val="150000"/>
              <a:buNone/>
              <a:defRPr/>
            </a:pPr>
            <a:endParaRPr lang="en-US" altLang="en-US" sz="2133" dirty="0">
              <a:solidFill>
                <a:schemeClr val="tx1"/>
              </a:solidFill>
              <a:cs typeface="Calibri" pitchFamily="34" charset="0"/>
            </a:endParaRPr>
          </a:p>
          <a:p>
            <a:pPr>
              <a:buSzPct val="150000"/>
              <a:buFont typeface="Arial" panose="020B0604020202020204" pitchFamily="34" charset="0"/>
              <a:buChar char="•"/>
              <a:defRPr/>
            </a:pPr>
            <a:r>
              <a:rPr lang="en-US" altLang="en-US" sz="2133" dirty="0">
                <a:solidFill>
                  <a:schemeClr val="tx1"/>
                </a:solidFill>
                <a:cs typeface="Calibri" pitchFamily="34" charset="0"/>
              </a:rPr>
              <a:t>Provide the chair of this group with the identity of the holder(s) of any and all such claims as soon as possible; or</a:t>
            </a:r>
          </a:p>
          <a:p>
            <a:pPr marL="0" indent="0">
              <a:buSzPct val="150000"/>
              <a:buNone/>
              <a:defRPr/>
            </a:pPr>
            <a:endParaRPr lang="en-US" altLang="en-US" sz="2133" dirty="0">
              <a:solidFill>
                <a:schemeClr val="tx1"/>
              </a:solidFill>
              <a:cs typeface="Calibri" pitchFamily="34" charset="0"/>
            </a:endParaRPr>
          </a:p>
          <a:p>
            <a:pPr>
              <a:buSzPct val="150000"/>
              <a:buFont typeface="Arial" panose="020B0604020202020204" pitchFamily="34" charset="0"/>
              <a:buChar char="•"/>
              <a:defRPr/>
            </a:pPr>
            <a:r>
              <a:rPr lang="en-US" altLang="en-US" sz="2133" dirty="0">
                <a:solidFill>
                  <a:schemeClr val="tx1"/>
                </a:solidFill>
                <a:cs typeface="Calibri" pitchFamily="34" charset="0"/>
              </a:rPr>
              <a:t>Speak up now and respond to this Call for Potentially Essential Patents</a:t>
            </a:r>
          </a:p>
          <a:p>
            <a:pPr marL="0" indent="0">
              <a:buNone/>
              <a:defRPr/>
            </a:pPr>
            <a:r>
              <a:rPr lang="en-US" altLang="en-US" sz="2133" dirty="0">
                <a:solidFill>
                  <a:schemeClr val="tx1"/>
                </a:solidFill>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cs typeface="Calibri" pitchFamily="34" charset="0"/>
              </a:rPr>
            </a:br>
            <a:endParaRPr lang="en-US" altLang="en-US" sz="2133" dirty="0">
              <a:solidFill>
                <a:schemeClr val="tx1"/>
              </a:solidFill>
              <a:cs typeface="Calibri" pitchFamily="34" charset="0"/>
            </a:endParaRPr>
          </a:p>
          <a:p>
            <a:endParaRPr lang="en-US"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7</a:t>
            </a:fld>
            <a:endParaRPr lang="en-GB" dirty="0"/>
          </a:p>
        </p:txBody>
      </p:sp>
      <p:sp>
        <p:nvSpPr>
          <p:cNvPr id="5" name="Footer Placeholder 4"/>
          <p:cNvSpPr>
            <a:spLocks noGrp="1"/>
          </p:cNvSpPr>
          <p:nvPr>
            <p:ph type="ftr" idx="14"/>
          </p:nvPr>
        </p:nvSpPr>
        <p:spPr/>
        <p:txBody>
          <a:bodyPr/>
          <a:lstStyle/>
          <a:p>
            <a:r>
              <a:rPr lang="en-GB"/>
              <a:t>Tuncer Baykas, Ofinno</a:t>
            </a:r>
            <a:endParaRPr lang="en-GB" dirty="0"/>
          </a:p>
        </p:txBody>
      </p:sp>
      <p:sp>
        <p:nvSpPr>
          <p:cNvPr id="7" name="Text Box 6">
            <a:extLst>
              <a:ext uri="{FF2B5EF4-FFF2-40B4-BE49-F238E27FC236}">
                <a16:creationId xmlns:a16="http://schemas.microsoft.com/office/drawing/2014/main" id="{74955402-8C8A-40A5-8D95-EA2ABC87AC0E}"/>
              </a:ext>
            </a:extLst>
          </p:cNvPr>
          <p:cNvSpPr txBox="1">
            <a:spLocks noChangeArrowheads="1"/>
          </p:cNvSpPr>
          <p:nvPr/>
        </p:nvSpPr>
        <p:spPr bwMode="auto">
          <a:xfrm>
            <a:off x="731521" y="6583680"/>
            <a:ext cx="1011815"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Times New Roman" pitchFamily="18" charset="0"/>
                <a:ea typeface="+mn-ea"/>
                <a:cs typeface="Arial" charset="0"/>
              </a:defRPr>
            </a:lvl6pPr>
            <a:lvl7pPr marL="2743200" algn="l" defTabSz="914400" rtl="0" eaLnBrk="1" latinLnBrk="0" hangingPunct="1">
              <a:defRPr sz="1200" kern="1200">
                <a:solidFill>
                  <a:schemeClr val="tx1"/>
                </a:solidFill>
                <a:latin typeface="Times New Roman" pitchFamily="18" charset="0"/>
                <a:ea typeface="+mn-ea"/>
                <a:cs typeface="Arial" charset="0"/>
              </a:defRPr>
            </a:lvl7pPr>
            <a:lvl8pPr marL="3200400" algn="l" defTabSz="914400" rtl="0" eaLnBrk="1" latinLnBrk="0" hangingPunct="1">
              <a:defRPr sz="1200" kern="1200">
                <a:solidFill>
                  <a:schemeClr val="tx1"/>
                </a:solidFill>
                <a:latin typeface="Times New Roman" pitchFamily="18" charset="0"/>
                <a:ea typeface="+mn-ea"/>
                <a:cs typeface="Arial" charset="0"/>
              </a:defRPr>
            </a:lvl8pPr>
            <a:lvl9pPr marL="3657600" algn="l" defTabSz="914400" rtl="0" eaLnBrk="1" latinLnBrk="0" hangingPunct="1">
              <a:defRPr sz="1200" kern="1200">
                <a:solidFill>
                  <a:schemeClr val="tx1"/>
                </a:solidFill>
                <a:latin typeface="Times New Roman" pitchFamily="18" charset="0"/>
                <a:ea typeface="+mn-ea"/>
                <a:cs typeface="Arial" charset="0"/>
              </a:defRPr>
            </a:lvl9pPr>
          </a:lstStyle>
          <a:p>
            <a:pPr>
              <a:spcBef>
                <a:spcPct val="0"/>
              </a:spcBef>
              <a:buClrTx/>
              <a:buSzTx/>
              <a:buFontTx/>
              <a:buNone/>
            </a:pPr>
            <a:r>
              <a:rPr lang="en-US" altLang="en-US" sz="1920" b="1" u="sng" dirty="0"/>
              <a:t>Slide #2</a:t>
            </a:r>
            <a:endParaRPr lang="en-US" altLang="en-US" sz="2560" dirty="0"/>
          </a:p>
        </p:txBody>
      </p:sp>
      <p:sp>
        <p:nvSpPr>
          <p:cNvPr id="8" name="Date Placeholder 3">
            <a:extLst>
              <a:ext uri="{FF2B5EF4-FFF2-40B4-BE49-F238E27FC236}">
                <a16:creationId xmlns:a16="http://schemas.microsoft.com/office/drawing/2014/main" id="{B2C4C695-AFB3-4956-B721-DB0805BA0685}"/>
              </a:ext>
            </a:extLst>
          </p:cNvPr>
          <p:cNvSpPr>
            <a:spLocks noGrp="1"/>
          </p:cNvSpPr>
          <p:nvPr>
            <p:ph type="dt" idx="15"/>
          </p:nvPr>
        </p:nvSpPr>
        <p:spPr>
          <a:xfrm>
            <a:off x="743374" y="355600"/>
            <a:ext cx="2457014" cy="291253"/>
          </a:xfrm>
        </p:spPr>
        <p:txBody>
          <a:bodyPr/>
          <a:lstStyle/>
          <a:p>
            <a:r>
              <a:rPr lang="en-US" dirty="0"/>
              <a:t>January 2025</a:t>
            </a:r>
            <a:endParaRPr lang="en-GB" dirty="0"/>
          </a:p>
        </p:txBody>
      </p:sp>
    </p:spTree>
    <p:extLst>
      <p:ext uri="{BB962C8B-B14F-4D97-AF65-F5344CB8AC3E}">
        <p14:creationId xmlns:p14="http://schemas.microsoft.com/office/powerpoint/2010/main" val="4277600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1" y="731521"/>
            <a:ext cx="8288867" cy="568960"/>
          </a:xfrm>
        </p:spPr>
        <p:txBody>
          <a:bodyPr/>
          <a:lstStyle/>
          <a:p>
            <a:r>
              <a:rPr lang="en-US" altLang="en-US" u="sng" dirty="0">
                <a:solidFill>
                  <a:schemeClr val="tx1"/>
                </a:solidFill>
                <a:latin typeface="Calibri" panose="020F0502020204030204" pitchFamily="34" charset="0"/>
                <a:cs typeface="Calibri" panose="020F0502020204030204" pitchFamily="34" charset="0"/>
              </a:rPr>
              <a:t>Other guidelines for IEEE WG meetings</a:t>
            </a:r>
            <a:endParaRPr lang="en-US" dirty="0"/>
          </a:p>
        </p:txBody>
      </p:sp>
      <p:sp>
        <p:nvSpPr>
          <p:cNvPr id="3" name="Content Placeholder 2"/>
          <p:cNvSpPr>
            <a:spLocks noGrp="1"/>
          </p:cNvSpPr>
          <p:nvPr>
            <p:ph idx="1"/>
          </p:nvPr>
        </p:nvSpPr>
        <p:spPr>
          <a:xfrm>
            <a:off x="731520" y="1300481"/>
            <a:ext cx="8380307" cy="5606627"/>
          </a:xfrm>
        </p:spPr>
        <p:txBody>
          <a:bodyPr/>
          <a:lstStyle/>
          <a:p>
            <a:pPr>
              <a:lnSpc>
                <a:spcPct val="80000"/>
              </a:lnSpc>
              <a:spcAft>
                <a:spcPct val="40000"/>
              </a:spcAft>
              <a:buSzPct val="150000"/>
              <a:buFont typeface="Arial" panose="020B0604020202020204" pitchFamily="34" charset="0"/>
              <a:buChar char="•"/>
              <a:defRPr/>
            </a:pPr>
            <a:r>
              <a:rPr lang="en-US" altLang="en-US" sz="2133" dirty="0">
                <a:solidFill>
                  <a:schemeClr val="tx1"/>
                </a:solidFill>
                <a:cs typeface="Calibri" panose="020F0502020204030204" pitchFamily="34" charset="0"/>
              </a:rPr>
              <a:t>All IEEE-SA standards meetings shall be conducted in compliance with all applicable laws, including antitrust and competition laws. </a:t>
            </a:r>
          </a:p>
          <a:p>
            <a:pPr lvl="1">
              <a:lnSpc>
                <a:spcPct val="80000"/>
              </a:lnSpc>
              <a:spcAft>
                <a:spcPct val="40000"/>
              </a:spcAft>
              <a:buSzPct val="150000"/>
              <a:buFont typeface="Arial" panose="020B0604020202020204" pitchFamily="34" charset="0"/>
              <a:buChar char="•"/>
              <a:defRPr/>
            </a:pPr>
            <a:r>
              <a:rPr lang="en-US" altLang="en-US" sz="1920" b="1" dirty="0">
                <a:solidFill>
                  <a:schemeClr val="tx1"/>
                </a:solidFill>
                <a:cs typeface="Calibri" panose="020F0502020204030204" pitchFamily="34" charset="0"/>
              </a:rPr>
              <a:t>Don’t discuss the interpretation, validity, or essentiality of patents/patent claims. </a:t>
            </a:r>
          </a:p>
          <a:p>
            <a:pPr lvl="1">
              <a:lnSpc>
                <a:spcPct val="80000"/>
              </a:lnSpc>
              <a:spcAft>
                <a:spcPct val="40000"/>
              </a:spcAft>
              <a:buSzPct val="150000"/>
              <a:buFont typeface="Arial" panose="020B0604020202020204" pitchFamily="34" charset="0"/>
              <a:buChar char="•"/>
              <a:defRPr/>
            </a:pPr>
            <a:r>
              <a:rPr lang="en-US" altLang="en-US" sz="1920" b="1" dirty="0">
                <a:solidFill>
                  <a:schemeClr val="tx1"/>
                </a:solidFill>
                <a:cs typeface="Calibri" panose="020F0502020204030204" pitchFamily="34" charset="0"/>
              </a:rPr>
              <a:t>Don’t discuss specific license rates, terms, or conditions.</a:t>
            </a:r>
          </a:p>
          <a:p>
            <a:pPr lvl="2">
              <a:lnSpc>
                <a:spcPct val="80000"/>
              </a:lnSpc>
              <a:spcAft>
                <a:spcPct val="40000"/>
              </a:spcAft>
              <a:buSzPct val="150000"/>
              <a:buFont typeface="Arial" panose="020B0604020202020204" pitchFamily="34" charset="0"/>
              <a:buChar char="•"/>
              <a:defRPr/>
            </a:pPr>
            <a:r>
              <a:rPr lang="en-US" altLang="en-US" sz="1707" dirty="0">
                <a:solidFill>
                  <a:schemeClr val="tx1"/>
                </a:solidFill>
                <a:cs typeface="Calibri" panose="020F0502020204030204" pitchFamily="34" charset="0"/>
              </a:rPr>
              <a:t>Relative costs of different technical approaches that include relative costs of patent licensing terms May be discussed in standards development meetings. </a:t>
            </a:r>
          </a:p>
          <a:p>
            <a:pPr lvl="3">
              <a:lnSpc>
                <a:spcPct val="80000"/>
              </a:lnSpc>
              <a:spcAft>
                <a:spcPct val="40000"/>
              </a:spcAft>
              <a:buSzPct val="150000"/>
              <a:buFont typeface="Arial" panose="020B0604020202020204" pitchFamily="34" charset="0"/>
              <a:buChar char="•"/>
              <a:defRPr/>
            </a:pPr>
            <a:r>
              <a:rPr lang="en-GB" altLang="en-US" b="1" dirty="0">
                <a:solidFill>
                  <a:schemeClr val="tx1"/>
                </a:solidFill>
                <a:latin typeface="Calibri" panose="020F0502020204030204" pitchFamily="34" charset="0"/>
                <a:cs typeface="Calibri" panose="020F0502020204030204" pitchFamily="34" charset="0"/>
              </a:rPr>
              <a:t>Technical considerations remain the primary focus</a:t>
            </a:r>
            <a:endParaRPr lang="en-US" altLang="en-US" b="1" dirty="0">
              <a:solidFill>
                <a:schemeClr val="tx1"/>
              </a:solidFill>
              <a:latin typeface="Calibri" panose="020F0502020204030204" pitchFamily="34" charset="0"/>
              <a:cs typeface="Calibri" panose="020F0502020204030204" pitchFamily="34" charset="0"/>
            </a:endParaRPr>
          </a:p>
          <a:p>
            <a:pPr lvl="1">
              <a:lnSpc>
                <a:spcPct val="80000"/>
              </a:lnSpc>
              <a:spcAft>
                <a:spcPct val="40000"/>
              </a:spcAft>
              <a:buSzPct val="150000"/>
              <a:buFont typeface="Arial" panose="020B0604020202020204" pitchFamily="34" charset="0"/>
              <a:buChar char="•"/>
              <a:defRPr/>
            </a:pPr>
            <a:r>
              <a:rPr lang="en-US" altLang="en-US" sz="1920" b="1" dirty="0">
                <a:solidFill>
                  <a:schemeClr val="tx1"/>
                </a:solidFill>
                <a:cs typeface="Calibri" panose="020F0502020204030204" pitchFamily="34" charset="0"/>
              </a:rPr>
              <a:t>Don’t discuss or engage in the fixing of product prices, allocation of customers, or division of sales markets.</a:t>
            </a:r>
          </a:p>
          <a:p>
            <a:pPr lvl="1">
              <a:lnSpc>
                <a:spcPct val="80000"/>
              </a:lnSpc>
              <a:spcAft>
                <a:spcPct val="40000"/>
              </a:spcAft>
              <a:buSzPct val="150000"/>
              <a:buFont typeface="Arial" panose="020B0604020202020204" pitchFamily="34" charset="0"/>
              <a:buChar char="•"/>
              <a:defRPr/>
            </a:pPr>
            <a:r>
              <a:rPr lang="en-US" altLang="en-US" sz="1920" b="1" dirty="0">
                <a:solidFill>
                  <a:schemeClr val="tx1"/>
                </a:solidFill>
                <a:cs typeface="Calibri" panose="020F0502020204030204" pitchFamily="34" charset="0"/>
              </a:rPr>
              <a:t>Don’t discuss the status or substance of ongoing or threatened litigation.</a:t>
            </a:r>
          </a:p>
          <a:p>
            <a:pPr lvl="1">
              <a:lnSpc>
                <a:spcPct val="80000"/>
              </a:lnSpc>
              <a:spcAft>
                <a:spcPct val="40000"/>
              </a:spcAft>
              <a:buSzPct val="150000"/>
              <a:buFont typeface="Arial" panose="020B0604020202020204" pitchFamily="34" charset="0"/>
              <a:buChar char="•"/>
              <a:defRPr/>
            </a:pPr>
            <a:r>
              <a:rPr lang="en-US" altLang="en-US" sz="1920" b="1" dirty="0">
                <a:solidFill>
                  <a:schemeClr val="tx1"/>
                </a:solidFill>
                <a:cs typeface="Calibri" panose="020F0502020204030204" pitchFamily="34" charset="0"/>
              </a:rPr>
              <a:t>Don’t be silent if inappropriate topics are discussed. Formally object to the discussion immediately.</a:t>
            </a:r>
          </a:p>
          <a:p>
            <a:pPr algn="ctr">
              <a:lnSpc>
                <a:spcPct val="80000"/>
              </a:lnSpc>
              <a:buFont typeface="Monotype Sorts"/>
              <a:buNone/>
              <a:defRPr/>
            </a:pPr>
            <a:r>
              <a:rPr lang="en-US" altLang="en-US" sz="1120" dirty="0">
                <a:solidFill>
                  <a:schemeClr val="tx1"/>
                </a:solidFill>
                <a:cs typeface="Calibri" panose="020F0502020204030204" pitchFamily="34" charset="0"/>
              </a:rPr>
              <a:t>---------------------------------------------------------------   </a:t>
            </a:r>
            <a:endParaRPr lang="en-US" altLang="en-US" sz="1493" dirty="0">
              <a:solidFill>
                <a:schemeClr val="tx1"/>
              </a:solidFill>
              <a:cs typeface="Calibri" panose="020F0502020204030204" pitchFamily="34" charset="0"/>
            </a:endParaRPr>
          </a:p>
          <a:p>
            <a:pPr algn="ctr">
              <a:lnSpc>
                <a:spcPct val="80000"/>
              </a:lnSpc>
              <a:buFont typeface="Monotype Sorts"/>
              <a:buNone/>
              <a:defRPr/>
            </a:pPr>
            <a:r>
              <a:rPr lang="en-US" altLang="en-US" sz="1493" dirty="0">
                <a:solidFill>
                  <a:schemeClr val="tx1"/>
                </a:solidFill>
                <a:cs typeface="Calibri" panose="020F0502020204030204" pitchFamily="34" charset="0"/>
              </a:rPr>
              <a:t>For more details, see </a:t>
            </a:r>
            <a:r>
              <a:rPr lang="en-US" altLang="en-US" sz="1493" i="1" dirty="0">
                <a:solidFill>
                  <a:schemeClr val="tx1"/>
                </a:solidFill>
                <a:cs typeface="Calibri" panose="020F0502020204030204" pitchFamily="34" charset="0"/>
              </a:rPr>
              <a:t>IEEE-SA Standards Board Operations Manual</a:t>
            </a:r>
            <a:r>
              <a:rPr lang="en-US" altLang="en-US" sz="1493" dirty="0">
                <a:solidFill>
                  <a:schemeClr val="tx1"/>
                </a:solidFill>
                <a:cs typeface="Calibri" panose="020F0502020204030204" pitchFamily="34" charset="0"/>
              </a:rPr>
              <a:t>, clause 5.3.10 and </a:t>
            </a:r>
            <a:br>
              <a:rPr lang="en-US" altLang="en-US" sz="1493" dirty="0">
                <a:solidFill>
                  <a:schemeClr val="tx1"/>
                </a:solidFill>
                <a:cs typeface="Calibri" panose="020F0502020204030204" pitchFamily="34" charset="0"/>
              </a:rPr>
            </a:br>
            <a:r>
              <a:rPr lang="en-US" altLang="en-US" sz="1493" i="1" dirty="0">
                <a:solidFill>
                  <a:schemeClr val="tx1"/>
                </a:solidFill>
                <a:cs typeface="Calibri" panose="020F0502020204030204" pitchFamily="34" charset="0"/>
              </a:rPr>
              <a:t>Antitrust and Competition Policy: What You Need to Know </a:t>
            </a:r>
            <a:r>
              <a:rPr lang="en-US" altLang="en-US" sz="1493" dirty="0">
                <a:solidFill>
                  <a:schemeClr val="tx1"/>
                </a:solidFill>
                <a:cs typeface="Calibri" panose="020F0502020204030204" pitchFamily="34" charset="0"/>
              </a:rPr>
              <a:t>at http://standards.ieee.org/develop/policies/antitrust.pdf</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8</a:t>
            </a:fld>
            <a:endParaRPr lang="en-GB" dirty="0"/>
          </a:p>
        </p:txBody>
      </p:sp>
      <p:sp>
        <p:nvSpPr>
          <p:cNvPr id="5" name="Footer Placeholder 4"/>
          <p:cNvSpPr>
            <a:spLocks noGrp="1"/>
          </p:cNvSpPr>
          <p:nvPr>
            <p:ph type="ftr" idx="14"/>
          </p:nvPr>
        </p:nvSpPr>
        <p:spPr/>
        <p:txBody>
          <a:bodyPr/>
          <a:lstStyle/>
          <a:p>
            <a:r>
              <a:rPr lang="en-GB"/>
              <a:t>Tuncer Baykas, Ofinno</a:t>
            </a:r>
            <a:endParaRPr lang="en-GB" dirty="0"/>
          </a:p>
        </p:txBody>
      </p:sp>
      <p:sp>
        <p:nvSpPr>
          <p:cNvPr id="8" name="Text Box 6">
            <a:extLst>
              <a:ext uri="{FF2B5EF4-FFF2-40B4-BE49-F238E27FC236}">
                <a16:creationId xmlns:a16="http://schemas.microsoft.com/office/drawing/2014/main" id="{95067195-92AA-4D62-BBFD-DD2F4FCEA38E}"/>
              </a:ext>
            </a:extLst>
          </p:cNvPr>
          <p:cNvSpPr txBox="1">
            <a:spLocks noChangeArrowheads="1"/>
          </p:cNvSpPr>
          <p:nvPr/>
        </p:nvSpPr>
        <p:spPr bwMode="auto">
          <a:xfrm>
            <a:off x="731521" y="6583680"/>
            <a:ext cx="1011815"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Times New Roman" pitchFamily="18" charset="0"/>
                <a:ea typeface="+mn-ea"/>
                <a:cs typeface="Arial" charset="0"/>
              </a:defRPr>
            </a:lvl6pPr>
            <a:lvl7pPr marL="2743200" algn="l" defTabSz="914400" rtl="0" eaLnBrk="1" latinLnBrk="0" hangingPunct="1">
              <a:defRPr sz="1200" kern="1200">
                <a:solidFill>
                  <a:schemeClr val="tx1"/>
                </a:solidFill>
                <a:latin typeface="Times New Roman" pitchFamily="18" charset="0"/>
                <a:ea typeface="+mn-ea"/>
                <a:cs typeface="Arial" charset="0"/>
              </a:defRPr>
            </a:lvl7pPr>
            <a:lvl8pPr marL="3200400" algn="l" defTabSz="914400" rtl="0" eaLnBrk="1" latinLnBrk="0" hangingPunct="1">
              <a:defRPr sz="1200" kern="1200">
                <a:solidFill>
                  <a:schemeClr val="tx1"/>
                </a:solidFill>
                <a:latin typeface="Times New Roman" pitchFamily="18" charset="0"/>
                <a:ea typeface="+mn-ea"/>
                <a:cs typeface="Arial" charset="0"/>
              </a:defRPr>
            </a:lvl8pPr>
            <a:lvl9pPr marL="3657600" algn="l" defTabSz="914400" rtl="0" eaLnBrk="1" latinLnBrk="0" hangingPunct="1">
              <a:defRPr sz="1200" kern="1200">
                <a:solidFill>
                  <a:schemeClr val="tx1"/>
                </a:solidFill>
                <a:latin typeface="Times New Roman" pitchFamily="18" charset="0"/>
                <a:ea typeface="+mn-ea"/>
                <a:cs typeface="Arial" charset="0"/>
              </a:defRPr>
            </a:lvl9pPr>
          </a:lstStyle>
          <a:p>
            <a:pPr>
              <a:spcBef>
                <a:spcPct val="0"/>
              </a:spcBef>
              <a:buClrTx/>
              <a:buSzTx/>
              <a:buFontTx/>
              <a:buNone/>
            </a:pPr>
            <a:r>
              <a:rPr lang="en-US" altLang="en-US" sz="1920" b="1" u="sng" dirty="0"/>
              <a:t>Slide #3</a:t>
            </a:r>
            <a:endParaRPr lang="en-US" altLang="en-US" sz="2560" dirty="0"/>
          </a:p>
        </p:txBody>
      </p:sp>
      <p:sp>
        <p:nvSpPr>
          <p:cNvPr id="9" name="Date Placeholder 3">
            <a:extLst>
              <a:ext uri="{FF2B5EF4-FFF2-40B4-BE49-F238E27FC236}">
                <a16:creationId xmlns:a16="http://schemas.microsoft.com/office/drawing/2014/main" id="{535943CE-0A57-43F4-9844-46B4091CBC16}"/>
              </a:ext>
            </a:extLst>
          </p:cNvPr>
          <p:cNvSpPr>
            <a:spLocks noGrp="1"/>
          </p:cNvSpPr>
          <p:nvPr>
            <p:ph type="dt" idx="15"/>
          </p:nvPr>
        </p:nvSpPr>
        <p:spPr>
          <a:xfrm>
            <a:off x="743374" y="355600"/>
            <a:ext cx="2457014" cy="291253"/>
          </a:xfrm>
        </p:spPr>
        <p:txBody>
          <a:bodyPr/>
          <a:lstStyle/>
          <a:p>
            <a:r>
              <a:rPr lang="en-US" dirty="0"/>
              <a:t>January 2025</a:t>
            </a:r>
            <a:endParaRPr lang="en-GB" dirty="0"/>
          </a:p>
        </p:txBody>
      </p:sp>
    </p:spTree>
    <p:extLst>
      <p:ext uri="{BB962C8B-B14F-4D97-AF65-F5344CB8AC3E}">
        <p14:creationId xmlns:p14="http://schemas.microsoft.com/office/powerpoint/2010/main" val="2436815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1" y="731521"/>
            <a:ext cx="8288867" cy="406400"/>
          </a:xfrm>
        </p:spPr>
        <p:txBody>
          <a:bodyPr/>
          <a:lstStyle/>
          <a:p>
            <a:r>
              <a:rPr lang="en-GB" altLang="en-US" u="sng" dirty="0">
                <a:solidFill>
                  <a:schemeClr val="tx1"/>
                </a:solidFill>
                <a:latin typeface="Calibri" panose="020F0502020204030204" pitchFamily="34" charset="0"/>
                <a:cs typeface="Calibri" panose="020F0502020204030204" pitchFamily="34" charset="0"/>
              </a:rPr>
              <a:t>Patent-related information</a:t>
            </a:r>
            <a:endParaRPr lang="en-US" dirty="0"/>
          </a:p>
        </p:txBody>
      </p:sp>
      <p:sp>
        <p:nvSpPr>
          <p:cNvPr id="3" name="Content Placeholder 2"/>
          <p:cNvSpPr>
            <a:spLocks noGrp="1"/>
          </p:cNvSpPr>
          <p:nvPr>
            <p:ph idx="1"/>
          </p:nvPr>
        </p:nvSpPr>
        <p:spPr>
          <a:xfrm>
            <a:off x="731521" y="1544321"/>
            <a:ext cx="8288867" cy="4387427"/>
          </a:xfrm>
        </p:spPr>
        <p:txBody>
          <a:bodyPr/>
          <a:lstStyle/>
          <a:p>
            <a:pPr lvl="1">
              <a:lnSpc>
                <a:spcPct val="90000"/>
              </a:lnSpc>
              <a:spcBef>
                <a:spcPct val="0"/>
              </a:spcBef>
              <a:buFont typeface="Monotype Sorts" pitchFamily="2" charset="2"/>
              <a:buNone/>
            </a:pPr>
            <a:r>
              <a:rPr lang="en-US" altLang="en-US" b="1" dirty="0">
                <a:solidFill>
                  <a:schemeClr val="tx1"/>
                </a:solidFill>
                <a:latin typeface="Calibri" panose="020F0502020204030204" pitchFamily="34" charset="0"/>
                <a:cs typeface="Calibri" panose="020F0502020204030204" pitchFamily="34" charset="0"/>
              </a:rPr>
              <a:t>The patent policy and the procedures used to execute that policy are documented in the:</a:t>
            </a:r>
          </a:p>
          <a:p>
            <a:pPr lvl="2">
              <a:lnSpc>
                <a:spcPct val="90000"/>
              </a:lnSpc>
              <a:buSzPct val="150000"/>
              <a:buFont typeface="Arial" panose="020B0604020202020204" pitchFamily="34" charset="0"/>
              <a:buChar char="•"/>
            </a:pPr>
            <a:r>
              <a:rPr lang="en-US" altLang="en-US" sz="2133" b="1" i="1" dirty="0">
                <a:solidFill>
                  <a:schemeClr val="tx1"/>
                </a:solidFill>
                <a:cs typeface="Calibri" panose="020F0502020204030204" pitchFamily="34" charset="0"/>
              </a:rPr>
              <a:t>IEEE-SA Standards Board Bylaws</a:t>
            </a:r>
            <a:r>
              <a:rPr lang="en-US" altLang="en-US" sz="2133" b="1" dirty="0">
                <a:solidFill>
                  <a:schemeClr val="tx1"/>
                </a:solidFill>
                <a:cs typeface="Calibri" panose="020F0502020204030204" pitchFamily="34" charset="0"/>
              </a:rPr>
              <a:t> </a:t>
            </a:r>
            <a:r>
              <a:rPr lang="en-US" altLang="en-US" sz="1707" b="1" dirty="0">
                <a:solidFill>
                  <a:schemeClr val="tx1"/>
                </a:solidFill>
                <a:cs typeface="Calibri" panose="020F0502020204030204" pitchFamily="34" charset="0"/>
              </a:rPr>
              <a:t>(http://standards.ieee.org/develop/policies/bylaws/sect6-7.html#6) </a:t>
            </a:r>
          </a:p>
          <a:p>
            <a:pPr lvl="2">
              <a:lnSpc>
                <a:spcPct val="90000"/>
              </a:lnSpc>
              <a:buSzPct val="150000"/>
              <a:buFont typeface="Arial" panose="020B0604020202020204" pitchFamily="34" charset="0"/>
              <a:buChar char="•"/>
            </a:pPr>
            <a:r>
              <a:rPr lang="en-US" altLang="en-US" sz="2133" b="1" i="1" dirty="0">
                <a:solidFill>
                  <a:schemeClr val="tx1"/>
                </a:solidFill>
                <a:cs typeface="Calibri" panose="020F0502020204030204" pitchFamily="34" charset="0"/>
              </a:rPr>
              <a:t>IEEE-SA Standards Board Operations Manual</a:t>
            </a:r>
            <a:r>
              <a:rPr lang="en-US" altLang="en-US" sz="2133" b="1" dirty="0">
                <a:solidFill>
                  <a:schemeClr val="tx1"/>
                </a:solidFill>
                <a:cs typeface="Calibri" panose="020F0502020204030204" pitchFamily="34" charset="0"/>
              </a:rPr>
              <a:t> </a:t>
            </a:r>
            <a:r>
              <a:rPr lang="en-US" altLang="en-US" sz="1707" b="1" dirty="0">
                <a:solidFill>
                  <a:schemeClr val="tx1"/>
                </a:solidFill>
                <a:cs typeface="Calibri" panose="020F0502020204030204" pitchFamily="34" charset="0"/>
              </a:rPr>
              <a:t>(http://standards.ieee.org/develop/policies/opman/sect6.html#6.3)</a:t>
            </a:r>
          </a:p>
          <a:p>
            <a:pPr lvl="1">
              <a:lnSpc>
                <a:spcPct val="90000"/>
              </a:lnSpc>
              <a:buFont typeface="Monotype Sorts" pitchFamily="2" charset="2"/>
              <a:buNone/>
            </a:pPr>
            <a:endParaRPr lang="en-US" altLang="en-US" dirty="0"/>
          </a:p>
          <a:p>
            <a:pPr lvl="1">
              <a:lnSpc>
                <a:spcPct val="90000"/>
              </a:lnSpc>
              <a:spcBef>
                <a:spcPct val="0"/>
              </a:spcBef>
              <a:buFont typeface="Monotype Sorts" pitchFamily="2" charset="2"/>
              <a:buNone/>
            </a:pPr>
            <a:r>
              <a:rPr lang="en-US" altLang="en-US" b="1" dirty="0">
                <a:solidFill>
                  <a:schemeClr val="tx1"/>
                </a:solidFill>
                <a:latin typeface="Calibri" panose="020F0502020204030204" pitchFamily="34" charset="0"/>
                <a:cs typeface="Calibri" panose="020F0502020204030204" pitchFamily="34" charset="0"/>
              </a:rPr>
              <a:t>	Material about the patent policy is available at </a:t>
            </a:r>
          </a:p>
          <a:p>
            <a:pPr lvl="1">
              <a:lnSpc>
                <a:spcPct val="90000"/>
              </a:lnSpc>
              <a:spcBef>
                <a:spcPct val="0"/>
              </a:spcBef>
              <a:buFont typeface="Monotype Sorts" pitchFamily="2" charset="2"/>
              <a:buNone/>
            </a:pPr>
            <a:r>
              <a:rPr lang="en-US" altLang="en-US" b="1" dirty="0">
                <a:solidFill>
                  <a:schemeClr val="tx1"/>
                </a:solidFill>
                <a:latin typeface="Calibri" panose="020F0502020204030204" pitchFamily="34" charset="0"/>
                <a:cs typeface="Calibri" panose="020F0502020204030204" pitchFamily="34" charset="0"/>
              </a:rPr>
              <a:t>	</a:t>
            </a:r>
            <a:r>
              <a:rPr lang="en-US" altLang="en-US" b="1" i="1" dirty="0">
                <a:solidFill>
                  <a:schemeClr val="tx1"/>
                </a:solidFill>
                <a:latin typeface="Calibri" panose="020F0502020204030204" pitchFamily="34" charset="0"/>
                <a:cs typeface="Calibri" panose="020F0502020204030204" pitchFamily="34" charset="0"/>
              </a:rPr>
              <a:t>http://standards.ieee.org/about/sasb/patcom/materials.html</a:t>
            </a:r>
          </a:p>
          <a:p>
            <a:pPr lvl="1">
              <a:lnSpc>
                <a:spcPct val="90000"/>
              </a:lnSpc>
              <a:spcBef>
                <a:spcPct val="0"/>
              </a:spcBef>
              <a:buFont typeface="Monotype Sorts" pitchFamily="2" charset="2"/>
              <a:buNone/>
            </a:pPr>
            <a:endParaRPr lang="en-US" altLang="en-US" b="1" i="1" dirty="0">
              <a:solidFill>
                <a:schemeClr val="tx1"/>
              </a:solidFill>
              <a:latin typeface="Calibri" panose="020F0502020204030204" pitchFamily="34" charset="0"/>
              <a:cs typeface="Calibri" panose="020F0502020204030204" pitchFamily="34" charset="0"/>
            </a:endParaRPr>
          </a:p>
          <a:p>
            <a:pPr lvl="1">
              <a:lnSpc>
                <a:spcPct val="90000"/>
              </a:lnSpc>
              <a:spcBef>
                <a:spcPct val="0"/>
              </a:spcBef>
              <a:buFont typeface="Monotype Sorts" pitchFamily="2" charset="2"/>
              <a:buNone/>
            </a:pPr>
            <a:endParaRPr lang="en-US" altLang="en-US" sz="3413" b="1" dirty="0">
              <a:solidFill>
                <a:schemeClr val="tx1"/>
              </a:solidFill>
              <a:cs typeface="Calibri" panose="020F0502020204030204" pitchFamily="34" charset="0"/>
            </a:endParaRPr>
          </a:p>
          <a:p>
            <a:pPr lvl="1" algn="ctr">
              <a:lnSpc>
                <a:spcPct val="90000"/>
              </a:lnSpc>
              <a:spcBef>
                <a:spcPct val="0"/>
              </a:spcBef>
              <a:buFont typeface="Monotype Sorts" pitchFamily="2" charset="2"/>
              <a:buNone/>
            </a:pPr>
            <a:r>
              <a:rPr lang="en-US" altLang="en-US" sz="3413" b="1" dirty="0">
                <a:solidFill>
                  <a:schemeClr val="tx1"/>
                </a:solidFill>
                <a:cs typeface="Calibri" panose="020F0502020204030204" pitchFamily="34" charset="0"/>
              </a:rPr>
              <a:t>	If you have questions, contact the IEEE-SA Standards Board Patent Committee Administrator at patcom@ieee.org</a:t>
            </a:r>
          </a:p>
          <a:p>
            <a:endParaRPr lang="en-US"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9</a:t>
            </a:fld>
            <a:endParaRPr lang="en-GB" dirty="0"/>
          </a:p>
        </p:txBody>
      </p:sp>
      <p:sp>
        <p:nvSpPr>
          <p:cNvPr id="5" name="Footer Placeholder 4"/>
          <p:cNvSpPr>
            <a:spLocks noGrp="1"/>
          </p:cNvSpPr>
          <p:nvPr>
            <p:ph type="ftr" idx="14"/>
          </p:nvPr>
        </p:nvSpPr>
        <p:spPr/>
        <p:txBody>
          <a:bodyPr/>
          <a:lstStyle/>
          <a:p>
            <a:r>
              <a:rPr lang="en-GB"/>
              <a:t>Tuncer Baykas, Ofinno</a:t>
            </a:r>
            <a:endParaRPr lang="en-GB" dirty="0"/>
          </a:p>
        </p:txBody>
      </p:sp>
      <p:sp>
        <p:nvSpPr>
          <p:cNvPr id="7" name="Text Box 6">
            <a:extLst>
              <a:ext uri="{FF2B5EF4-FFF2-40B4-BE49-F238E27FC236}">
                <a16:creationId xmlns:a16="http://schemas.microsoft.com/office/drawing/2014/main" id="{57DA6E08-8FB1-471F-A676-D991CFB1BF03}"/>
              </a:ext>
            </a:extLst>
          </p:cNvPr>
          <p:cNvSpPr txBox="1">
            <a:spLocks noChangeArrowheads="1"/>
          </p:cNvSpPr>
          <p:nvPr/>
        </p:nvSpPr>
        <p:spPr bwMode="auto">
          <a:xfrm>
            <a:off x="731521" y="6583680"/>
            <a:ext cx="1011815"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Times New Roman" pitchFamily="18" charset="0"/>
                <a:ea typeface="+mn-ea"/>
                <a:cs typeface="Arial" charset="0"/>
              </a:defRPr>
            </a:lvl6pPr>
            <a:lvl7pPr marL="2743200" algn="l" defTabSz="914400" rtl="0" eaLnBrk="1" latinLnBrk="0" hangingPunct="1">
              <a:defRPr sz="1200" kern="1200">
                <a:solidFill>
                  <a:schemeClr val="tx1"/>
                </a:solidFill>
                <a:latin typeface="Times New Roman" pitchFamily="18" charset="0"/>
                <a:ea typeface="+mn-ea"/>
                <a:cs typeface="Arial" charset="0"/>
              </a:defRPr>
            </a:lvl7pPr>
            <a:lvl8pPr marL="3200400" algn="l" defTabSz="914400" rtl="0" eaLnBrk="1" latinLnBrk="0" hangingPunct="1">
              <a:defRPr sz="1200" kern="1200">
                <a:solidFill>
                  <a:schemeClr val="tx1"/>
                </a:solidFill>
                <a:latin typeface="Times New Roman" pitchFamily="18" charset="0"/>
                <a:ea typeface="+mn-ea"/>
                <a:cs typeface="Arial" charset="0"/>
              </a:defRPr>
            </a:lvl8pPr>
            <a:lvl9pPr marL="3657600" algn="l" defTabSz="914400" rtl="0" eaLnBrk="1" latinLnBrk="0" hangingPunct="1">
              <a:defRPr sz="1200" kern="1200">
                <a:solidFill>
                  <a:schemeClr val="tx1"/>
                </a:solidFill>
                <a:latin typeface="Times New Roman" pitchFamily="18" charset="0"/>
                <a:ea typeface="+mn-ea"/>
                <a:cs typeface="Arial" charset="0"/>
              </a:defRPr>
            </a:lvl9pPr>
          </a:lstStyle>
          <a:p>
            <a:pPr>
              <a:spcBef>
                <a:spcPct val="0"/>
              </a:spcBef>
              <a:buClrTx/>
              <a:buSzTx/>
              <a:buFontTx/>
              <a:buNone/>
            </a:pPr>
            <a:r>
              <a:rPr lang="en-US" altLang="en-US" sz="1920" b="1" u="sng" dirty="0"/>
              <a:t>Slide #4</a:t>
            </a:r>
            <a:endParaRPr lang="en-US" altLang="en-US" sz="2560" dirty="0"/>
          </a:p>
        </p:txBody>
      </p:sp>
      <p:sp>
        <p:nvSpPr>
          <p:cNvPr id="8" name="Date Placeholder 3">
            <a:extLst>
              <a:ext uri="{FF2B5EF4-FFF2-40B4-BE49-F238E27FC236}">
                <a16:creationId xmlns:a16="http://schemas.microsoft.com/office/drawing/2014/main" id="{C5505616-1CE2-43B4-878B-31634EEB6CA7}"/>
              </a:ext>
            </a:extLst>
          </p:cNvPr>
          <p:cNvSpPr>
            <a:spLocks noGrp="1"/>
          </p:cNvSpPr>
          <p:nvPr>
            <p:ph type="dt" idx="15"/>
          </p:nvPr>
        </p:nvSpPr>
        <p:spPr>
          <a:xfrm>
            <a:off x="743374" y="355600"/>
            <a:ext cx="2457014" cy="291253"/>
          </a:xfrm>
        </p:spPr>
        <p:txBody>
          <a:bodyPr/>
          <a:lstStyle/>
          <a:p>
            <a:r>
              <a:rPr lang="en-US" dirty="0"/>
              <a:t>January 2025</a:t>
            </a:r>
            <a:endParaRPr lang="en-GB" dirty="0"/>
          </a:p>
        </p:txBody>
      </p:sp>
    </p:spTree>
    <p:extLst>
      <p:ext uri="{BB962C8B-B14F-4D97-AF65-F5344CB8AC3E}">
        <p14:creationId xmlns:p14="http://schemas.microsoft.com/office/powerpoint/2010/main" val="2400177835"/>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98e9ba89-e1a1-4e38-9007-8bdabc25de1d}" enabled="0" method="" siteId="{98e9ba89-e1a1-4e38-9007-8bdabc25de1d}" removed="1"/>
</clbl:labelList>
</file>

<file path=docProps/app.xml><?xml version="1.0" encoding="utf-8"?>
<Properties xmlns="http://schemas.openxmlformats.org/officeDocument/2006/extended-properties" xmlns:vt="http://schemas.openxmlformats.org/officeDocument/2006/docPropsVTypes">
  <Template>802-11-Submission</Template>
  <TotalTime>5663</TotalTime>
  <Words>2148</Words>
  <Application>Microsoft Office PowerPoint</Application>
  <PresentationFormat>Custom</PresentationFormat>
  <Paragraphs>240</Paragraphs>
  <Slides>22</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MS Gothic</vt:lpstr>
      <vt:lpstr>MS PGothic</vt:lpstr>
      <vt:lpstr>Arial</vt:lpstr>
      <vt:lpstr>Arial Unicode MS</vt:lpstr>
      <vt:lpstr>Calibri</vt:lpstr>
      <vt:lpstr>Courier New</vt:lpstr>
      <vt:lpstr>Monotype Sorts</vt:lpstr>
      <vt:lpstr>Times New Roman</vt:lpstr>
      <vt:lpstr>Wingdings</vt:lpstr>
      <vt:lpstr>Office Theme</vt:lpstr>
      <vt:lpstr>January 2025 WG Opening Report</vt:lpstr>
      <vt:lpstr>Registration Information</vt:lpstr>
      <vt:lpstr>Meeting Protocol</vt:lpstr>
      <vt:lpstr>Meeting Decorum</vt:lpstr>
      <vt:lpstr>Patent Policy</vt:lpstr>
      <vt:lpstr>Participants have a duty to inform the IEEE</vt:lpstr>
      <vt:lpstr>Ways to inform IEEE</vt:lpstr>
      <vt:lpstr>Other guidelines for IEEE WG meetings</vt:lpstr>
      <vt:lpstr>Patent-related information</vt:lpstr>
      <vt:lpstr>Participation in IEEE 802 Meetings</vt:lpstr>
      <vt:lpstr>Copyright Policy</vt:lpstr>
      <vt:lpstr>IEEE SA Copyright Policy</vt:lpstr>
      <vt:lpstr>IEEE SA Copyright Policy</vt:lpstr>
      <vt:lpstr>Voter Summary</vt:lpstr>
      <vt:lpstr>Working Group Leadership</vt:lpstr>
      <vt:lpstr>Coexistence Assessment Documents</vt:lpstr>
      <vt:lpstr>802.19.3a Task Group</vt:lpstr>
      <vt:lpstr>Coexistence Meetings</vt:lpstr>
      <vt:lpstr>Schedule</vt:lpstr>
      <vt:lpstr>Public Visibility Report </vt:lpstr>
      <vt:lpstr>IEICE Conference in Kyoto</vt:lpstr>
      <vt:lpstr>Motion</vt:lpstr>
    </vt:vector>
  </TitlesOfParts>
  <Company>Qualcomm Incorporated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Shellhammer, Steve</dc:creator>
  <cp:lastModifiedBy>Tuncer Baykas</cp:lastModifiedBy>
  <cp:revision>179</cp:revision>
  <cp:lastPrinted>2015-01-08T23:35:49Z</cp:lastPrinted>
  <dcterms:created xsi:type="dcterms:W3CDTF">2014-10-30T17:06:39Z</dcterms:created>
  <dcterms:modified xsi:type="dcterms:W3CDTF">2025-01-12T21:27:10Z</dcterms:modified>
</cp:coreProperties>
</file>