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18" r:id="rId2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73" d="100"/>
          <a:sy n="73" d="100"/>
        </p:scale>
        <p:origin x="123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802.19-25/0002r0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5-jan-ieee-802-wireless-interim-session/registration"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January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2025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2025-01-12</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No voting between November and January meetings</a:t>
            </a:r>
            <a:r>
              <a:rPr lang="en-US" sz="1600" b="0" i="0" dirty="0">
                <a:solidFill>
                  <a:srgbClr val="222222"/>
                </a:solidFill>
                <a:effectLst/>
                <a:highlight>
                  <a:srgbClr val="FFFFFF"/>
                </a:highlight>
                <a:latin typeface="Arial" panose="020B0604020202020204" pitchFamily="34" charset="0"/>
              </a:rPr>
              <a:t>.</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731520" y="2113282"/>
            <a:ext cx="8869680" cy="4387427"/>
          </a:xfrm>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r>
              <a:rPr lang="en-US" sz="2400" b="1" i="0" u="none" strike="noStrike" kern="1200" dirty="0">
                <a:solidFill>
                  <a:srgbClr val="000000"/>
                </a:solidFill>
                <a:effectLst/>
                <a:ea typeface="Calibri" panose="020F0502020204030204" pitchFamily="34" charset="0"/>
                <a:cs typeface="Calibri" panose="020F0502020204030204" pitchFamily="34" charset="0"/>
              </a:rPr>
              <a:t>IEEE 802.11ah and IEEE 802.15.4g SUN OFDM PHY Coexistence Simulation,</a:t>
            </a:r>
            <a:r>
              <a:rPr lang="en-US" sz="2400" b="0" dirty="0">
                <a:ea typeface="Calibri" panose="020F0502020204030204" pitchFamily="34" charset="0"/>
                <a:cs typeface="Calibri" panose="020F0502020204030204" pitchFamily="34" charset="0"/>
              </a:rPr>
              <a:t> </a:t>
            </a:r>
            <a:r>
              <a:rPr lang="en-US" sz="2400" i="0" u="none" strike="noStrike" kern="1200" dirty="0" err="1">
                <a:solidFill>
                  <a:srgbClr val="000000"/>
                </a:solidFill>
                <a:effectLst/>
                <a:ea typeface="Calibri" panose="020F0502020204030204" pitchFamily="34" charset="0"/>
                <a:cs typeface="Calibri" panose="020F0502020204030204" pitchFamily="34" charset="0"/>
              </a:rPr>
              <a:t>Takenori</a:t>
            </a:r>
            <a:r>
              <a:rPr lang="en-US" sz="2400" i="0" u="none" strike="noStrike" kern="1200" dirty="0">
                <a:solidFill>
                  <a:srgbClr val="000000"/>
                </a:solidFill>
                <a:effectLst/>
                <a:ea typeface="Calibri" panose="020F0502020204030204" pitchFamily="34" charset="0"/>
                <a:cs typeface="Calibri" panose="020F0502020204030204" pitchFamily="34" charset="0"/>
              </a:rPr>
              <a:t> Sumi</a:t>
            </a:r>
            <a:endParaRPr lang="en-US" sz="2400" i="0" u="none" strike="noStrike" dirty="0">
              <a:effectLst/>
              <a:ea typeface="Calibri" panose="020F0502020204030204" pitchFamily="34" charset="0"/>
              <a:cs typeface="Calibri" panose="020F0502020204030204" pitchFamily="34" charset="0"/>
            </a:endParaRP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a:t>
            </a:r>
            <a:r>
              <a:rPr lang="en-US" sz="2200" b="1" dirty="0" err="1"/>
              <a:t>Coex</a:t>
            </a:r>
            <a:r>
              <a:rPr lang="en-US" sz="2200" b="1" dirty="0"/>
              <a:t> (Wednesday PM2)</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B0B1D10-4D35-D45E-BC80-C7B5B1B34B4B}"/>
              </a:ext>
            </a:extLst>
          </p:cNvPr>
          <p:cNvPicPr>
            <a:picLocks noChangeAspect="1"/>
          </p:cNvPicPr>
          <p:nvPr/>
        </p:nvPicPr>
        <p:blipFill>
          <a:blip r:embed="rId2"/>
          <a:stretch>
            <a:fillRect/>
          </a:stretch>
        </p:blipFill>
        <p:spPr>
          <a:xfrm>
            <a:off x="1524000" y="2443059"/>
            <a:ext cx="6111240" cy="122682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January IEEE 802 interim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https://touchpoint.eventsair.com/2025-jan-ieee-802-wireless-interim-session/registration</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January 2025 WG Minutes (24/043r0)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4950</TotalTime>
  <Words>1923</Words>
  <Application>Microsoft Office PowerPoint</Application>
  <PresentationFormat>Custom</PresentationFormat>
  <Paragraphs>201</Paragraphs>
  <Slides>20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MS Gothic</vt:lpstr>
      <vt:lpstr>Arial</vt:lpstr>
      <vt:lpstr>Arial Unicode MS</vt:lpstr>
      <vt:lpstr>Calibri</vt:lpstr>
      <vt:lpstr>Courier New</vt:lpstr>
      <vt:lpstr>Monotype Sorts</vt:lpstr>
      <vt:lpstr>Times New Roman</vt:lpstr>
      <vt:lpstr>Wingdings</vt:lpstr>
      <vt:lpstr>Office Theme</vt:lpstr>
      <vt:lpstr>January 2025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178</cp:revision>
  <cp:lastPrinted>2015-01-08T23:35:49Z</cp:lastPrinted>
  <dcterms:created xsi:type="dcterms:W3CDTF">2014-10-30T17:06:39Z</dcterms:created>
  <dcterms:modified xsi:type="dcterms:W3CDTF">2025-01-12T09:34:31Z</dcterms:modified>
</cp:coreProperties>
</file>