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2"/>
  </p:notesMasterIdLst>
  <p:handoutMasterIdLst>
    <p:handoutMasterId r:id="rId13"/>
  </p:handoutMasterIdLst>
  <p:sldIdLst>
    <p:sldId id="256" r:id="rId2"/>
    <p:sldId id="257" r:id="rId3"/>
    <p:sldId id="276" r:id="rId4"/>
    <p:sldId id="258" r:id="rId5"/>
    <p:sldId id="277" r:id="rId6"/>
    <p:sldId id="266" r:id="rId7"/>
    <p:sldId id="278" r:id="rId8"/>
    <p:sldId id="279" r:id="rId9"/>
    <p:sldId id="280" r:id="rId10"/>
    <p:sldId id="269" r:id="rId11"/>
  </p:sldIdLst>
  <p:sldSz cx="12192000" cy="6858000"/>
  <p:notesSz cx="6934200" cy="9280525"/>
  <p:defaultTex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FF"/>
    <a:srgbClr val="0000FF"/>
    <a:srgbClr val="CCFF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varScale="1">
        <p:scale>
          <a:sx n="114" d="100"/>
          <a:sy n="114" d="100"/>
        </p:scale>
        <p:origin x="390" y="96"/>
      </p:cViewPr>
      <p:guideLst>
        <p:guide orient="horz" pos="2160"/>
        <p:guide pos="384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69" d="100"/>
          <a:sy n="69" d="100"/>
        </p:scale>
        <p:origin x="3276"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1440" tIns="45720" rIns="91440" bIns="45720" rtlCol="0"/>
          <a:lstStyle>
            <a:lvl1pPr algn="l">
              <a:defRPr sz="1200"/>
            </a:lvl1pPr>
          </a:lstStyle>
          <a:p>
            <a:r>
              <a:rPr lang="en-US"/>
              <a:t>doc.: IEEE 802.19-24/0029r0</a:t>
            </a:r>
          </a:p>
        </p:txBody>
      </p:sp>
      <p:sp>
        <p:nvSpPr>
          <p:cNvPr id="3" name="Date Placeholder 2"/>
          <p:cNvSpPr>
            <a:spLocks noGrp="1"/>
          </p:cNvSpPr>
          <p:nvPr>
            <p:ph type="dt" sz="quarter" idx="1"/>
          </p:nvPr>
        </p:nvSpPr>
        <p:spPr>
          <a:xfrm>
            <a:off x="3927475" y="0"/>
            <a:ext cx="3005138" cy="463550"/>
          </a:xfrm>
          <a:prstGeom prst="rect">
            <a:avLst/>
          </a:prstGeom>
        </p:spPr>
        <p:txBody>
          <a:bodyPr vert="horz" lIns="91440" tIns="45720" rIns="91440" bIns="45720" rtlCol="0"/>
          <a:lstStyle>
            <a:lvl1pPr algn="r">
              <a:defRPr sz="1200"/>
            </a:lvl1pPr>
          </a:lstStyle>
          <a:p>
            <a:r>
              <a:rPr lang="en-US" altLang="ja-JP"/>
              <a:t>July 2024</a:t>
            </a:r>
            <a:endParaRPr lang="en-US"/>
          </a:p>
        </p:txBody>
      </p:sp>
      <p:sp>
        <p:nvSpPr>
          <p:cNvPr id="4" name="Footer Placeholder 3"/>
          <p:cNvSpPr>
            <a:spLocks noGrp="1"/>
          </p:cNvSpPr>
          <p:nvPr>
            <p:ph type="ftr" sz="quarter" idx="2"/>
          </p:nvPr>
        </p:nvSpPr>
        <p:spPr>
          <a:xfrm>
            <a:off x="0" y="8815388"/>
            <a:ext cx="3005138" cy="463550"/>
          </a:xfrm>
          <a:prstGeom prst="rect">
            <a:avLst/>
          </a:prstGeom>
        </p:spPr>
        <p:txBody>
          <a:bodyPr vert="horz" lIns="91440" tIns="45720" rIns="91440" bIns="45720" rtlCol="0" anchor="b"/>
          <a:lstStyle>
            <a:lvl1pPr algn="l">
              <a:defRPr sz="1200"/>
            </a:lvl1pPr>
          </a:lstStyle>
          <a:p>
            <a:r>
              <a:rPr lang="en-US"/>
              <a:t>Kazuto Yano, ATR</a:t>
            </a:r>
          </a:p>
        </p:txBody>
      </p:sp>
      <p:sp>
        <p:nvSpPr>
          <p:cNvPr id="5" name="Slide Number Placeholder 4"/>
          <p:cNvSpPr>
            <a:spLocks noGrp="1"/>
          </p:cNvSpPr>
          <p:nvPr>
            <p:ph type="sldNum" sz="quarter" idx="3"/>
          </p:nvPr>
        </p:nvSpPr>
        <p:spPr>
          <a:xfrm>
            <a:off x="3927475" y="8815388"/>
            <a:ext cx="3005138" cy="463550"/>
          </a:xfrm>
          <a:prstGeom prst="rect">
            <a:avLst/>
          </a:prstGeom>
        </p:spPr>
        <p:txBody>
          <a:bodyPr vert="horz" lIns="91440" tIns="45720" rIns="91440" bIns="45720" rtlCol="0" anchor="b"/>
          <a:lstStyle>
            <a:lvl1pPr algn="r">
              <a:defRPr sz="1200"/>
            </a:lvl1pPr>
          </a:lstStyle>
          <a:p>
            <a:fld id="{29996500-462A-4966-9632-4197CBF31A04}" type="slidenum">
              <a:rPr lang="en-US" smtClean="0"/>
              <a:pPr/>
              <a:t>‹#›</a:t>
            </a:fld>
            <a:endParaRPr lang="en-US"/>
          </a:p>
        </p:txBody>
      </p:sp>
    </p:spTree>
    <p:extLst>
      <p:ext uri="{BB962C8B-B14F-4D97-AF65-F5344CB8AC3E}">
        <p14:creationId xmlns:p14="http://schemas.microsoft.com/office/powerpoint/2010/main" val="4043374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934200" cy="9280525"/>
          </a:xfrm>
          <a:prstGeom prst="roundRect">
            <a:avLst>
              <a:gd name="adj" fmla="val 19"/>
            </a:avLst>
          </a:prstGeom>
          <a:solidFill>
            <a:srgbClr val="FFFFFF"/>
          </a:solidFill>
          <a:ln w="9525">
            <a:noFill/>
            <a:round/>
            <a:headEnd/>
            <a:tailEnd/>
          </a:ln>
          <a:effectLst/>
        </p:spPr>
        <p:txBody>
          <a:bodyPr wrap="none" anchor="ctr"/>
          <a:lstStyle/>
          <a:p>
            <a:endParaRPr lang="en-GB"/>
          </a:p>
        </p:txBody>
      </p:sp>
      <p:sp>
        <p:nvSpPr>
          <p:cNvPr id="2050" name="Rectangle 2"/>
          <p:cNvSpPr>
            <a:spLocks noGrp="1" noChangeArrowheads="1"/>
          </p:cNvSpPr>
          <p:nvPr>
            <p:ph type="hdr"/>
          </p:nvPr>
        </p:nvSpPr>
        <p:spPr bwMode="auto">
          <a:xfrm>
            <a:off x="5640388" y="96838"/>
            <a:ext cx="639762"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doc.: IEEE 802.19-24/0029r0</a:t>
            </a:r>
          </a:p>
        </p:txBody>
      </p:sp>
      <p:sp>
        <p:nvSpPr>
          <p:cNvPr id="2051" name="Rectangle 3"/>
          <p:cNvSpPr>
            <a:spLocks noGrp="1" noChangeArrowheads="1"/>
          </p:cNvSpPr>
          <p:nvPr>
            <p:ph type="dt"/>
          </p:nvPr>
        </p:nvSpPr>
        <p:spPr bwMode="auto">
          <a:xfrm>
            <a:off x="654050" y="96838"/>
            <a:ext cx="825500"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ltLang="ja-JP"/>
              <a:t>July 2024</a:t>
            </a:r>
            <a:endParaRPr lang="en-US"/>
          </a:p>
        </p:txBody>
      </p:sp>
      <p:sp>
        <p:nvSpPr>
          <p:cNvPr id="2052" name="Rectangle 4"/>
          <p:cNvSpPr>
            <a:spLocks noGrp="1" noRot="1" noChangeAspect="1" noChangeArrowheads="1"/>
          </p:cNvSpPr>
          <p:nvPr>
            <p:ph type="sldImg"/>
          </p:nvPr>
        </p:nvSpPr>
        <p:spPr bwMode="auto">
          <a:xfrm>
            <a:off x="385763" y="701675"/>
            <a:ext cx="6161087" cy="3467100"/>
          </a:xfrm>
          <a:prstGeom prst="rect">
            <a:avLst/>
          </a:prstGeom>
          <a:noFill/>
          <a:ln w="12600">
            <a:solidFill>
              <a:srgbClr val="000000"/>
            </a:solidFill>
            <a:miter lim="800000"/>
            <a:headEnd/>
            <a:tailEnd/>
          </a:ln>
          <a:effectLst/>
        </p:spPr>
      </p:sp>
      <p:sp>
        <p:nvSpPr>
          <p:cNvPr id="2053" name="Rectangle 5"/>
          <p:cNvSpPr>
            <a:spLocks noGrp="1" noChangeArrowheads="1"/>
          </p:cNvSpPr>
          <p:nvPr>
            <p:ph type="body"/>
          </p:nvPr>
        </p:nvSpPr>
        <p:spPr bwMode="auto">
          <a:xfrm>
            <a:off x="923925" y="4408488"/>
            <a:ext cx="5084763" cy="4175125"/>
          </a:xfrm>
          <a:prstGeom prst="rect">
            <a:avLst/>
          </a:prstGeom>
          <a:noFill/>
          <a:ln w="9525">
            <a:noFill/>
            <a:round/>
            <a:headEnd/>
            <a:tailEnd/>
          </a:ln>
          <a:effectLst/>
        </p:spPr>
        <p:txBody>
          <a:bodyPr vert="horz" wrap="square" lIns="93600" tIns="46080" rIns="93600" bIns="46080" numCol="1" anchor="t" anchorCtr="0" compatLnSpc="1">
            <a:prstTxWarp prst="textNoShape">
              <a:avLst/>
            </a:prstTxWarp>
          </a:bodyPr>
          <a:lstStyle/>
          <a:p>
            <a:pPr lvl="0"/>
            <a:endParaRPr lang="en-US"/>
          </a:p>
        </p:txBody>
      </p:sp>
      <p:sp>
        <p:nvSpPr>
          <p:cNvPr id="2054" name="Rectangle 6"/>
          <p:cNvSpPr>
            <a:spLocks noGrp="1" noChangeArrowheads="1"/>
          </p:cNvSpPr>
          <p:nvPr>
            <p:ph type="ftr"/>
          </p:nvPr>
        </p:nvSpPr>
        <p:spPr bwMode="auto">
          <a:xfrm>
            <a:off x="5357813" y="8985250"/>
            <a:ext cx="92233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rgbClr val="000000"/>
                </a:solidFill>
                <a:cs typeface="Arial Unicode MS" charset="0"/>
              </a:defRPr>
            </a:lvl1pPr>
          </a:lstStyle>
          <a:p>
            <a:r>
              <a:rPr lang="en-US"/>
              <a:t>Kazuto Yano, ATR</a:t>
            </a:r>
          </a:p>
        </p:txBody>
      </p:sp>
      <p:sp>
        <p:nvSpPr>
          <p:cNvPr id="2055" name="Rectangle 7"/>
          <p:cNvSpPr>
            <a:spLocks noGrp="1" noChangeArrowheads="1"/>
          </p:cNvSpPr>
          <p:nvPr>
            <p:ph type="sldNum"/>
          </p:nvPr>
        </p:nvSpPr>
        <p:spPr bwMode="auto">
          <a:xfrm>
            <a:off x="3222625" y="8985250"/>
            <a:ext cx="511175" cy="3635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US"/>
              <a:t>Page </a:t>
            </a:r>
            <a:fld id="{47A7FEEB-9CD2-43FE-843C-C5350BEACB45}" type="slidenum">
              <a:rPr lang="en-US"/>
              <a:pPr/>
              <a:t>‹#›</a:t>
            </a:fld>
            <a:endParaRPr lang="en-US"/>
          </a:p>
        </p:txBody>
      </p:sp>
      <p:sp>
        <p:nvSpPr>
          <p:cNvPr id="2056" name="Rectangle 8"/>
          <p:cNvSpPr>
            <a:spLocks noChangeArrowheads="1"/>
          </p:cNvSpPr>
          <p:nvPr/>
        </p:nvSpPr>
        <p:spPr bwMode="auto">
          <a:xfrm>
            <a:off x="722313" y="8985250"/>
            <a:ext cx="714375" cy="182563"/>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rPr>
              <a:t>Submission</a:t>
            </a:r>
          </a:p>
        </p:txBody>
      </p:sp>
      <p:sp>
        <p:nvSpPr>
          <p:cNvPr id="2057" name="Line 9"/>
          <p:cNvSpPr>
            <a:spLocks noChangeShapeType="1"/>
          </p:cNvSpPr>
          <p:nvPr/>
        </p:nvSpPr>
        <p:spPr bwMode="auto">
          <a:xfrm>
            <a:off x="723900" y="8983663"/>
            <a:ext cx="5486400" cy="1587"/>
          </a:xfrm>
          <a:prstGeom prst="line">
            <a:avLst/>
          </a:prstGeom>
          <a:noFill/>
          <a:ln w="12600">
            <a:solidFill>
              <a:srgbClr val="000000"/>
            </a:solidFill>
            <a:miter lim="800000"/>
            <a:headEnd/>
            <a:tailEnd/>
          </a:ln>
          <a:effectLst/>
        </p:spPr>
        <p:txBody>
          <a:bodyPr/>
          <a:lstStyle/>
          <a:p>
            <a:endParaRPr lang="en-GB"/>
          </a:p>
        </p:txBody>
      </p:sp>
      <p:sp>
        <p:nvSpPr>
          <p:cNvPr id="2058" name="Line 10"/>
          <p:cNvSpPr>
            <a:spLocks noChangeShapeType="1"/>
          </p:cNvSpPr>
          <p:nvPr/>
        </p:nvSpPr>
        <p:spPr bwMode="auto">
          <a:xfrm>
            <a:off x="647700" y="296863"/>
            <a:ext cx="5638800" cy="1587"/>
          </a:xfrm>
          <a:prstGeom prst="line">
            <a:avLst/>
          </a:prstGeom>
          <a:noFill/>
          <a:ln w="12600">
            <a:solidFill>
              <a:srgbClr val="000000"/>
            </a:solidFill>
            <a:miter lim="800000"/>
            <a:headEnd/>
            <a:tailEnd/>
          </a:ln>
          <a:effectLst/>
        </p:spPr>
        <p:txBody>
          <a:bodyPr/>
          <a:lstStyle/>
          <a:p>
            <a:endParaRPr lang="en-GB"/>
          </a:p>
        </p:txBody>
      </p:sp>
    </p:spTree>
    <p:extLst>
      <p:ext uri="{BB962C8B-B14F-4D97-AF65-F5344CB8AC3E}">
        <p14:creationId xmlns:p14="http://schemas.microsoft.com/office/powerpoint/2010/main" val="640659187"/>
      </p:ext>
    </p:extLst>
  </p:cSld>
  <p:clrMap bg1="lt1" tx1="dk1" bg2="lt2" tx2="dk2" accent1="accent1" accent2="accent2" accent3="accent3" accent4="accent4" accent5="accent5" accent6="accent6" hlink="hlink" folHlink="folHlink"/>
  <p:hf/>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802.19-24/0029r0</a:t>
            </a:r>
          </a:p>
        </p:txBody>
      </p:sp>
      <p:sp>
        <p:nvSpPr>
          <p:cNvPr id="5" name="Rectangle 3"/>
          <p:cNvSpPr>
            <a:spLocks noGrp="1" noChangeArrowheads="1"/>
          </p:cNvSpPr>
          <p:nvPr>
            <p:ph type="dt"/>
          </p:nvPr>
        </p:nvSpPr>
        <p:spPr>
          <a:ln/>
        </p:spPr>
        <p:txBody>
          <a:bodyPr/>
          <a:lstStyle/>
          <a:p>
            <a:r>
              <a:rPr lang="en-US" altLang="ja-JP"/>
              <a:t>July 2024</a:t>
            </a:r>
            <a:endParaRPr lang="en-US"/>
          </a:p>
        </p:txBody>
      </p:sp>
      <p:sp>
        <p:nvSpPr>
          <p:cNvPr id="6" name="Rectangle 6"/>
          <p:cNvSpPr>
            <a:spLocks noGrp="1" noChangeArrowheads="1"/>
          </p:cNvSpPr>
          <p:nvPr>
            <p:ph type="ftr"/>
          </p:nvPr>
        </p:nvSpPr>
        <p:spPr>
          <a:ln/>
        </p:spPr>
        <p:txBody>
          <a:bodyPr/>
          <a:lstStyle/>
          <a:p>
            <a:r>
              <a:rPr lang="en-US"/>
              <a:t>Kazuto Yano, ATR</a:t>
            </a:r>
          </a:p>
        </p:txBody>
      </p:sp>
      <p:sp>
        <p:nvSpPr>
          <p:cNvPr id="7" name="Rectangle 7"/>
          <p:cNvSpPr>
            <a:spLocks noGrp="1" noChangeArrowheads="1"/>
          </p:cNvSpPr>
          <p:nvPr>
            <p:ph type="sldNum"/>
          </p:nvPr>
        </p:nvSpPr>
        <p:spPr>
          <a:ln/>
        </p:spPr>
        <p:txBody>
          <a:bodyPr/>
          <a:lstStyle/>
          <a:p>
            <a:r>
              <a:rPr lang="en-US"/>
              <a:t>Page </a:t>
            </a:r>
            <a:fld id="{465D53FD-DB5F-4815-BF01-6488A8FBD189}" type="slidenum">
              <a:rPr lang="en-US"/>
              <a:pPr/>
              <a:t>1</a:t>
            </a:fld>
            <a:endParaRPr lang="en-US"/>
          </a:p>
        </p:txBody>
      </p:sp>
      <p:sp>
        <p:nvSpPr>
          <p:cNvPr id="12289"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2290"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7704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1743CB0-D8C6-94AC-E282-C20B8EBB6E5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1DAEEF8-C1B0-8D8E-7C2C-4F0BFD6905C3}"/>
              </a:ext>
            </a:extLst>
          </p:cNvPr>
          <p:cNvSpPr>
            <a:spLocks noGrp="1" noChangeArrowheads="1"/>
          </p:cNvSpPr>
          <p:nvPr>
            <p:ph type="hdr"/>
          </p:nvPr>
        </p:nvSpPr>
        <p:spPr>
          <a:ln/>
        </p:spPr>
        <p:txBody>
          <a:bodyPr/>
          <a:lstStyle/>
          <a:p>
            <a:r>
              <a:rPr lang="en-US"/>
              <a:t>doc.: IEEE 802.19-24/0029r0</a:t>
            </a:r>
            <a:endParaRPr lang="en-US" dirty="0"/>
          </a:p>
        </p:txBody>
      </p:sp>
      <p:sp>
        <p:nvSpPr>
          <p:cNvPr id="5" name="Rectangle 3">
            <a:extLst>
              <a:ext uri="{FF2B5EF4-FFF2-40B4-BE49-F238E27FC236}">
                <a16:creationId xmlns:a16="http://schemas.microsoft.com/office/drawing/2014/main" id="{AC4180B4-52AA-67F4-E08A-56ADEE9B2A85}"/>
              </a:ext>
            </a:extLst>
          </p:cNvPr>
          <p:cNvSpPr>
            <a:spLocks noGrp="1" noChangeArrowheads="1"/>
          </p:cNvSpPr>
          <p:nvPr>
            <p:ph type="dt"/>
          </p:nvPr>
        </p:nvSpPr>
        <p:spPr>
          <a:ln/>
        </p:spPr>
        <p:txBody>
          <a:bodyPr/>
          <a:lstStyle/>
          <a:p>
            <a:r>
              <a:rPr lang="en-US" altLang="ja-JP"/>
              <a:t>July 2024</a:t>
            </a:r>
            <a:endParaRPr lang="en-US" dirty="0"/>
          </a:p>
        </p:txBody>
      </p:sp>
      <p:sp>
        <p:nvSpPr>
          <p:cNvPr id="6" name="Rectangle 6">
            <a:extLst>
              <a:ext uri="{FF2B5EF4-FFF2-40B4-BE49-F238E27FC236}">
                <a16:creationId xmlns:a16="http://schemas.microsoft.com/office/drawing/2014/main" id="{8D6B5D50-9F89-C584-7900-B5F99C9F8748}"/>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6768FB80-9CA0-B5EF-DCC9-C7C9054B0625}"/>
              </a:ext>
            </a:extLst>
          </p:cNvPr>
          <p:cNvSpPr>
            <a:spLocks noGrp="1" noChangeArrowheads="1"/>
          </p:cNvSpPr>
          <p:nvPr>
            <p:ph type="sldNum"/>
          </p:nvPr>
        </p:nvSpPr>
        <p:spPr>
          <a:ln/>
        </p:spPr>
        <p:txBody>
          <a:bodyPr/>
          <a:lstStyle/>
          <a:p>
            <a:r>
              <a:rPr lang="en-US" dirty="0"/>
              <a:t>Page </a:t>
            </a:r>
            <a:fld id="{EA25EADA-8DDC-4EE3-B5F1-3BBBDDDD6BEC}" type="slidenum">
              <a:rPr lang="en-US"/>
              <a:pPr/>
              <a:t>10</a:t>
            </a:fld>
            <a:endParaRPr lang="en-US" dirty="0"/>
          </a:p>
        </p:txBody>
      </p:sp>
      <p:sp>
        <p:nvSpPr>
          <p:cNvPr id="14337" name="Rectangle 1">
            <a:extLst>
              <a:ext uri="{FF2B5EF4-FFF2-40B4-BE49-F238E27FC236}">
                <a16:creationId xmlns:a16="http://schemas.microsoft.com/office/drawing/2014/main" id="{5AA4B860-42DB-EACB-125E-E671F9FAB8EE}"/>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5E720CBD-E474-CEA0-B79F-2A123F00DD17}"/>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962668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802.19-24/0029r0</a:t>
            </a:r>
            <a:endParaRPr lang="en-US" dirty="0"/>
          </a:p>
        </p:txBody>
      </p:sp>
      <p:sp>
        <p:nvSpPr>
          <p:cNvPr id="5" name="Rectangle 3"/>
          <p:cNvSpPr>
            <a:spLocks noGrp="1" noChangeArrowheads="1"/>
          </p:cNvSpPr>
          <p:nvPr>
            <p:ph type="dt"/>
          </p:nvPr>
        </p:nvSpPr>
        <p:spPr>
          <a:ln/>
        </p:spPr>
        <p:txBody>
          <a:bodyPr/>
          <a:lstStyle/>
          <a:p>
            <a:r>
              <a:rPr lang="en-US" altLang="ja-JP"/>
              <a:t>July 2024</a:t>
            </a:r>
            <a:endParaRPr lang="en-US" dirty="0"/>
          </a:p>
        </p:txBody>
      </p:sp>
      <p:sp>
        <p:nvSpPr>
          <p:cNvPr id="6" name="Rectangle 6"/>
          <p:cNvSpPr>
            <a:spLocks noGrp="1" noChangeArrowheads="1"/>
          </p:cNvSpPr>
          <p:nvPr>
            <p:ph type="ftr"/>
          </p:nvPr>
        </p:nvSpPr>
        <p:spPr>
          <a:ln/>
        </p:spPr>
        <p:txBody>
          <a:bodyPr/>
          <a:lstStyle/>
          <a:p>
            <a:r>
              <a:rPr lang="en-US"/>
              <a:t>Kazuto Yano, ATR</a:t>
            </a:r>
            <a:endParaRPr lang="en-US" dirty="0"/>
          </a:p>
        </p:txBody>
      </p:sp>
      <p:sp>
        <p:nvSpPr>
          <p:cNvPr id="7" name="Rectangle 7"/>
          <p:cNvSpPr>
            <a:spLocks noGrp="1" noChangeArrowheads="1"/>
          </p:cNvSpPr>
          <p:nvPr>
            <p:ph type="sldNum"/>
          </p:nvPr>
        </p:nvSpPr>
        <p:spPr>
          <a:ln/>
        </p:spPr>
        <p:txBody>
          <a:bodyPr/>
          <a:lstStyle/>
          <a:p>
            <a:r>
              <a:rPr lang="en-US" dirty="0"/>
              <a:t>Page </a:t>
            </a:r>
            <a:fld id="{CA5AFF69-4AEE-4693-9CD6-98E2EBC076EC}" type="slidenum">
              <a:rPr lang="en-US"/>
              <a:pPr/>
              <a:t>2</a:t>
            </a:fld>
            <a:endParaRPr lang="en-US" dirty="0"/>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840307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802.19-24/0029r0</a:t>
            </a:r>
            <a:endParaRPr lang="en-US" dirty="0"/>
          </a:p>
        </p:txBody>
      </p:sp>
      <p:sp>
        <p:nvSpPr>
          <p:cNvPr id="5" name="Rectangle 3"/>
          <p:cNvSpPr>
            <a:spLocks noGrp="1" noChangeArrowheads="1"/>
          </p:cNvSpPr>
          <p:nvPr>
            <p:ph type="dt"/>
          </p:nvPr>
        </p:nvSpPr>
        <p:spPr>
          <a:ln/>
        </p:spPr>
        <p:txBody>
          <a:bodyPr/>
          <a:lstStyle/>
          <a:p>
            <a:r>
              <a:rPr lang="en-US" altLang="ja-JP"/>
              <a:t>July 2024</a:t>
            </a:r>
            <a:endParaRPr lang="en-US" dirty="0"/>
          </a:p>
        </p:txBody>
      </p:sp>
      <p:sp>
        <p:nvSpPr>
          <p:cNvPr id="6" name="Rectangle 6"/>
          <p:cNvSpPr>
            <a:spLocks noGrp="1" noChangeArrowheads="1"/>
          </p:cNvSpPr>
          <p:nvPr>
            <p:ph type="ftr"/>
          </p:nvPr>
        </p:nvSpPr>
        <p:spPr>
          <a:ln/>
        </p:spPr>
        <p:txBody>
          <a:bodyPr/>
          <a:lstStyle/>
          <a:p>
            <a:r>
              <a:rPr lang="en-US"/>
              <a:t>Kazuto Yano, ATR</a:t>
            </a:r>
            <a:endParaRPr lang="en-US" dirty="0"/>
          </a:p>
        </p:txBody>
      </p:sp>
      <p:sp>
        <p:nvSpPr>
          <p:cNvPr id="7" name="Rectangle 7"/>
          <p:cNvSpPr>
            <a:spLocks noGrp="1" noChangeArrowheads="1"/>
          </p:cNvSpPr>
          <p:nvPr>
            <p:ph type="sldNum"/>
          </p:nvPr>
        </p:nvSpPr>
        <p:spPr>
          <a:ln/>
        </p:spPr>
        <p:txBody>
          <a:bodyPr/>
          <a:lstStyle/>
          <a:p>
            <a:r>
              <a:rPr lang="en-US" dirty="0"/>
              <a:t>Page </a:t>
            </a:r>
            <a:fld id="{EA25EADA-8DDC-4EE3-B5F1-3BBBDDDD6BEC}" type="slidenum">
              <a:rPr lang="en-US"/>
              <a:pPr/>
              <a:t>3</a:t>
            </a:fld>
            <a:endParaRPr lang="en-US" dirty="0"/>
          </a:p>
        </p:txBody>
      </p:sp>
      <p:sp>
        <p:nvSpPr>
          <p:cNvPr id="14337"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909021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802.19-24/0029r0</a:t>
            </a:r>
            <a:endParaRPr lang="en-US" dirty="0"/>
          </a:p>
        </p:txBody>
      </p:sp>
      <p:sp>
        <p:nvSpPr>
          <p:cNvPr id="5" name="Rectangle 3"/>
          <p:cNvSpPr>
            <a:spLocks noGrp="1" noChangeArrowheads="1"/>
          </p:cNvSpPr>
          <p:nvPr>
            <p:ph type="dt"/>
          </p:nvPr>
        </p:nvSpPr>
        <p:spPr>
          <a:ln/>
        </p:spPr>
        <p:txBody>
          <a:bodyPr/>
          <a:lstStyle/>
          <a:p>
            <a:r>
              <a:rPr lang="en-US" altLang="ja-JP"/>
              <a:t>July 2024</a:t>
            </a:r>
            <a:endParaRPr lang="en-US" dirty="0"/>
          </a:p>
        </p:txBody>
      </p:sp>
      <p:sp>
        <p:nvSpPr>
          <p:cNvPr id="6" name="Rectangle 6"/>
          <p:cNvSpPr>
            <a:spLocks noGrp="1" noChangeArrowheads="1"/>
          </p:cNvSpPr>
          <p:nvPr>
            <p:ph type="ftr"/>
          </p:nvPr>
        </p:nvSpPr>
        <p:spPr>
          <a:ln/>
        </p:spPr>
        <p:txBody>
          <a:bodyPr/>
          <a:lstStyle/>
          <a:p>
            <a:r>
              <a:rPr lang="en-US"/>
              <a:t>Kazuto Yano, ATR</a:t>
            </a:r>
            <a:endParaRPr lang="en-US" dirty="0"/>
          </a:p>
        </p:txBody>
      </p:sp>
      <p:sp>
        <p:nvSpPr>
          <p:cNvPr id="7" name="Rectangle 7"/>
          <p:cNvSpPr>
            <a:spLocks noGrp="1" noChangeArrowheads="1"/>
          </p:cNvSpPr>
          <p:nvPr>
            <p:ph type="sldNum"/>
          </p:nvPr>
        </p:nvSpPr>
        <p:spPr>
          <a:ln/>
        </p:spPr>
        <p:txBody>
          <a:bodyPr/>
          <a:lstStyle/>
          <a:p>
            <a:r>
              <a:rPr lang="en-US" dirty="0"/>
              <a:t>Page </a:t>
            </a:r>
            <a:fld id="{EA25EADA-8DDC-4EE3-B5F1-3BBBDDDD6BEC}" type="slidenum">
              <a:rPr lang="en-US"/>
              <a:pPr/>
              <a:t>4</a:t>
            </a:fld>
            <a:endParaRPr lang="en-US" dirty="0"/>
          </a:p>
        </p:txBody>
      </p:sp>
      <p:sp>
        <p:nvSpPr>
          <p:cNvPr id="14337"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96060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802.19-24/0029r0</a:t>
            </a:r>
            <a:endParaRPr lang="en-US" dirty="0"/>
          </a:p>
        </p:txBody>
      </p:sp>
      <p:sp>
        <p:nvSpPr>
          <p:cNvPr id="5" name="Rectangle 3"/>
          <p:cNvSpPr>
            <a:spLocks noGrp="1" noChangeArrowheads="1"/>
          </p:cNvSpPr>
          <p:nvPr>
            <p:ph type="dt"/>
          </p:nvPr>
        </p:nvSpPr>
        <p:spPr>
          <a:ln/>
        </p:spPr>
        <p:txBody>
          <a:bodyPr/>
          <a:lstStyle/>
          <a:p>
            <a:r>
              <a:rPr lang="en-US" altLang="ja-JP"/>
              <a:t>July 2024</a:t>
            </a:r>
            <a:endParaRPr lang="en-US" dirty="0"/>
          </a:p>
        </p:txBody>
      </p:sp>
      <p:sp>
        <p:nvSpPr>
          <p:cNvPr id="6" name="Rectangle 6"/>
          <p:cNvSpPr>
            <a:spLocks noGrp="1" noChangeArrowheads="1"/>
          </p:cNvSpPr>
          <p:nvPr>
            <p:ph type="ftr"/>
          </p:nvPr>
        </p:nvSpPr>
        <p:spPr>
          <a:ln/>
        </p:spPr>
        <p:txBody>
          <a:bodyPr/>
          <a:lstStyle/>
          <a:p>
            <a:r>
              <a:rPr lang="en-US"/>
              <a:t>Kazuto Yano, ATR</a:t>
            </a:r>
            <a:endParaRPr lang="en-US" dirty="0"/>
          </a:p>
        </p:txBody>
      </p:sp>
      <p:sp>
        <p:nvSpPr>
          <p:cNvPr id="7" name="Rectangle 7"/>
          <p:cNvSpPr>
            <a:spLocks noGrp="1" noChangeArrowheads="1"/>
          </p:cNvSpPr>
          <p:nvPr>
            <p:ph type="sldNum"/>
          </p:nvPr>
        </p:nvSpPr>
        <p:spPr>
          <a:ln/>
        </p:spPr>
        <p:txBody>
          <a:bodyPr/>
          <a:lstStyle/>
          <a:p>
            <a:r>
              <a:rPr lang="en-US" dirty="0"/>
              <a:t>Page </a:t>
            </a:r>
            <a:fld id="{EA25EADA-8DDC-4EE3-B5F1-3BBBDDDD6BEC}" type="slidenum">
              <a:rPr lang="en-US"/>
              <a:pPr/>
              <a:t>5</a:t>
            </a:fld>
            <a:endParaRPr lang="en-US" dirty="0"/>
          </a:p>
        </p:txBody>
      </p:sp>
      <p:sp>
        <p:nvSpPr>
          <p:cNvPr id="14337"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64499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3970536-2BED-B7D5-34FE-4AFFC8D576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C944870-290A-8B11-5B95-8A1D3CC304E6}"/>
              </a:ext>
            </a:extLst>
          </p:cNvPr>
          <p:cNvSpPr>
            <a:spLocks noGrp="1" noChangeArrowheads="1"/>
          </p:cNvSpPr>
          <p:nvPr>
            <p:ph type="hdr"/>
          </p:nvPr>
        </p:nvSpPr>
        <p:spPr>
          <a:ln/>
        </p:spPr>
        <p:txBody>
          <a:bodyPr/>
          <a:lstStyle/>
          <a:p>
            <a:r>
              <a:rPr lang="en-US"/>
              <a:t>doc.: IEEE 802.19-24/0029r0</a:t>
            </a:r>
            <a:endParaRPr lang="en-US" dirty="0"/>
          </a:p>
        </p:txBody>
      </p:sp>
      <p:sp>
        <p:nvSpPr>
          <p:cNvPr id="5" name="Rectangle 3">
            <a:extLst>
              <a:ext uri="{FF2B5EF4-FFF2-40B4-BE49-F238E27FC236}">
                <a16:creationId xmlns:a16="http://schemas.microsoft.com/office/drawing/2014/main" id="{AC7A99CA-DE37-0718-843F-15B714F6C402}"/>
              </a:ext>
            </a:extLst>
          </p:cNvPr>
          <p:cNvSpPr>
            <a:spLocks noGrp="1" noChangeArrowheads="1"/>
          </p:cNvSpPr>
          <p:nvPr>
            <p:ph type="dt"/>
          </p:nvPr>
        </p:nvSpPr>
        <p:spPr>
          <a:ln/>
        </p:spPr>
        <p:txBody>
          <a:bodyPr/>
          <a:lstStyle/>
          <a:p>
            <a:r>
              <a:rPr lang="en-US" altLang="ja-JP"/>
              <a:t>July 2024</a:t>
            </a:r>
            <a:endParaRPr lang="en-US" dirty="0"/>
          </a:p>
        </p:txBody>
      </p:sp>
      <p:sp>
        <p:nvSpPr>
          <p:cNvPr id="6" name="Rectangle 6">
            <a:extLst>
              <a:ext uri="{FF2B5EF4-FFF2-40B4-BE49-F238E27FC236}">
                <a16:creationId xmlns:a16="http://schemas.microsoft.com/office/drawing/2014/main" id="{A1A2FA3B-5843-A7B9-CF7A-05BFBD4B8D54}"/>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BACBBCB8-1FBA-B75D-B8FF-6A56F4A680B3}"/>
              </a:ext>
            </a:extLst>
          </p:cNvPr>
          <p:cNvSpPr>
            <a:spLocks noGrp="1" noChangeArrowheads="1"/>
          </p:cNvSpPr>
          <p:nvPr>
            <p:ph type="sldNum"/>
          </p:nvPr>
        </p:nvSpPr>
        <p:spPr>
          <a:ln/>
        </p:spPr>
        <p:txBody>
          <a:bodyPr/>
          <a:lstStyle/>
          <a:p>
            <a:r>
              <a:rPr lang="en-US" dirty="0"/>
              <a:t>Page </a:t>
            </a:r>
            <a:fld id="{EA25EADA-8DDC-4EE3-B5F1-3BBBDDDD6BEC}" type="slidenum">
              <a:rPr lang="en-US"/>
              <a:pPr/>
              <a:t>6</a:t>
            </a:fld>
            <a:endParaRPr lang="en-US" dirty="0"/>
          </a:p>
        </p:txBody>
      </p:sp>
      <p:sp>
        <p:nvSpPr>
          <p:cNvPr id="14337" name="Rectangle 1">
            <a:extLst>
              <a:ext uri="{FF2B5EF4-FFF2-40B4-BE49-F238E27FC236}">
                <a16:creationId xmlns:a16="http://schemas.microsoft.com/office/drawing/2014/main" id="{788E8A39-82CD-307E-E0D9-A3312A7A885B}"/>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19F59342-F7E3-9F22-6169-7774DCA56A74}"/>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751803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3970536-2BED-B7D5-34FE-4AFFC8D576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C944870-290A-8B11-5B95-8A1D3CC304E6}"/>
              </a:ext>
            </a:extLst>
          </p:cNvPr>
          <p:cNvSpPr>
            <a:spLocks noGrp="1" noChangeArrowheads="1"/>
          </p:cNvSpPr>
          <p:nvPr>
            <p:ph type="hdr"/>
          </p:nvPr>
        </p:nvSpPr>
        <p:spPr>
          <a:ln/>
        </p:spPr>
        <p:txBody>
          <a:bodyPr/>
          <a:lstStyle/>
          <a:p>
            <a:r>
              <a:rPr lang="en-US"/>
              <a:t>doc.: IEEE 802.19-24/0029r0</a:t>
            </a:r>
            <a:endParaRPr lang="en-US" dirty="0"/>
          </a:p>
        </p:txBody>
      </p:sp>
      <p:sp>
        <p:nvSpPr>
          <p:cNvPr id="5" name="Rectangle 3">
            <a:extLst>
              <a:ext uri="{FF2B5EF4-FFF2-40B4-BE49-F238E27FC236}">
                <a16:creationId xmlns:a16="http://schemas.microsoft.com/office/drawing/2014/main" id="{AC7A99CA-DE37-0718-843F-15B714F6C402}"/>
              </a:ext>
            </a:extLst>
          </p:cNvPr>
          <p:cNvSpPr>
            <a:spLocks noGrp="1" noChangeArrowheads="1"/>
          </p:cNvSpPr>
          <p:nvPr>
            <p:ph type="dt"/>
          </p:nvPr>
        </p:nvSpPr>
        <p:spPr>
          <a:ln/>
        </p:spPr>
        <p:txBody>
          <a:bodyPr/>
          <a:lstStyle/>
          <a:p>
            <a:r>
              <a:rPr lang="en-US" altLang="ja-JP"/>
              <a:t>July 2024</a:t>
            </a:r>
            <a:endParaRPr lang="en-US" dirty="0"/>
          </a:p>
        </p:txBody>
      </p:sp>
      <p:sp>
        <p:nvSpPr>
          <p:cNvPr id="6" name="Rectangle 6">
            <a:extLst>
              <a:ext uri="{FF2B5EF4-FFF2-40B4-BE49-F238E27FC236}">
                <a16:creationId xmlns:a16="http://schemas.microsoft.com/office/drawing/2014/main" id="{A1A2FA3B-5843-A7B9-CF7A-05BFBD4B8D54}"/>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BACBBCB8-1FBA-B75D-B8FF-6A56F4A680B3}"/>
              </a:ext>
            </a:extLst>
          </p:cNvPr>
          <p:cNvSpPr>
            <a:spLocks noGrp="1" noChangeArrowheads="1"/>
          </p:cNvSpPr>
          <p:nvPr>
            <p:ph type="sldNum"/>
          </p:nvPr>
        </p:nvSpPr>
        <p:spPr>
          <a:ln/>
        </p:spPr>
        <p:txBody>
          <a:bodyPr/>
          <a:lstStyle/>
          <a:p>
            <a:r>
              <a:rPr lang="en-US" dirty="0"/>
              <a:t>Page </a:t>
            </a:r>
            <a:fld id="{EA25EADA-8DDC-4EE3-B5F1-3BBBDDDD6BEC}" type="slidenum">
              <a:rPr lang="en-US"/>
              <a:pPr/>
              <a:t>7</a:t>
            </a:fld>
            <a:endParaRPr lang="en-US" dirty="0"/>
          </a:p>
        </p:txBody>
      </p:sp>
      <p:sp>
        <p:nvSpPr>
          <p:cNvPr id="14337" name="Rectangle 1">
            <a:extLst>
              <a:ext uri="{FF2B5EF4-FFF2-40B4-BE49-F238E27FC236}">
                <a16:creationId xmlns:a16="http://schemas.microsoft.com/office/drawing/2014/main" id="{788E8A39-82CD-307E-E0D9-A3312A7A885B}"/>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19F59342-F7E3-9F22-6169-7774DCA56A74}"/>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615619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3970536-2BED-B7D5-34FE-4AFFC8D576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C944870-290A-8B11-5B95-8A1D3CC304E6}"/>
              </a:ext>
            </a:extLst>
          </p:cNvPr>
          <p:cNvSpPr>
            <a:spLocks noGrp="1" noChangeArrowheads="1"/>
          </p:cNvSpPr>
          <p:nvPr>
            <p:ph type="hdr"/>
          </p:nvPr>
        </p:nvSpPr>
        <p:spPr>
          <a:ln/>
        </p:spPr>
        <p:txBody>
          <a:bodyPr/>
          <a:lstStyle/>
          <a:p>
            <a:r>
              <a:rPr lang="en-US"/>
              <a:t>doc.: IEEE 802.19-24/0029r0</a:t>
            </a:r>
            <a:endParaRPr lang="en-US" dirty="0"/>
          </a:p>
        </p:txBody>
      </p:sp>
      <p:sp>
        <p:nvSpPr>
          <p:cNvPr id="5" name="Rectangle 3">
            <a:extLst>
              <a:ext uri="{FF2B5EF4-FFF2-40B4-BE49-F238E27FC236}">
                <a16:creationId xmlns:a16="http://schemas.microsoft.com/office/drawing/2014/main" id="{AC7A99CA-DE37-0718-843F-15B714F6C402}"/>
              </a:ext>
            </a:extLst>
          </p:cNvPr>
          <p:cNvSpPr>
            <a:spLocks noGrp="1" noChangeArrowheads="1"/>
          </p:cNvSpPr>
          <p:nvPr>
            <p:ph type="dt"/>
          </p:nvPr>
        </p:nvSpPr>
        <p:spPr>
          <a:ln/>
        </p:spPr>
        <p:txBody>
          <a:bodyPr/>
          <a:lstStyle/>
          <a:p>
            <a:r>
              <a:rPr lang="en-US" altLang="ja-JP"/>
              <a:t>July 2024</a:t>
            </a:r>
            <a:endParaRPr lang="en-US" dirty="0"/>
          </a:p>
        </p:txBody>
      </p:sp>
      <p:sp>
        <p:nvSpPr>
          <p:cNvPr id="6" name="Rectangle 6">
            <a:extLst>
              <a:ext uri="{FF2B5EF4-FFF2-40B4-BE49-F238E27FC236}">
                <a16:creationId xmlns:a16="http://schemas.microsoft.com/office/drawing/2014/main" id="{A1A2FA3B-5843-A7B9-CF7A-05BFBD4B8D54}"/>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BACBBCB8-1FBA-B75D-B8FF-6A56F4A680B3}"/>
              </a:ext>
            </a:extLst>
          </p:cNvPr>
          <p:cNvSpPr>
            <a:spLocks noGrp="1" noChangeArrowheads="1"/>
          </p:cNvSpPr>
          <p:nvPr>
            <p:ph type="sldNum"/>
          </p:nvPr>
        </p:nvSpPr>
        <p:spPr>
          <a:ln/>
        </p:spPr>
        <p:txBody>
          <a:bodyPr/>
          <a:lstStyle/>
          <a:p>
            <a:r>
              <a:rPr lang="en-US" dirty="0"/>
              <a:t>Page </a:t>
            </a:r>
            <a:fld id="{EA25EADA-8DDC-4EE3-B5F1-3BBBDDDD6BEC}" type="slidenum">
              <a:rPr lang="en-US"/>
              <a:pPr/>
              <a:t>8</a:t>
            </a:fld>
            <a:endParaRPr lang="en-US" dirty="0"/>
          </a:p>
        </p:txBody>
      </p:sp>
      <p:sp>
        <p:nvSpPr>
          <p:cNvPr id="14337" name="Rectangle 1">
            <a:extLst>
              <a:ext uri="{FF2B5EF4-FFF2-40B4-BE49-F238E27FC236}">
                <a16:creationId xmlns:a16="http://schemas.microsoft.com/office/drawing/2014/main" id="{788E8A39-82CD-307E-E0D9-A3312A7A885B}"/>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19F59342-F7E3-9F22-6169-7774DCA56A74}"/>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60078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3970536-2BED-B7D5-34FE-4AFFC8D576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C944870-290A-8B11-5B95-8A1D3CC304E6}"/>
              </a:ext>
            </a:extLst>
          </p:cNvPr>
          <p:cNvSpPr>
            <a:spLocks noGrp="1" noChangeArrowheads="1"/>
          </p:cNvSpPr>
          <p:nvPr>
            <p:ph type="hdr"/>
          </p:nvPr>
        </p:nvSpPr>
        <p:spPr>
          <a:ln/>
        </p:spPr>
        <p:txBody>
          <a:bodyPr/>
          <a:lstStyle/>
          <a:p>
            <a:r>
              <a:rPr lang="en-US"/>
              <a:t>doc.: IEEE 802.19-24/0029r0</a:t>
            </a:r>
            <a:endParaRPr lang="en-US" dirty="0"/>
          </a:p>
        </p:txBody>
      </p:sp>
      <p:sp>
        <p:nvSpPr>
          <p:cNvPr id="5" name="Rectangle 3">
            <a:extLst>
              <a:ext uri="{FF2B5EF4-FFF2-40B4-BE49-F238E27FC236}">
                <a16:creationId xmlns:a16="http://schemas.microsoft.com/office/drawing/2014/main" id="{AC7A99CA-DE37-0718-843F-15B714F6C402}"/>
              </a:ext>
            </a:extLst>
          </p:cNvPr>
          <p:cNvSpPr>
            <a:spLocks noGrp="1" noChangeArrowheads="1"/>
          </p:cNvSpPr>
          <p:nvPr>
            <p:ph type="dt"/>
          </p:nvPr>
        </p:nvSpPr>
        <p:spPr>
          <a:ln/>
        </p:spPr>
        <p:txBody>
          <a:bodyPr/>
          <a:lstStyle/>
          <a:p>
            <a:r>
              <a:rPr lang="en-US" altLang="ja-JP"/>
              <a:t>July 2024</a:t>
            </a:r>
            <a:endParaRPr lang="en-US" dirty="0"/>
          </a:p>
        </p:txBody>
      </p:sp>
      <p:sp>
        <p:nvSpPr>
          <p:cNvPr id="6" name="Rectangle 6">
            <a:extLst>
              <a:ext uri="{FF2B5EF4-FFF2-40B4-BE49-F238E27FC236}">
                <a16:creationId xmlns:a16="http://schemas.microsoft.com/office/drawing/2014/main" id="{A1A2FA3B-5843-A7B9-CF7A-05BFBD4B8D54}"/>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BACBBCB8-1FBA-B75D-B8FF-6A56F4A680B3}"/>
              </a:ext>
            </a:extLst>
          </p:cNvPr>
          <p:cNvSpPr>
            <a:spLocks noGrp="1" noChangeArrowheads="1"/>
          </p:cNvSpPr>
          <p:nvPr>
            <p:ph type="sldNum"/>
          </p:nvPr>
        </p:nvSpPr>
        <p:spPr>
          <a:ln/>
        </p:spPr>
        <p:txBody>
          <a:bodyPr/>
          <a:lstStyle/>
          <a:p>
            <a:r>
              <a:rPr lang="en-US" dirty="0"/>
              <a:t>Page </a:t>
            </a:r>
            <a:fld id="{EA25EADA-8DDC-4EE3-B5F1-3BBBDDDD6BEC}" type="slidenum">
              <a:rPr lang="en-US"/>
              <a:pPr/>
              <a:t>9</a:t>
            </a:fld>
            <a:endParaRPr lang="en-US" dirty="0"/>
          </a:p>
        </p:txBody>
      </p:sp>
      <p:sp>
        <p:nvSpPr>
          <p:cNvPr id="14337" name="Rectangle 1">
            <a:extLst>
              <a:ext uri="{FF2B5EF4-FFF2-40B4-BE49-F238E27FC236}">
                <a16:creationId xmlns:a16="http://schemas.microsoft.com/office/drawing/2014/main" id="{788E8A39-82CD-307E-E0D9-A3312A7A885B}"/>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19F59342-F7E3-9F22-6169-7774DCA56A74}"/>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10187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ja-JP" altLang="en-US"/>
              <a:t>マスター タイトルの書式設定</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endParaRPr lang="en-GB"/>
          </a:p>
        </p:txBody>
      </p:sp>
      <p:sp>
        <p:nvSpPr>
          <p:cNvPr id="4" name="Date Placeholder 3"/>
          <p:cNvSpPr>
            <a:spLocks noGrp="1"/>
          </p:cNvSpPr>
          <p:nvPr>
            <p:ph type="dt" idx="10"/>
          </p:nvPr>
        </p:nvSpPr>
        <p:spPr/>
        <p:txBody>
          <a:bodyPr/>
          <a:lstStyle>
            <a:lvl1pPr>
              <a:defRPr/>
            </a:lvl1pPr>
          </a:lstStyle>
          <a:p>
            <a:r>
              <a:rPr lang="en-US" altLang="ja-JP"/>
              <a:t>September 2024</a:t>
            </a:r>
            <a:endParaRPr lang="en-GB" dirty="0"/>
          </a:p>
        </p:txBody>
      </p:sp>
      <p:sp>
        <p:nvSpPr>
          <p:cNvPr id="5" name="Footer Placeholder 4"/>
          <p:cNvSpPr>
            <a:spLocks noGrp="1"/>
          </p:cNvSpPr>
          <p:nvPr>
            <p:ph type="ftr" idx="11"/>
          </p:nvPr>
        </p:nvSpPr>
        <p:spPr/>
        <p:txBody>
          <a:bodyPr/>
          <a:lstStyle>
            <a:lvl1pPr>
              <a:defRPr/>
            </a:lvl1pPr>
          </a:lstStyle>
          <a:p>
            <a:r>
              <a:rPr lang="en-GB" dirty="0"/>
              <a:t>Kazuto Yano, ATR</a:t>
            </a:r>
          </a:p>
        </p:txBody>
      </p:sp>
      <p:sp>
        <p:nvSpPr>
          <p:cNvPr id="6" name="Slide Number Placeholder 5"/>
          <p:cNvSpPr>
            <a:spLocks noGrp="1"/>
          </p:cNvSpPr>
          <p:nvPr>
            <p:ph type="sldNum" idx="12"/>
          </p:nvPr>
        </p:nvSpPr>
        <p:spPr/>
        <p:txBody>
          <a:bodyPr/>
          <a:lstStyle>
            <a:lvl1pPr>
              <a:defRPr/>
            </a:lvl1pPr>
          </a:lstStyle>
          <a:p>
            <a:r>
              <a:rPr lang="en-GB"/>
              <a:t>Slide </a:t>
            </a:r>
            <a:fld id="{DE40C9FC-4879-4F20-9ECA-A574A90476B7}"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GB"/>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6" name="Slide Number Placeholder 5"/>
          <p:cNvSpPr>
            <a:spLocks noGrp="1"/>
          </p:cNvSpPr>
          <p:nvPr>
            <p:ph type="sldNum" idx="12"/>
          </p:nvPr>
        </p:nvSpPr>
        <p:spPr/>
        <p:txBody>
          <a:bodyPr/>
          <a:lstStyle>
            <a:lvl1pPr>
              <a:defRPr/>
            </a:lvl1pPr>
          </a:lstStyle>
          <a:p>
            <a:r>
              <a:rPr lang="en-GB" dirty="0"/>
              <a:t>Slide </a:t>
            </a:r>
            <a:fld id="{440F5867-744E-4AA6-B0ED-4C44D2DFBB7B}" type="slidenum">
              <a:rPr lang="en-GB"/>
              <a:pPr/>
              <a:t>‹#›</a:t>
            </a:fld>
            <a:endParaRPr lang="en-GB" dirty="0"/>
          </a:p>
        </p:txBody>
      </p:sp>
      <p:sp>
        <p:nvSpPr>
          <p:cNvPr id="11" name="Rectangle 4"/>
          <p:cNvSpPr>
            <a:spLocks noGrp="1" noChangeArrowheads="1"/>
          </p:cNvSpPr>
          <p:nvPr>
            <p:ph type="ftr" idx="14"/>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Kazuto Yano, ATR</a:t>
            </a:r>
            <a:endParaRPr lang="en-GB" dirty="0"/>
          </a:p>
        </p:txBody>
      </p:sp>
      <p:sp>
        <p:nvSpPr>
          <p:cNvPr id="12" name="Rectangle 3"/>
          <p:cNvSpPr>
            <a:spLocks noGrp="1" noChangeArrowheads="1"/>
          </p:cNvSpPr>
          <p:nvPr>
            <p:ph type="dt" idx="15"/>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altLang="ja-JP"/>
              <a:t>September 2024</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Date Placeholder 3"/>
          <p:cNvSpPr>
            <a:spLocks noGrp="1"/>
          </p:cNvSpPr>
          <p:nvPr>
            <p:ph type="dt" idx="10"/>
          </p:nvPr>
        </p:nvSpPr>
        <p:spPr/>
        <p:txBody>
          <a:bodyPr/>
          <a:lstStyle>
            <a:lvl1pPr>
              <a:defRPr/>
            </a:lvl1pPr>
          </a:lstStyle>
          <a:p>
            <a:r>
              <a:rPr lang="en-US" altLang="ja-JP"/>
              <a:t>September 2024</a:t>
            </a:r>
            <a:endParaRPr lang="en-GB" dirty="0"/>
          </a:p>
        </p:txBody>
      </p:sp>
      <p:sp>
        <p:nvSpPr>
          <p:cNvPr id="5" name="Footer Placeholder 4"/>
          <p:cNvSpPr>
            <a:spLocks noGrp="1"/>
          </p:cNvSpPr>
          <p:nvPr>
            <p:ph type="ftr" idx="11"/>
          </p:nvPr>
        </p:nvSpPr>
        <p:spPr/>
        <p:txBody>
          <a:bodyPr/>
          <a:lstStyle>
            <a:lvl1pPr>
              <a:defRPr/>
            </a:lvl1pPr>
          </a:lstStyle>
          <a:p>
            <a:r>
              <a:rPr lang="en-GB"/>
              <a:t>Kazuto Yano, ATR</a:t>
            </a:r>
          </a:p>
        </p:txBody>
      </p:sp>
      <p:sp>
        <p:nvSpPr>
          <p:cNvPr id="6" name="Slide Number Placeholder 5"/>
          <p:cNvSpPr>
            <a:spLocks noGrp="1"/>
          </p:cNvSpPr>
          <p:nvPr>
            <p:ph type="sldNum" idx="12"/>
          </p:nvPr>
        </p:nvSpPr>
        <p:spPr/>
        <p:txBody>
          <a:bodyPr/>
          <a:lstStyle>
            <a:lvl1pPr>
              <a:defRPr/>
            </a:lvl1pPr>
          </a:lstStyle>
          <a:p>
            <a:r>
              <a:rPr lang="en-GB"/>
              <a:t>Slide </a:t>
            </a:r>
            <a:fld id="{3ABCC52B-A3F7-440B-BBF2-55191E6E7773}"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GB"/>
          </a:p>
        </p:txBody>
      </p:sp>
      <p:sp>
        <p:nvSpPr>
          <p:cNvPr id="3" name="Content Placeholder 2"/>
          <p:cNvSpPr>
            <a:spLocks noGrp="1"/>
          </p:cNvSpPr>
          <p:nvPr>
            <p:ph sz="half" idx="1"/>
          </p:nvPr>
        </p:nvSpPr>
        <p:spPr>
          <a:xfrm>
            <a:off x="914401" y="1981201"/>
            <a:ext cx="5077884"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Content Placeholder 3"/>
          <p:cNvSpPr>
            <a:spLocks noGrp="1"/>
          </p:cNvSpPr>
          <p:nvPr>
            <p:ph sz="half" idx="2"/>
          </p:nvPr>
        </p:nvSpPr>
        <p:spPr>
          <a:xfrm>
            <a:off x="6195484" y="1981201"/>
            <a:ext cx="508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5" name="Date Placeholder 4"/>
          <p:cNvSpPr>
            <a:spLocks noGrp="1"/>
          </p:cNvSpPr>
          <p:nvPr>
            <p:ph type="dt" idx="10"/>
          </p:nvPr>
        </p:nvSpPr>
        <p:spPr/>
        <p:txBody>
          <a:bodyPr/>
          <a:lstStyle>
            <a:lvl1pPr>
              <a:defRPr/>
            </a:lvl1pPr>
          </a:lstStyle>
          <a:p>
            <a:r>
              <a:rPr lang="en-US" altLang="ja-JP"/>
              <a:t>September 2024</a:t>
            </a:r>
            <a:endParaRPr lang="en-GB" dirty="0"/>
          </a:p>
        </p:txBody>
      </p:sp>
      <p:sp>
        <p:nvSpPr>
          <p:cNvPr id="6" name="Footer Placeholder 5"/>
          <p:cNvSpPr>
            <a:spLocks noGrp="1"/>
          </p:cNvSpPr>
          <p:nvPr>
            <p:ph type="ftr" idx="11"/>
          </p:nvPr>
        </p:nvSpPr>
        <p:spPr/>
        <p:txBody>
          <a:bodyPr/>
          <a:lstStyle>
            <a:lvl1pPr>
              <a:defRPr/>
            </a:lvl1pPr>
          </a:lstStyle>
          <a:p>
            <a:r>
              <a:rPr lang="en-GB"/>
              <a:t>Kazuto Yano, ATR</a:t>
            </a:r>
          </a:p>
        </p:txBody>
      </p:sp>
      <p:sp>
        <p:nvSpPr>
          <p:cNvPr id="7" name="Slide Number Placeholder 6"/>
          <p:cNvSpPr>
            <a:spLocks noGrp="1"/>
          </p:cNvSpPr>
          <p:nvPr>
            <p:ph type="sldNum" idx="12"/>
          </p:nvPr>
        </p:nvSpPr>
        <p:spPr/>
        <p:txBody>
          <a:bodyPr/>
          <a:lstStyle>
            <a:lvl1pPr>
              <a:defRPr/>
            </a:lvl1pPr>
          </a:lstStyle>
          <a:p>
            <a:r>
              <a:rPr lang="en-GB"/>
              <a:t>Slide </a:t>
            </a:r>
            <a:fld id="{1CD163DD-D5E7-41DA-95F2-71530C24F8C3}"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7" name="Date Placeholder 6"/>
          <p:cNvSpPr>
            <a:spLocks noGrp="1"/>
          </p:cNvSpPr>
          <p:nvPr>
            <p:ph type="dt" idx="10"/>
          </p:nvPr>
        </p:nvSpPr>
        <p:spPr/>
        <p:txBody>
          <a:bodyPr/>
          <a:lstStyle>
            <a:lvl1pPr>
              <a:defRPr/>
            </a:lvl1pPr>
          </a:lstStyle>
          <a:p>
            <a:r>
              <a:rPr lang="en-US" altLang="ja-JP"/>
              <a:t>September 2024</a:t>
            </a:r>
            <a:endParaRPr lang="en-GB" dirty="0"/>
          </a:p>
        </p:txBody>
      </p:sp>
      <p:sp>
        <p:nvSpPr>
          <p:cNvPr id="8" name="Footer Placeholder 7"/>
          <p:cNvSpPr>
            <a:spLocks noGrp="1"/>
          </p:cNvSpPr>
          <p:nvPr>
            <p:ph type="ftr" idx="11"/>
          </p:nvPr>
        </p:nvSpPr>
        <p:spPr>
          <a:xfrm>
            <a:off x="7524760" y="6475414"/>
            <a:ext cx="3865024" cy="180975"/>
          </a:xfrm>
        </p:spPr>
        <p:txBody>
          <a:bodyPr/>
          <a:lstStyle>
            <a:lvl1pPr>
              <a:defRPr/>
            </a:lvl1pPr>
          </a:lstStyle>
          <a:p>
            <a:r>
              <a:rPr lang="en-GB"/>
              <a:t>Kazuto Yano, ATR</a:t>
            </a:r>
            <a:endParaRPr lang="en-GB" dirty="0"/>
          </a:p>
        </p:txBody>
      </p:sp>
      <p:sp>
        <p:nvSpPr>
          <p:cNvPr id="9" name="Slide Number Placeholder 8"/>
          <p:cNvSpPr>
            <a:spLocks noGrp="1"/>
          </p:cNvSpPr>
          <p:nvPr>
            <p:ph type="sldNum" idx="12"/>
          </p:nvPr>
        </p:nvSpPr>
        <p:spPr/>
        <p:txBody>
          <a:bodyPr/>
          <a:lstStyle>
            <a:lvl1pPr>
              <a:defRPr/>
            </a:lvl1pPr>
          </a:lstStyle>
          <a:p>
            <a:r>
              <a:rPr lang="en-GB"/>
              <a:t>Slide </a:t>
            </a:r>
            <a:fld id="{69B99EC4-A1FB-4C79-B9A5-C1FFD5A90380}"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GB"/>
          </a:p>
        </p:txBody>
      </p:sp>
      <p:sp>
        <p:nvSpPr>
          <p:cNvPr id="3" name="Date Placeholder 2"/>
          <p:cNvSpPr>
            <a:spLocks noGrp="1"/>
          </p:cNvSpPr>
          <p:nvPr>
            <p:ph type="dt" idx="10"/>
          </p:nvPr>
        </p:nvSpPr>
        <p:spPr/>
        <p:txBody>
          <a:bodyPr/>
          <a:lstStyle>
            <a:lvl1pPr>
              <a:defRPr/>
            </a:lvl1pPr>
          </a:lstStyle>
          <a:p>
            <a:r>
              <a:rPr lang="en-US" altLang="ja-JP"/>
              <a:t>September 2024</a:t>
            </a:r>
            <a:endParaRPr lang="en-GB" dirty="0"/>
          </a:p>
        </p:txBody>
      </p:sp>
      <p:sp>
        <p:nvSpPr>
          <p:cNvPr id="4" name="Footer Placeholder 3"/>
          <p:cNvSpPr>
            <a:spLocks noGrp="1"/>
          </p:cNvSpPr>
          <p:nvPr>
            <p:ph type="ftr" idx="11"/>
          </p:nvPr>
        </p:nvSpPr>
        <p:spPr/>
        <p:txBody>
          <a:bodyPr/>
          <a:lstStyle>
            <a:lvl1pPr>
              <a:defRPr/>
            </a:lvl1pPr>
          </a:lstStyle>
          <a:p>
            <a:r>
              <a:rPr lang="en-GB"/>
              <a:t>Kazuto Yano, ATR</a:t>
            </a:r>
          </a:p>
        </p:txBody>
      </p:sp>
      <p:sp>
        <p:nvSpPr>
          <p:cNvPr id="5" name="Slide Number Placeholder 4"/>
          <p:cNvSpPr>
            <a:spLocks noGrp="1"/>
          </p:cNvSpPr>
          <p:nvPr>
            <p:ph type="sldNum" idx="12"/>
          </p:nvPr>
        </p:nvSpPr>
        <p:spPr/>
        <p:txBody>
          <a:bodyPr/>
          <a:lstStyle>
            <a:lvl1pPr>
              <a:defRPr/>
            </a:lvl1pPr>
          </a:lstStyle>
          <a:p>
            <a:r>
              <a:rPr lang="en-GB"/>
              <a:t>Slide </a:t>
            </a:r>
            <a:fld id="{06B781AF-4CCF-49B0-A572-DE54FBE5D94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altLang="ja-JP"/>
              <a:t>September 2024</a:t>
            </a:r>
            <a:endParaRPr lang="en-GB" dirty="0"/>
          </a:p>
        </p:txBody>
      </p:sp>
      <p:sp>
        <p:nvSpPr>
          <p:cNvPr id="3" name="Footer Placeholder 2"/>
          <p:cNvSpPr>
            <a:spLocks noGrp="1"/>
          </p:cNvSpPr>
          <p:nvPr>
            <p:ph type="ftr" idx="11"/>
          </p:nvPr>
        </p:nvSpPr>
        <p:spPr/>
        <p:txBody>
          <a:bodyPr/>
          <a:lstStyle>
            <a:lvl1pPr>
              <a:defRPr/>
            </a:lvl1pPr>
          </a:lstStyle>
          <a:p>
            <a:r>
              <a:rPr lang="en-GB"/>
              <a:t>Kazuto Yano, ATR</a:t>
            </a:r>
          </a:p>
        </p:txBody>
      </p:sp>
      <p:sp>
        <p:nvSpPr>
          <p:cNvPr id="4" name="Slide Number Placeholder 3"/>
          <p:cNvSpPr>
            <a:spLocks noGrp="1"/>
          </p:cNvSpPr>
          <p:nvPr>
            <p:ph type="sldNum" idx="12"/>
          </p:nvPr>
        </p:nvSpPr>
        <p:spPr/>
        <p:txBody>
          <a:bodyPr/>
          <a:lstStyle>
            <a:lvl1pPr>
              <a:defRPr/>
            </a:lvl1pPr>
          </a:lstStyle>
          <a:p>
            <a:r>
              <a:rPr lang="en-GB"/>
              <a:t>Slide </a:t>
            </a:r>
            <a:fld id="{F5D8E26B-7BCF-4D25-9C89-0168A6618F18}"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GB"/>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Date Placeholder 3"/>
          <p:cNvSpPr>
            <a:spLocks noGrp="1"/>
          </p:cNvSpPr>
          <p:nvPr>
            <p:ph type="dt" idx="10"/>
          </p:nvPr>
        </p:nvSpPr>
        <p:spPr/>
        <p:txBody>
          <a:bodyPr/>
          <a:lstStyle>
            <a:lvl1pPr>
              <a:defRPr/>
            </a:lvl1pPr>
          </a:lstStyle>
          <a:p>
            <a:r>
              <a:rPr lang="en-US" altLang="ja-JP"/>
              <a:t>September 2024</a:t>
            </a:r>
            <a:endParaRPr lang="en-GB" dirty="0"/>
          </a:p>
        </p:txBody>
      </p:sp>
      <p:sp>
        <p:nvSpPr>
          <p:cNvPr id="5" name="Footer Placeholder 4"/>
          <p:cNvSpPr>
            <a:spLocks noGrp="1"/>
          </p:cNvSpPr>
          <p:nvPr>
            <p:ph type="ftr" idx="11"/>
          </p:nvPr>
        </p:nvSpPr>
        <p:spPr/>
        <p:txBody>
          <a:bodyPr/>
          <a:lstStyle>
            <a:lvl1pPr>
              <a:defRPr/>
            </a:lvl1pPr>
          </a:lstStyle>
          <a:p>
            <a:r>
              <a:rPr lang="en-GB"/>
              <a:t>Kazuto Yano, ATR</a:t>
            </a:r>
          </a:p>
        </p:txBody>
      </p:sp>
      <p:sp>
        <p:nvSpPr>
          <p:cNvPr id="6" name="Slide Number Placeholder 5"/>
          <p:cNvSpPr>
            <a:spLocks noGrp="1"/>
          </p:cNvSpPr>
          <p:nvPr>
            <p:ph type="sldNum" idx="12"/>
          </p:nvPr>
        </p:nvSpPr>
        <p:spPr/>
        <p:txBody>
          <a:bodyPr/>
          <a:lstStyle>
            <a:lvl1pPr>
              <a:defRPr/>
            </a:lvl1pPr>
          </a:lstStyle>
          <a:p>
            <a:r>
              <a:rPr lang="en-GB"/>
              <a:t>Slide </a:t>
            </a:r>
            <a:fld id="{6B5E41C2-EF12-4EF2-8280-F2B4208277C2}"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85801"/>
            <a:ext cx="2588684" cy="5408613"/>
          </a:xfrm>
        </p:spPr>
        <p:txBody>
          <a:bodyPr vert="eaVert"/>
          <a:lstStyle/>
          <a:p>
            <a:r>
              <a:rPr lang="ja-JP" altLang="en-US"/>
              <a:t>マスター タイトルの書式設定</a:t>
            </a:r>
            <a:endParaRPr lang="en-GB"/>
          </a:p>
        </p:txBody>
      </p:sp>
      <p:sp>
        <p:nvSpPr>
          <p:cNvPr id="3" name="Vertical Text Placeholder 2"/>
          <p:cNvSpPr>
            <a:spLocks noGrp="1"/>
          </p:cNvSpPr>
          <p:nvPr>
            <p:ph type="body" orient="vert" idx="1"/>
          </p:nvPr>
        </p:nvSpPr>
        <p:spPr>
          <a:xfrm>
            <a:off x="914400" y="685801"/>
            <a:ext cx="7569200" cy="54086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Date Placeholder 3"/>
          <p:cNvSpPr>
            <a:spLocks noGrp="1"/>
          </p:cNvSpPr>
          <p:nvPr>
            <p:ph type="dt" idx="10"/>
          </p:nvPr>
        </p:nvSpPr>
        <p:spPr/>
        <p:txBody>
          <a:bodyPr/>
          <a:lstStyle>
            <a:lvl1pPr>
              <a:defRPr/>
            </a:lvl1pPr>
          </a:lstStyle>
          <a:p>
            <a:r>
              <a:rPr lang="en-US" altLang="ja-JP"/>
              <a:t>September 2024</a:t>
            </a:r>
            <a:endParaRPr lang="en-GB" dirty="0"/>
          </a:p>
        </p:txBody>
      </p:sp>
      <p:sp>
        <p:nvSpPr>
          <p:cNvPr id="5" name="Footer Placeholder 4"/>
          <p:cNvSpPr>
            <a:spLocks noGrp="1"/>
          </p:cNvSpPr>
          <p:nvPr>
            <p:ph type="ftr" idx="11"/>
          </p:nvPr>
        </p:nvSpPr>
        <p:spPr/>
        <p:txBody>
          <a:bodyPr/>
          <a:lstStyle>
            <a:lvl1pPr>
              <a:defRPr/>
            </a:lvl1pPr>
          </a:lstStyle>
          <a:p>
            <a:r>
              <a:rPr lang="en-GB"/>
              <a:t>Kazuto Yano, ATR</a:t>
            </a:r>
          </a:p>
        </p:txBody>
      </p:sp>
      <p:sp>
        <p:nvSpPr>
          <p:cNvPr id="6" name="Slide Number Placeholder 5"/>
          <p:cNvSpPr>
            <a:spLocks noGrp="1"/>
          </p:cNvSpPr>
          <p:nvPr>
            <p:ph type="sldNum" idx="12"/>
          </p:nvPr>
        </p:nvSpPr>
        <p:spPr/>
        <p:txBody>
          <a:bodyPr/>
          <a:lstStyle>
            <a:lvl1pPr>
              <a:defRPr/>
            </a:lvl1pPr>
          </a:lstStyle>
          <a:p>
            <a:r>
              <a:rPr lang="en-GB"/>
              <a:t>Slide </a:t>
            </a:r>
            <a:fld id="{9B0D65C8-A0CA-4DDA-83BB-897866218593}"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14401" y="685801"/>
            <a:ext cx="10361084"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914401" y="1981201"/>
            <a:ext cx="10361084"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altLang="ja-JP"/>
              <a:t>September 2024</a:t>
            </a:r>
            <a:endParaRPr lang="en-GB" dirty="0"/>
          </a:p>
        </p:txBody>
      </p:sp>
      <p:sp>
        <p:nvSpPr>
          <p:cNvPr id="1028" name="Rectangle 4"/>
          <p:cNvSpPr>
            <a:spLocks noGrp="1" noChangeArrowheads="1"/>
          </p:cNvSpPr>
          <p:nvPr>
            <p:ph type="ftr"/>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Kazuto Yano, ATR</a:t>
            </a:r>
            <a:endParaRPr lang="en-GB" dirty="0"/>
          </a:p>
        </p:txBody>
      </p:sp>
      <p:sp>
        <p:nvSpPr>
          <p:cNvPr id="1029" name="Rectangle 5"/>
          <p:cNvSpPr>
            <a:spLocks noGrp="1" noChangeArrowheads="1"/>
          </p:cNvSpPr>
          <p:nvPr>
            <p:ph type="sldNum"/>
          </p:nvPr>
        </p:nvSpPr>
        <p:spPr bwMode="auto">
          <a:xfrm>
            <a:off x="5793318" y="6475414"/>
            <a:ext cx="704849" cy="363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Slide </a:t>
            </a:r>
            <a:fld id="{D09C756B-EB39-4236-ADBB-73052B179AE4}" type="slidenum">
              <a:rPr lang="en-GB"/>
              <a:pPr/>
              <a:t>‹#›</a:t>
            </a:fld>
            <a:endParaRPr lang="en-GB"/>
          </a:p>
        </p:txBody>
      </p:sp>
      <p:sp>
        <p:nvSpPr>
          <p:cNvPr id="1030" name="Line 6"/>
          <p:cNvSpPr>
            <a:spLocks noChangeShapeType="1"/>
          </p:cNvSpPr>
          <p:nvPr/>
        </p:nvSpPr>
        <p:spPr bwMode="auto">
          <a:xfrm>
            <a:off x="914400" y="609600"/>
            <a:ext cx="10363200" cy="1588"/>
          </a:xfrm>
          <a:prstGeom prst="line">
            <a:avLst/>
          </a:prstGeom>
          <a:noFill/>
          <a:ln w="12600">
            <a:solidFill>
              <a:srgbClr val="000000"/>
            </a:solidFill>
            <a:miter lim="800000"/>
            <a:headEnd/>
            <a:tailEnd/>
          </a:ln>
          <a:effectLst/>
        </p:spPr>
        <p:txBody>
          <a:bodyPr/>
          <a:lstStyle/>
          <a:p>
            <a:endParaRPr lang="en-GB" sz="2400"/>
          </a:p>
        </p:txBody>
      </p:sp>
      <p:sp>
        <p:nvSpPr>
          <p:cNvPr id="1031" name="Rectangle 7"/>
          <p:cNvSpPr>
            <a:spLocks noChangeArrowheads="1"/>
          </p:cNvSpPr>
          <p:nvPr/>
        </p:nvSpPr>
        <p:spPr bwMode="auto">
          <a:xfrm>
            <a:off x="912285" y="6475413"/>
            <a:ext cx="718145" cy="184666"/>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rgbClr val="000000"/>
                </a:solidFill>
              </a:rPr>
              <a:t>Submission</a:t>
            </a:r>
          </a:p>
        </p:txBody>
      </p:sp>
      <p:sp>
        <p:nvSpPr>
          <p:cNvPr id="1032" name="Line 8"/>
          <p:cNvSpPr>
            <a:spLocks noChangeShapeType="1"/>
          </p:cNvSpPr>
          <p:nvPr/>
        </p:nvSpPr>
        <p:spPr bwMode="auto">
          <a:xfrm>
            <a:off x="914400" y="6477000"/>
            <a:ext cx="10464800" cy="1588"/>
          </a:xfrm>
          <a:prstGeom prst="line">
            <a:avLst/>
          </a:prstGeom>
          <a:noFill/>
          <a:ln w="12600">
            <a:solidFill>
              <a:srgbClr val="000000"/>
            </a:solidFill>
            <a:miter lim="800000"/>
            <a:headEnd/>
            <a:tailEnd/>
          </a:ln>
          <a:effectLst/>
        </p:spPr>
        <p:txBody>
          <a:bodyPr/>
          <a:lstStyle/>
          <a:p>
            <a:endParaRPr lang="en-GB" sz="2400"/>
          </a:p>
        </p:txBody>
      </p:sp>
      <p:sp>
        <p:nvSpPr>
          <p:cNvPr id="10" name="Date Placeholder 3"/>
          <p:cNvSpPr txBox="1">
            <a:spLocks/>
          </p:cNvSpPr>
          <p:nvPr userDrawn="1"/>
        </p:nvSpPr>
        <p:spPr bwMode="auto">
          <a:xfrm>
            <a:off x="6667504" y="357166"/>
            <a:ext cx="466728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defRPr/>
            </a:lvl1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800" b="1" i="0" u="none" strike="noStrike" kern="1200" cap="none" spc="0" normalizeH="0" baseline="0" noProof="0" dirty="0">
                <a:ln>
                  <a:noFill/>
                </a:ln>
                <a:solidFill>
                  <a:srgbClr val="000000"/>
                </a:solidFill>
                <a:effectLst/>
                <a:uLnTx/>
                <a:uFillTx/>
                <a:latin typeface="Times New Roman" pitchFamily="16" charset="0"/>
                <a:ea typeface="MS Gothic" charset="-128"/>
                <a:cs typeface="Arial Unicode MS" charset="0"/>
              </a:rPr>
              <a:t>doc.: IEEE 802.19-24/0029r0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Lst>
  <p:hf hdr="0"/>
  <p:txStyles>
    <p:titleStyle>
      <a:lvl1pPr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itchFamily="16" charset="0"/>
        <a:defRPr kumimoji="1"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kumimoji="1"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kumimoji="1">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ctrTitle"/>
          </p:nvPr>
        </p:nvSpPr>
        <p:spPr>
          <a:xfrm>
            <a:off x="914400" y="469900"/>
            <a:ext cx="10363200" cy="1470025"/>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dirty="0"/>
              <a:t>Measurement result of </a:t>
            </a:r>
            <a:r>
              <a:rPr lang="en-GB" altLang="ja-JP" dirty="0"/>
              <a:t>radio noise over 920 MHz band</a:t>
            </a:r>
            <a:br>
              <a:rPr lang="en-GB" altLang="ja-JP" dirty="0"/>
            </a:br>
            <a:r>
              <a:rPr lang="en-GB" altLang="ja-JP" dirty="0"/>
              <a:t>emitted from mini PC</a:t>
            </a:r>
            <a:endParaRPr lang="en-GB" dirty="0"/>
          </a:p>
        </p:txBody>
      </p:sp>
      <p:sp>
        <p:nvSpPr>
          <p:cNvPr id="3074" name="Rectangle 2"/>
          <p:cNvSpPr>
            <a:spLocks noGrp="1" noChangeArrowheads="1"/>
          </p:cNvSpPr>
          <p:nvPr>
            <p:ph type="subTitle" idx="1"/>
          </p:nvPr>
        </p:nvSpPr>
        <p:spPr>
          <a:xfrm>
            <a:off x="1828800" y="2088654"/>
            <a:ext cx="8534400" cy="476250"/>
          </a:xfrm>
          <a:ln/>
        </p:spPr>
        <p:txBody>
          <a:bodyPr/>
          <a:lstStyle/>
          <a:p>
            <a:pPr algn="ctr">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sz="2000" dirty="0"/>
              <a:t>Date</a:t>
            </a:r>
            <a:r>
              <a:rPr lang="en-GB" sz="2000"/>
              <a:t>:</a:t>
            </a:r>
            <a:r>
              <a:rPr lang="en-GB" sz="2000" b="0"/>
              <a:t> 2024-09-08</a:t>
            </a:r>
            <a:endParaRPr lang="en-GB" sz="2000" b="0" dirty="0"/>
          </a:p>
        </p:txBody>
      </p:sp>
      <p:sp>
        <p:nvSpPr>
          <p:cNvPr id="6" name="Date Placeholder 3"/>
          <p:cNvSpPr>
            <a:spLocks noGrp="1"/>
          </p:cNvSpPr>
          <p:nvPr>
            <p:ph type="dt" idx="10"/>
          </p:nvPr>
        </p:nvSpPr>
        <p:spPr/>
        <p:txBody>
          <a:bodyPr/>
          <a:lstStyle/>
          <a:p>
            <a:r>
              <a:rPr lang="en-US" altLang="ja-JP"/>
              <a:t>September 2024</a:t>
            </a:r>
            <a:endParaRPr lang="en-GB" dirty="0"/>
          </a:p>
        </p:txBody>
      </p:sp>
      <p:sp>
        <p:nvSpPr>
          <p:cNvPr id="7" name="Footer Placeholder 4"/>
          <p:cNvSpPr>
            <a:spLocks noGrp="1"/>
          </p:cNvSpPr>
          <p:nvPr>
            <p:ph type="ftr" idx="11"/>
          </p:nvPr>
        </p:nvSpPr>
        <p:spPr/>
        <p:txBody>
          <a:bodyPr/>
          <a:lstStyle/>
          <a:p>
            <a:r>
              <a:rPr lang="en-GB"/>
              <a:t>Kazuto Yano, ATR</a:t>
            </a:r>
            <a:endParaRPr lang="en-GB" dirty="0"/>
          </a:p>
        </p:txBody>
      </p:sp>
      <p:sp>
        <p:nvSpPr>
          <p:cNvPr id="8" name="Slide Number Placeholder 5"/>
          <p:cNvSpPr>
            <a:spLocks noGrp="1"/>
          </p:cNvSpPr>
          <p:nvPr>
            <p:ph type="sldNum" idx="12"/>
          </p:nvPr>
        </p:nvSpPr>
        <p:spPr/>
        <p:txBody>
          <a:bodyPr/>
          <a:lstStyle/>
          <a:p>
            <a:r>
              <a:rPr lang="en-GB" dirty="0"/>
              <a:t>Slide </a:t>
            </a:r>
            <a:fld id="{93823DB3-BAA4-4F4A-B4B3-ED9ABE70E976}" type="slidenum">
              <a:rPr lang="en-GB"/>
              <a:pPr/>
              <a:t>1</a:t>
            </a:fld>
            <a:endParaRPr lang="en-GB" dirty="0"/>
          </a:p>
        </p:txBody>
      </p:sp>
      <p:graphicFrame>
        <p:nvGraphicFramePr>
          <p:cNvPr id="3075" name="Object 3"/>
          <p:cNvGraphicFramePr>
            <a:graphicFrameLocks noChangeAspect="1"/>
          </p:cNvGraphicFramePr>
          <p:nvPr>
            <p:extLst>
              <p:ext uri="{D42A27DB-BD31-4B8C-83A1-F6EECF244321}">
                <p14:modId xmlns:p14="http://schemas.microsoft.com/office/powerpoint/2010/main" val="1738719297"/>
              </p:ext>
            </p:extLst>
          </p:nvPr>
        </p:nvGraphicFramePr>
        <p:xfrm>
          <a:off x="974725" y="2900363"/>
          <a:ext cx="10852150" cy="2441575"/>
        </p:xfrm>
        <a:graphic>
          <a:graphicData uri="http://schemas.openxmlformats.org/presentationml/2006/ole">
            <mc:AlternateContent xmlns:mc="http://schemas.openxmlformats.org/markup-compatibility/2006">
              <mc:Choice xmlns:v="urn:schemas-microsoft-com:vml" Requires="v">
                <p:oleObj name="Document" r:id="rId3" imgW="9175781" imgH="2058515" progId="Word.Document.8">
                  <p:embed/>
                </p:oleObj>
              </mc:Choice>
              <mc:Fallback>
                <p:oleObj name="Document" r:id="rId3" imgW="9175781" imgH="2058515" progId="Word.Document.8">
                  <p:embed/>
                  <p:pic>
                    <p:nvPicPr>
                      <p:cNvPr id="0" name="Picture 3"/>
                      <p:cNvPicPr>
                        <a:picLocks noChangeAspect="1" noChangeArrowheads="1"/>
                      </p:cNvPicPr>
                      <p:nvPr/>
                    </p:nvPicPr>
                    <p:blipFill>
                      <a:blip r:embed="rId4"/>
                      <a:srcRect/>
                      <a:stretch>
                        <a:fillRect/>
                      </a:stretch>
                    </p:blipFill>
                    <p:spPr bwMode="auto">
                      <a:xfrm>
                        <a:off x="974725" y="2900363"/>
                        <a:ext cx="10852150" cy="2441575"/>
                      </a:xfrm>
                      <a:prstGeom prst="rect">
                        <a:avLst/>
                      </a:prstGeom>
                      <a:noFill/>
                    </p:spPr>
                  </p:pic>
                </p:oleObj>
              </mc:Fallback>
            </mc:AlternateContent>
          </a:graphicData>
        </a:graphic>
      </p:graphicFrame>
      <p:sp>
        <p:nvSpPr>
          <p:cNvPr id="3076" name="Rectangle 4"/>
          <p:cNvSpPr>
            <a:spLocks noChangeArrowheads="1"/>
          </p:cNvSpPr>
          <p:nvPr/>
        </p:nvSpPr>
        <p:spPr bwMode="auto">
          <a:xfrm>
            <a:off x="993775" y="2556645"/>
            <a:ext cx="1447800" cy="381000"/>
          </a:xfrm>
          <a:prstGeom prst="rect">
            <a:avLst/>
          </a:prstGeom>
          <a:noFill/>
          <a:ln w="9525">
            <a:noFill/>
            <a:round/>
            <a:headEnd/>
            <a:tailEnd/>
          </a:ln>
          <a:effectLst/>
        </p:spPr>
        <p:txBody>
          <a:bodyPr lIns="92160" tIns="46080" rIns="92160" bIns="46080"/>
          <a:lstStyle/>
          <a:p>
            <a:pPr>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GB" sz="2000" dirty="0">
                <a:solidFill>
                  <a:srgbClr val="000000"/>
                </a:solidFill>
              </a:rPr>
              <a:t>Authors:</a:t>
            </a:r>
          </a:p>
        </p:txBody>
      </p:sp>
      <p:grpSp>
        <p:nvGrpSpPr>
          <p:cNvPr id="2" name="Group 11">
            <a:extLst>
              <a:ext uri="{FF2B5EF4-FFF2-40B4-BE49-F238E27FC236}">
                <a16:creationId xmlns:a16="http://schemas.microsoft.com/office/drawing/2014/main" id="{5708C653-252E-EA9C-1CE8-CD94AFD68791}"/>
              </a:ext>
            </a:extLst>
          </p:cNvPr>
          <p:cNvGrpSpPr/>
          <p:nvPr/>
        </p:nvGrpSpPr>
        <p:grpSpPr>
          <a:xfrm>
            <a:off x="946610" y="5700866"/>
            <a:ext cx="10443174" cy="694109"/>
            <a:chOff x="571500" y="5449669"/>
            <a:chExt cx="8001000" cy="650727"/>
          </a:xfrm>
        </p:grpSpPr>
        <p:sp>
          <p:nvSpPr>
            <p:cNvPr id="3" name="TextBox 3">
              <a:extLst>
                <a:ext uri="{FF2B5EF4-FFF2-40B4-BE49-F238E27FC236}">
                  <a16:creationId xmlns:a16="http://schemas.microsoft.com/office/drawing/2014/main" id="{13419458-3EE9-AC8E-243E-268567747A3C}"/>
                </a:ext>
              </a:extLst>
            </p:cNvPr>
            <p:cNvSpPr txBox="1"/>
            <p:nvPr/>
          </p:nvSpPr>
          <p:spPr>
            <a:xfrm>
              <a:off x="571500" y="5449669"/>
              <a:ext cx="8001000" cy="650727"/>
            </a:xfrm>
            <a:prstGeom prst="rect">
              <a:avLst/>
            </a:prstGeom>
            <a:noFill/>
          </p:spPr>
          <p:txBody>
            <a:bodyPr wrap="square" rtlCol="0">
              <a:spAutoFit/>
            </a:bodyPr>
            <a:lstStyle/>
            <a:p>
              <a:r>
                <a:rPr lang="en-US" sz="1280" dirty="0">
                  <a:solidFill>
                    <a:schemeClr val="tx1"/>
                  </a:solidFill>
                  <a:latin typeface="Calibri" panose="020F0502020204030204" pitchFamily="34" charset="0"/>
                </a:rPr>
                <a:t>Notice: This document has been prepared to assist IEEE 802.19.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p:txBody>
        </p:sp>
        <p:sp>
          <p:nvSpPr>
            <p:cNvPr id="4" name="Rectangle 4">
              <a:extLst>
                <a:ext uri="{FF2B5EF4-FFF2-40B4-BE49-F238E27FC236}">
                  <a16:creationId xmlns:a16="http://schemas.microsoft.com/office/drawing/2014/main" id="{8B4BF407-204F-1402-49FF-2A699E73063A}"/>
                </a:ext>
              </a:extLst>
            </p:cNvPr>
            <p:cNvSpPr/>
            <p:nvPr/>
          </p:nvSpPr>
          <p:spPr bwMode="auto">
            <a:xfrm>
              <a:off x="571500" y="5486400"/>
              <a:ext cx="8001000" cy="601234"/>
            </a:xfrm>
            <a:prstGeom prst="rect">
              <a:avLst/>
            </a:prstGeom>
            <a:noFill/>
            <a:ln w="19050" cap="flat" cmpd="sng" algn="ctr">
              <a:solidFill>
                <a:schemeClr val="tx1"/>
              </a:solid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pPr defTabSz="479226"/>
              <a:endParaRPr lang="en-US" sz="256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7848-B990-7B0A-8E7D-5A52E2C10433}"/>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4C5BFFCA-30C7-166D-9AEE-698FF0EDA9E0}"/>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dirty="0"/>
              <a:t>Summary</a:t>
            </a:r>
            <a:endParaRPr lang="en-GB" dirty="0"/>
          </a:p>
        </p:txBody>
      </p:sp>
      <p:sp>
        <p:nvSpPr>
          <p:cNvPr id="5122" name="Rectangle 2">
            <a:extLst>
              <a:ext uri="{FF2B5EF4-FFF2-40B4-BE49-F238E27FC236}">
                <a16:creationId xmlns:a16="http://schemas.microsoft.com/office/drawing/2014/main" id="{62FD08AD-2827-6876-7D84-F6D17D17F2D0}"/>
              </a:ext>
            </a:extLst>
          </p:cNvPr>
          <p:cNvSpPr>
            <a:spLocks noGrp="1" noChangeArrowheads="1"/>
          </p:cNvSpPr>
          <p:nvPr>
            <p:ph idx="1"/>
          </p:nvPr>
        </p:nvSpPr>
        <p:spPr>
          <a:xfrm>
            <a:off x="914401" y="1700808"/>
            <a:ext cx="10222160" cy="4774606"/>
          </a:xfrm>
          <a:ln/>
        </p:spPr>
        <p:txBody>
          <a:bodyPr/>
          <a:lstStyle/>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We conducted measurement of radio noise emitted over the Sub-1 GHz bands from different mini PCs. </a:t>
            </a:r>
          </a:p>
          <a:p>
            <a:pPr marL="266700" indent="-266700">
              <a:buFont typeface="Arial" panose="020B0604020202020204" pitchFamily="34" charset="0"/>
              <a:buChar char="•"/>
            </a:pPr>
            <a:r>
              <a:rPr lang="en-US" altLang="ja-JP" dirty="0"/>
              <a:t>Some mini PCs emit strong radio noise with</a:t>
            </a:r>
            <a:r>
              <a:rPr lang="ja-JP" altLang="en-US" dirty="0"/>
              <a:t> </a:t>
            </a:r>
            <a:r>
              <a:rPr lang="en-US" altLang="ja-JP" dirty="0"/>
              <a:t>a high</a:t>
            </a:r>
            <a:r>
              <a:rPr lang="ja-JP" altLang="en-US" dirty="0"/>
              <a:t> </a:t>
            </a:r>
            <a:r>
              <a:rPr lang="en-US" altLang="ja-JP" dirty="0"/>
              <a:t>duty. One of them sometimes emits wideband radio noise that covers the Sub-1 GHz bands in EU, US and JP.</a:t>
            </a:r>
          </a:p>
          <a:p>
            <a:pPr marL="266700" indent="-266700">
              <a:buFont typeface="Arial" panose="020B0604020202020204" pitchFamily="34" charset="0"/>
              <a:buChar char="•"/>
            </a:pPr>
            <a:r>
              <a:rPr lang="en-US" altLang="ja-JP" dirty="0"/>
              <a:t>In order to assess whether such radio noise can affect the channel access of IEEE 802.15.4 and IEEE 802.11ah systems, we will further investigate  with a fine time resolution how mini PCs emit radio noise.</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ja-JP" dirty="0"/>
          </a:p>
        </p:txBody>
      </p:sp>
      <p:sp>
        <p:nvSpPr>
          <p:cNvPr id="6" name="Slide Number Placeholder 5">
            <a:extLst>
              <a:ext uri="{FF2B5EF4-FFF2-40B4-BE49-F238E27FC236}">
                <a16:creationId xmlns:a16="http://schemas.microsoft.com/office/drawing/2014/main" id="{3A91F4F7-31C7-D34F-DB2D-9CF4AA10ACDB}"/>
              </a:ext>
            </a:extLst>
          </p:cNvPr>
          <p:cNvSpPr>
            <a:spLocks noGrp="1"/>
          </p:cNvSpPr>
          <p:nvPr>
            <p:ph type="sldNum" idx="12"/>
          </p:nvPr>
        </p:nvSpPr>
        <p:spPr/>
        <p:txBody>
          <a:bodyPr/>
          <a:lstStyle/>
          <a:p>
            <a:r>
              <a:rPr lang="en-GB" dirty="0"/>
              <a:t>Slide </a:t>
            </a:r>
            <a:fld id="{B3165115-9078-433B-A278-1F5ED971F63A}" type="slidenum">
              <a:rPr lang="en-GB"/>
              <a:pPr/>
              <a:t>10</a:t>
            </a:fld>
            <a:endParaRPr lang="en-GB" dirty="0"/>
          </a:p>
        </p:txBody>
      </p:sp>
      <p:sp>
        <p:nvSpPr>
          <p:cNvPr id="5" name="Footer Placeholder 4">
            <a:extLst>
              <a:ext uri="{FF2B5EF4-FFF2-40B4-BE49-F238E27FC236}">
                <a16:creationId xmlns:a16="http://schemas.microsoft.com/office/drawing/2014/main" id="{4EB29C96-F98F-04F6-6ABF-A5197F0BE2D7}"/>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B596E0DD-0363-6955-3316-32DE58CABDEF}"/>
              </a:ext>
            </a:extLst>
          </p:cNvPr>
          <p:cNvSpPr>
            <a:spLocks noGrp="1"/>
          </p:cNvSpPr>
          <p:nvPr>
            <p:ph type="dt" idx="15"/>
          </p:nvPr>
        </p:nvSpPr>
        <p:spPr/>
        <p:txBody>
          <a:bodyPr/>
          <a:lstStyle/>
          <a:p>
            <a:r>
              <a:rPr lang="en-US" altLang="ja-JP" dirty="0"/>
              <a:t>September 2024</a:t>
            </a:r>
            <a:endParaRPr lang="en-GB" dirty="0"/>
          </a:p>
        </p:txBody>
      </p:sp>
    </p:spTree>
    <p:extLst>
      <p:ext uri="{BB962C8B-B14F-4D97-AF65-F5344CB8AC3E}">
        <p14:creationId xmlns:p14="http://schemas.microsoft.com/office/powerpoint/2010/main" val="36808913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Introduction</a:t>
            </a:r>
          </a:p>
        </p:txBody>
      </p:sp>
      <p:sp>
        <p:nvSpPr>
          <p:cNvPr id="4098" name="Rectangle 2"/>
          <p:cNvSpPr>
            <a:spLocks noGrp="1" noChangeArrowheads="1"/>
          </p:cNvSpPr>
          <p:nvPr>
            <p:ph idx="1"/>
          </p:nvPr>
        </p:nvSpPr>
        <p:spPr>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The sub-1 GHz band is used by not only IEEE 802.11ah and IEEE 802.15.4, but also other radio systems. Moreover, several kinds of machinery emit powerful radio noise in this frequency band, and it may have a large impact on the system performance of wireless communication systems. </a:t>
            </a:r>
          </a:p>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Mini PCs are used in various use cases. However, some of them cause severe radio noise over the Sub-1 GHz bands.</a:t>
            </a:r>
          </a:p>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Hence, we conducted measurement of radio noise emitted from different mini PCs. This contribution shows initial measurement results. </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2</a:t>
            </a:fld>
            <a:endParaRPr lang="en-GB"/>
          </a:p>
        </p:txBody>
      </p:sp>
      <p:sp>
        <p:nvSpPr>
          <p:cNvPr id="5" name="Footer Placeholder 4"/>
          <p:cNvSpPr>
            <a:spLocks noGrp="1"/>
          </p:cNvSpPr>
          <p:nvPr>
            <p:ph type="ftr" idx="14"/>
          </p:nvPr>
        </p:nvSpPr>
        <p:spPr/>
        <p:txBody>
          <a:bodyPr/>
          <a:lstStyle/>
          <a:p>
            <a:r>
              <a:rPr lang="en-GB"/>
              <a:t>Kazuto Yano, ATR</a:t>
            </a:r>
            <a:endParaRPr lang="en-GB" dirty="0"/>
          </a:p>
        </p:txBody>
      </p:sp>
      <p:sp>
        <p:nvSpPr>
          <p:cNvPr id="4" name="Date Placeholder 3"/>
          <p:cNvSpPr>
            <a:spLocks noGrp="1"/>
          </p:cNvSpPr>
          <p:nvPr>
            <p:ph type="dt" idx="15"/>
          </p:nvPr>
        </p:nvSpPr>
        <p:spPr/>
        <p:txBody>
          <a:bodyPr/>
          <a:lstStyle/>
          <a:p>
            <a:r>
              <a:rPr lang="en-US" altLang="ja-JP"/>
              <a:t>September 2024</a:t>
            </a: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Measured mini PCs</a:t>
            </a:r>
          </a:p>
        </p:txBody>
      </p:sp>
      <p:sp>
        <p:nvSpPr>
          <p:cNvPr id="6" name="Slide Number Placeholder 5"/>
          <p:cNvSpPr>
            <a:spLocks noGrp="1"/>
          </p:cNvSpPr>
          <p:nvPr>
            <p:ph type="sldNum" idx="12"/>
          </p:nvPr>
        </p:nvSpPr>
        <p:spPr/>
        <p:txBody>
          <a:bodyPr/>
          <a:lstStyle/>
          <a:p>
            <a:r>
              <a:rPr lang="en-GB" dirty="0"/>
              <a:t>Slide </a:t>
            </a:r>
            <a:fld id="{B3165115-9078-433B-A278-1F5ED971F63A}" type="slidenum">
              <a:rPr lang="en-GB"/>
              <a:pPr/>
              <a:t>3</a:t>
            </a:fld>
            <a:endParaRPr lang="en-GB" dirty="0"/>
          </a:p>
        </p:txBody>
      </p:sp>
      <p:sp>
        <p:nvSpPr>
          <p:cNvPr id="5" name="Footer Placeholder 4"/>
          <p:cNvSpPr>
            <a:spLocks noGrp="1"/>
          </p:cNvSpPr>
          <p:nvPr>
            <p:ph type="ftr" idx="14"/>
          </p:nvPr>
        </p:nvSpPr>
        <p:spPr/>
        <p:txBody>
          <a:bodyPr/>
          <a:lstStyle/>
          <a:p>
            <a:r>
              <a:rPr lang="en-GB"/>
              <a:t>Kazuto Yano, ATR</a:t>
            </a:r>
            <a:endParaRPr lang="en-GB" dirty="0"/>
          </a:p>
        </p:txBody>
      </p:sp>
      <p:sp>
        <p:nvSpPr>
          <p:cNvPr id="4" name="Date Placeholder 3"/>
          <p:cNvSpPr>
            <a:spLocks noGrp="1"/>
          </p:cNvSpPr>
          <p:nvPr>
            <p:ph type="dt" idx="15"/>
          </p:nvPr>
        </p:nvSpPr>
        <p:spPr/>
        <p:txBody>
          <a:bodyPr/>
          <a:lstStyle/>
          <a:p>
            <a:r>
              <a:rPr lang="en-US" altLang="ja-JP"/>
              <a:t>September 2024</a:t>
            </a:r>
            <a:endParaRPr lang="en-GB" dirty="0"/>
          </a:p>
        </p:txBody>
      </p:sp>
      <p:sp>
        <p:nvSpPr>
          <p:cNvPr id="9" name="コンテンツ プレースホルダー 8">
            <a:extLst>
              <a:ext uri="{FF2B5EF4-FFF2-40B4-BE49-F238E27FC236}">
                <a16:creationId xmlns:a16="http://schemas.microsoft.com/office/drawing/2014/main" id="{FBBC03E0-69DA-0F6A-6C7E-0D46F5CDF816}"/>
              </a:ext>
            </a:extLst>
          </p:cNvPr>
          <p:cNvSpPr>
            <a:spLocks noGrp="1"/>
          </p:cNvSpPr>
          <p:nvPr>
            <p:ph idx="1"/>
          </p:nvPr>
        </p:nvSpPr>
        <p:spPr>
          <a:xfrm>
            <a:off x="914401" y="1981201"/>
            <a:ext cx="10361084" cy="1591815"/>
          </a:xfrm>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We measured radio emission of 3 different mini PCs. They are made in different countries/area. </a:t>
            </a:r>
          </a:p>
        </p:txBody>
      </p:sp>
      <p:sp>
        <p:nvSpPr>
          <p:cNvPr id="17" name="テキスト ボックス 16">
            <a:extLst>
              <a:ext uri="{FF2B5EF4-FFF2-40B4-BE49-F238E27FC236}">
                <a16:creationId xmlns:a16="http://schemas.microsoft.com/office/drawing/2014/main" id="{F3A9BA8F-4E75-CEB5-74EA-B0B04D1312BB}"/>
              </a:ext>
            </a:extLst>
          </p:cNvPr>
          <p:cNvSpPr txBox="1"/>
          <p:nvPr/>
        </p:nvSpPr>
        <p:spPr>
          <a:xfrm>
            <a:off x="3143672" y="5519849"/>
            <a:ext cx="1544012" cy="461665"/>
          </a:xfrm>
          <a:prstGeom prst="rect">
            <a:avLst/>
          </a:prstGeom>
          <a:noFill/>
        </p:spPr>
        <p:txBody>
          <a:bodyPr wrap="none" rtlCol="0">
            <a:spAutoFit/>
          </a:bodyPr>
          <a:lstStyle/>
          <a:p>
            <a:r>
              <a:rPr kumimoji="1" lang="en-US" altLang="ja-JP" dirty="0">
                <a:solidFill>
                  <a:schemeClr val="tx1"/>
                </a:solidFill>
              </a:rPr>
              <a:t>Mini PC-C</a:t>
            </a:r>
            <a:endParaRPr kumimoji="1" lang="ja-JP" altLang="en-US" dirty="0">
              <a:solidFill>
                <a:schemeClr val="tx1"/>
              </a:solidFill>
            </a:endParaRPr>
          </a:p>
        </p:txBody>
      </p:sp>
      <p:sp>
        <p:nvSpPr>
          <p:cNvPr id="18" name="テキスト ボックス 17">
            <a:extLst>
              <a:ext uri="{FF2B5EF4-FFF2-40B4-BE49-F238E27FC236}">
                <a16:creationId xmlns:a16="http://schemas.microsoft.com/office/drawing/2014/main" id="{E28D2AE9-FF73-E93B-A8C1-8AA923F8F072}"/>
              </a:ext>
            </a:extLst>
          </p:cNvPr>
          <p:cNvSpPr txBox="1"/>
          <p:nvPr/>
        </p:nvSpPr>
        <p:spPr>
          <a:xfrm>
            <a:off x="5412366" y="5517232"/>
            <a:ext cx="1544012" cy="461665"/>
          </a:xfrm>
          <a:prstGeom prst="rect">
            <a:avLst/>
          </a:prstGeom>
          <a:noFill/>
        </p:spPr>
        <p:txBody>
          <a:bodyPr wrap="none" rtlCol="0">
            <a:spAutoFit/>
          </a:bodyPr>
          <a:lstStyle/>
          <a:p>
            <a:r>
              <a:rPr kumimoji="1" lang="en-US" altLang="ja-JP" dirty="0">
                <a:solidFill>
                  <a:schemeClr val="tx1"/>
                </a:solidFill>
              </a:rPr>
              <a:t>Mini PC-B</a:t>
            </a:r>
            <a:endParaRPr kumimoji="1" lang="ja-JP" altLang="en-US" dirty="0">
              <a:solidFill>
                <a:schemeClr val="tx1"/>
              </a:solidFill>
            </a:endParaRPr>
          </a:p>
        </p:txBody>
      </p:sp>
      <p:sp>
        <p:nvSpPr>
          <p:cNvPr id="19" name="テキスト ボックス 18">
            <a:extLst>
              <a:ext uri="{FF2B5EF4-FFF2-40B4-BE49-F238E27FC236}">
                <a16:creationId xmlns:a16="http://schemas.microsoft.com/office/drawing/2014/main" id="{0F442D0F-DF5A-3978-7D4C-8529B6D1072F}"/>
              </a:ext>
            </a:extLst>
          </p:cNvPr>
          <p:cNvSpPr txBox="1"/>
          <p:nvPr/>
        </p:nvSpPr>
        <p:spPr>
          <a:xfrm>
            <a:off x="7491854" y="5517232"/>
            <a:ext cx="1561646" cy="461665"/>
          </a:xfrm>
          <a:prstGeom prst="rect">
            <a:avLst/>
          </a:prstGeom>
          <a:noFill/>
        </p:spPr>
        <p:txBody>
          <a:bodyPr wrap="none" rtlCol="0">
            <a:spAutoFit/>
          </a:bodyPr>
          <a:lstStyle/>
          <a:p>
            <a:r>
              <a:rPr kumimoji="1" lang="en-US" altLang="ja-JP" dirty="0">
                <a:solidFill>
                  <a:schemeClr val="tx1"/>
                </a:solidFill>
              </a:rPr>
              <a:t>Mini PC-A</a:t>
            </a:r>
            <a:endParaRPr kumimoji="1" lang="ja-JP" altLang="en-US" dirty="0">
              <a:solidFill>
                <a:schemeClr val="tx1"/>
              </a:solidFill>
            </a:endParaRPr>
          </a:p>
        </p:txBody>
      </p:sp>
      <p:pic>
        <p:nvPicPr>
          <p:cNvPr id="3" name="図 2" descr="携帯電話のケース&#10;&#10;自動的に生成された説明">
            <a:extLst>
              <a:ext uri="{FF2B5EF4-FFF2-40B4-BE49-F238E27FC236}">
                <a16:creationId xmlns:a16="http://schemas.microsoft.com/office/drawing/2014/main" id="{5CDA88BD-43BD-4A7D-9561-4727509B2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84" y="3069232"/>
            <a:ext cx="7136949" cy="2448000"/>
          </a:xfrm>
          <a:prstGeom prst="rect">
            <a:avLst/>
          </a:prstGeom>
        </p:spPr>
      </p:pic>
    </p:spTree>
    <p:extLst>
      <p:ext uri="{BB962C8B-B14F-4D97-AF65-F5344CB8AC3E}">
        <p14:creationId xmlns:p14="http://schemas.microsoft.com/office/powerpoint/2010/main" val="35818385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equipment</a:t>
            </a:r>
          </a:p>
        </p:txBody>
      </p:sp>
      <p:sp>
        <p:nvSpPr>
          <p:cNvPr id="6" name="Slide Number Placeholder 5"/>
          <p:cNvSpPr>
            <a:spLocks noGrp="1"/>
          </p:cNvSpPr>
          <p:nvPr>
            <p:ph type="sldNum" idx="12"/>
          </p:nvPr>
        </p:nvSpPr>
        <p:spPr/>
        <p:txBody>
          <a:bodyPr/>
          <a:lstStyle/>
          <a:p>
            <a:r>
              <a:rPr lang="en-GB" dirty="0"/>
              <a:t>Slide </a:t>
            </a:r>
            <a:fld id="{B3165115-9078-433B-A278-1F5ED971F63A}" type="slidenum">
              <a:rPr lang="en-GB"/>
              <a:pPr/>
              <a:t>4</a:t>
            </a:fld>
            <a:endParaRPr lang="en-GB" dirty="0"/>
          </a:p>
        </p:txBody>
      </p:sp>
      <p:sp>
        <p:nvSpPr>
          <p:cNvPr id="5" name="Footer Placeholder 4"/>
          <p:cNvSpPr>
            <a:spLocks noGrp="1"/>
          </p:cNvSpPr>
          <p:nvPr>
            <p:ph type="ftr" idx="14"/>
          </p:nvPr>
        </p:nvSpPr>
        <p:spPr/>
        <p:txBody>
          <a:bodyPr/>
          <a:lstStyle/>
          <a:p>
            <a:r>
              <a:rPr lang="en-GB"/>
              <a:t>Kazuto Yano, ATR</a:t>
            </a:r>
            <a:endParaRPr lang="en-GB" dirty="0"/>
          </a:p>
        </p:txBody>
      </p:sp>
      <p:sp>
        <p:nvSpPr>
          <p:cNvPr id="4" name="Date Placeholder 3"/>
          <p:cNvSpPr>
            <a:spLocks noGrp="1"/>
          </p:cNvSpPr>
          <p:nvPr>
            <p:ph type="dt" idx="15"/>
          </p:nvPr>
        </p:nvSpPr>
        <p:spPr/>
        <p:txBody>
          <a:bodyPr/>
          <a:lstStyle/>
          <a:p>
            <a:r>
              <a:rPr lang="en-US" altLang="ja-JP"/>
              <a:t>September 2024</a:t>
            </a:r>
            <a:endParaRPr lang="en-GB" dirty="0"/>
          </a:p>
        </p:txBody>
      </p:sp>
      <p:sp>
        <p:nvSpPr>
          <p:cNvPr id="10" name="正方形/長方形 9">
            <a:extLst>
              <a:ext uri="{FF2B5EF4-FFF2-40B4-BE49-F238E27FC236}">
                <a16:creationId xmlns:a16="http://schemas.microsoft.com/office/drawing/2014/main" id="{959B31D2-6FDF-F8FE-9E09-36FE962FF392}"/>
              </a:ext>
            </a:extLst>
          </p:cNvPr>
          <p:cNvSpPr/>
          <p:nvPr/>
        </p:nvSpPr>
        <p:spPr bwMode="auto">
          <a:xfrm>
            <a:off x="10112169" y="2865052"/>
            <a:ext cx="504056" cy="1356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12" name="正方形/長方形 11">
            <a:extLst>
              <a:ext uri="{FF2B5EF4-FFF2-40B4-BE49-F238E27FC236}">
                <a16:creationId xmlns:a16="http://schemas.microsoft.com/office/drawing/2014/main" id="{14489EB3-B135-6D36-50A5-5779D68E4141}"/>
              </a:ext>
            </a:extLst>
          </p:cNvPr>
          <p:cNvSpPr/>
          <p:nvPr/>
        </p:nvSpPr>
        <p:spPr bwMode="auto">
          <a:xfrm>
            <a:off x="10869728" y="2810902"/>
            <a:ext cx="770888" cy="1356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9" name="コンテンツ プレースホルダー 8">
            <a:extLst>
              <a:ext uri="{FF2B5EF4-FFF2-40B4-BE49-F238E27FC236}">
                <a16:creationId xmlns:a16="http://schemas.microsoft.com/office/drawing/2014/main" id="{FB449321-E5E1-4588-1F96-0755E7F83F0B}"/>
              </a:ext>
            </a:extLst>
          </p:cNvPr>
          <p:cNvSpPr>
            <a:spLocks noGrp="1"/>
          </p:cNvSpPr>
          <p:nvPr>
            <p:ph idx="1"/>
          </p:nvPr>
        </p:nvSpPr>
        <p:spPr/>
        <p:txBody>
          <a:bodyPr/>
          <a:lstStyle/>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We conducted measurement in an anechoic chamber. In the experiment, IQ sampling data was recorded by a data logger during 60 seconds in booting the mini PCs.</a:t>
            </a:r>
            <a:r>
              <a:rPr lang="ja-JP" altLang="en-US" dirty="0">
                <a:solidFill>
                  <a:schemeClr val="tx1"/>
                </a:solidFill>
              </a:rPr>
              <a:t> </a:t>
            </a:r>
            <a:r>
              <a:rPr lang="en-US" altLang="ja-JP" dirty="0">
                <a:solidFill>
                  <a:schemeClr val="tx1"/>
                </a:solidFill>
              </a:rPr>
              <a:t>Measurement covers </a:t>
            </a:r>
            <a:r>
              <a:rPr lang="en-US" altLang="ja-JP" dirty="0"/>
              <a:t>the Sub-1 GHz bands in EU, USA (US) and Japan (JP).</a:t>
            </a:r>
            <a:endParaRPr lang="en-US" altLang="ja-JP" dirty="0">
              <a:solidFill>
                <a:schemeClr val="tx1"/>
              </a:solidFill>
            </a:endParaRP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The recorded I/Q data was converted to spectrogram.</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Configurations of measurement:</a:t>
            </a:r>
          </a:p>
          <a:p>
            <a:pPr marL="668338" lvl="1"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Sampling: 16-bit sampling for I/Q data @ 80 </a:t>
            </a:r>
            <a:r>
              <a:rPr lang="en-US" altLang="ja-JP" dirty="0" err="1">
                <a:solidFill>
                  <a:schemeClr val="tx1"/>
                </a:solidFill>
              </a:rPr>
              <a:t>Msamples</a:t>
            </a:r>
            <a:r>
              <a:rPr lang="en-US" altLang="ja-JP" dirty="0">
                <a:solidFill>
                  <a:schemeClr val="tx1"/>
                </a:solidFill>
              </a:rPr>
              <a:t>/s</a:t>
            </a:r>
          </a:p>
          <a:p>
            <a:pPr marL="668338" lvl="1"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Center frequency: 895 MHz</a:t>
            </a:r>
          </a:p>
          <a:p>
            <a:pPr marL="668338" lvl="1"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FFT size: 5120 (without overlapping)</a:t>
            </a:r>
          </a:p>
          <a:p>
            <a:pPr marL="668338" lvl="1"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Window function: Hann window</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environment</a:t>
            </a:r>
          </a:p>
        </p:txBody>
      </p:sp>
      <p:sp>
        <p:nvSpPr>
          <p:cNvPr id="6" name="Slide Number Placeholder 5"/>
          <p:cNvSpPr>
            <a:spLocks noGrp="1"/>
          </p:cNvSpPr>
          <p:nvPr>
            <p:ph type="sldNum" idx="12"/>
          </p:nvPr>
        </p:nvSpPr>
        <p:spPr/>
        <p:txBody>
          <a:bodyPr/>
          <a:lstStyle/>
          <a:p>
            <a:r>
              <a:rPr lang="en-GB" dirty="0"/>
              <a:t>Slide </a:t>
            </a:r>
            <a:fld id="{B3165115-9078-433B-A278-1F5ED971F63A}" type="slidenum">
              <a:rPr lang="en-GB"/>
              <a:pPr/>
              <a:t>5</a:t>
            </a:fld>
            <a:endParaRPr lang="en-GB" dirty="0"/>
          </a:p>
        </p:txBody>
      </p:sp>
      <p:sp>
        <p:nvSpPr>
          <p:cNvPr id="5" name="Footer Placeholder 4"/>
          <p:cNvSpPr>
            <a:spLocks noGrp="1"/>
          </p:cNvSpPr>
          <p:nvPr>
            <p:ph type="ftr" idx="14"/>
          </p:nvPr>
        </p:nvSpPr>
        <p:spPr/>
        <p:txBody>
          <a:bodyPr/>
          <a:lstStyle/>
          <a:p>
            <a:r>
              <a:rPr lang="en-GB"/>
              <a:t>Kazuto Yano, ATR</a:t>
            </a:r>
            <a:endParaRPr lang="en-GB" dirty="0"/>
          </a:p>
        </p:txBody>
      </p:sp>
      <p:sp>
        <p:nvSpPr>
          <p:cNvPr id="4" name="Date Placeholder 3"/>
          <p:cNvSpPr>
            <a:spLocks noGrp="1"/>
          </p:cNvSpPr>
          <p:nvPr>
            <p:ph type="dt" idx="15"/>
          </p:nvPr>
        </p:nvSpPr>
        <p:spPr/>
        <p:txBody>
          <a:bodyPr/>
          <a:lstStyle/>
          <a:p>
            <a:r>
              <a:rPr lang="en-US" altLang="ja-JP"/>
              <a:t>September 2024</a:t>
            </a:r>
            <a:endParaRPr lang="en-GB" dirty="0"/>
          </a:p>
        </p:txBody>
      </p:sp>
      <p:sp>
        <p:nvSpPr>
          <p:cNvPr id="10" name="正方形/長方形 9">
            <a:extLst>
              <a:ext uri="{FF2B5EF4-FFF2-40B4-BE49-F238E27FC236}">
                <a16:creationId xmlns:a16="http://schemas.microsoft.com/office/drawing/2014/main" id="{959B31D2-6FDF-F8FE-9E09-36FE962FF392}"/>
              </a:ext>
            </a:extLst>
          </p:cNvPr>
          <p:cNvSpPr/>
          <p:nvPr/>
        </p:nvSpPr>
        <p:spPr bwMode="auto">
          <a:xfrm>
            <a:off x="10112169" y="2500785"/>
            <a:ext cx="504056" cy="1356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12" name="正方形/長方形 11">
            <a:extLst>
              <a:ext uri="{FF2B5EF4-FFF2-40B4-BE49-F238E27FC236}">
                <a16:creationId xmlns:a16="http://schemas.microsoft.com/office/drawing/2014/main" id="{14489EB3-B135-6D36-50A5-5779D68E4141}"/>
              </a:ext>
            </a:extLst>
          </p:cNvPr>
          <p:cNvSpPr/>
          <p:nvPr/>
        </p:nvSpPr>
        <p:spPr bwMode="auto">
          <a:xfrm>
            <a:off x="10869728" y="2446635"/>
            <a:ext cx="770888" cy="1356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pic>
        <p:nvPicPr>
          <p:cNvPr id="7" name="図 6">
            <a:extLst>
              <a:ext uri="{FF2B5EF4-FFF2-40B4-BE49-F238E27FC236}">
                <a16:creationId xmlns:a16="http://schemas.microsoft.com/office/drawing/2014/main" id="{834C876E-389A-0B9A-4F97-DB68036B0D84}"/>
              </a:ext>
            </a:extLst>
          </p:cNvPr>
          <p:cNvPicPr>
            <a:picLocks noChangeAspect="1"/>
          </p:cNvPicPr>
          <p:nvPr/>
        </p:nvPicPr>
        <p:blipFill>
          <a:blip r:embed="rId3"/>
          <a:stretch>
            <a:fillRect/>
          </a:stretch>
        </p:blipFill>
        <p:spPr>
          <a:xfrm>
            <a:off x="263352" y="2128432"/>
            <a:ext cx="5615999" cy="3744000"/>
          </a:xfrm>
          <a:prstGeom prst="rect">
            <a:avLst/>
          </a:prstGeom>
        </p:spPr>
      </p:pic>
      <p:sp>
        <p:nvSpPr>
          <p:cNvPr id="8" name="テキスト ボックス 7">
            <a:extLst>
              <a:ext uri="{FF2B5EF4-FFF2-40B4-BE49-F238E27FC236}">
                <a16:creationId xmlns:a16="http://schemas.microsoft.com/office/drawing/2014/main" id="{7B1C32CB-16AE-5256-31A7-064AE19A1B7B}"/>
              </a:ext>
            </a:extLst>
          </p:cNvPr>
          <p:cNvSpPr txBox="1"/>
          <p:nvPr/>
        </p:nvSpPr>
        <p:spPr>
          <a:xfrm>
            <a:off x="4507107" y="3053923"/>
            <a:ext cx="659155" cy="369332"/>
          </a:xfrm>
          <a:prstGeom prst="rect">
            <a:avLst/>
          </a:prstGeom>
          <a:noFill/>
        </p:spPr>
        <p:txBody>
          <a:bodyPr wrap="none" rtlCol="0">
            <a:spAutoFit/>
          </a:bodyPr>
          <a:lstStyle/>
          <a:p>
            <a:r>
              <a:rPr kumimoji="1" lang="en-US" altLang="ja-JP" sz="1800" dirty="0">
                <a:solidFill>
                  <a:srgbClr val="FFFF00"/>
                </a:solidFill>
                <a:latin typeface="Arial" panose="020B0604020202020204" pitchFamily="34" charset="0"/>
                <a:cs typeface="Arial" panose="020B0604020202020204" pitchFamily="34" charset="0"/>
              </a:rPr>
              <a:t>DUT</a:t>
            </a:r>
            <a:endParaRPr kumimoji="1" lang="ja-JP" altLang="en-US" sz="1800" dirty="0">
              <a:solidFill>
                <a:srgbClr val="FFFF00"/>
              </a:solidFill>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3E877D8F-BDAA-2F7A-E71F-F4F4F083A9CC}"/>
              </a:ext>
            </a:extLst>
          </p:cNvPr>
          <p:cNvSpPr txBox="1"/>
          <p:nvPr/>
        </p:nvSpPr>
        <p:spPr>
          <a:xfrm>
            <a:off x="1127448" y="4215535"/>
            <a:ext cx="1377300" cy="369332"/>
          </a:xfrm>
          <a:prstGeom prst="rect">
            <a:avLst/>
          </a:prstGeom>
          <a:noFill/>
        </p:spPr>
        <p:txBody>
          <a:bodyPr wrap="none" rtlCol="0">
            <a:spAutoFit/>
          </a:bodyPr>
          <a:lstStyle/>
          <a:p>
            <a:r>
              <a:rPr kumimoji="1" lang="en-US" altLang="ja-JP" sz="1800" dirty="0">
                <a:solidFill>
                  <a:srgbClr val="FFFF00"/>
                </a:solidFill>
                <a:latin typeface="Arial" panose="020B0604020202020204" pitchFamily="34" charset="0"/>
                <a:cs typeface="Arial" panose="020B0604020202020204" pitchFamily="34" charset="0"/>
              </a:rPr>
              <a:t>Data logger</a:t>
            </a:r>
            <a:endParaRPr kumimoji="1" lang="ja-JP" altLang="en-US" sz="1800" dirty="0">
              <a:solidFill>
                <a:srgbClr val="FFFF00"/>
              </a:solidFill>
              <a:latin typeface="Arial" panose="020B0604020202020204" pitchFamily="34" charset="0"/>
              <a:cs typeface="Arial" panose="020B0604020202020204" pitchFamily="34" charset="0"/>
            </a:endParaRPr>
          </a:p>
        </p:txBody>
      </p:sp>
      <p:pic>
        <p:nvPicPr>
          <p:cNvPr id="13" name="図 12">
            <a:extLst>
              <a:ext uri="{FF2B5EF4-FFF2-40B4-BE49-F238E27FC236}">
                <a16:creationId xmlns:a16="http://schemas.microsoft.com/office/drawing/2014/main" id="{A6A05BB3-F367-A1EA-724B-3D14F17E2A24}"/>
              </a:ext>
            </a:extLst>
          </p:cNvPr>
          <p:cNvPicPr>
            <a:picLocks noChangeAspect="1"/>
          </p:cNvPicPr>
          <p:nvPr/>
        </p:nvPicPr>
        <p:blipFill>
          <a:blip r:embed="rId4"/>
          <a:srcRect l="8731" b="10418"/>
          <a:stretch/>
        </p:blipFill>
        <p:spPr>
          <a:xfrm>
            <a:off x="6206893" y="2133272"/>
            <a:ext cx="5721755" cy="3744000"/>
          </a:xfrm>
          <a:prstGeom prst="rect">
            <a:avLst/>
          </a:prstGeom>
        </p:spPr>
      </p:pic>
      <p:sp>
        <p:nvSpPr>
          <p:cNvPr id="14" name="正方形/長方形 13">
            <a:extLst>
              <a:ext uri="{FF2B5EF4-FFF2-40B4-BE49-F238E27FC236}">
                <a16:creationId xmlns:a16="http://schemas.microsoft.com/office/drawing/2014/main" id="{D863025E-74E4-394D-B3D0-448BED95A477}"/>
              </a:ext>
            </a:extLst>
          </p:cNvPr>
          <p:cNvSpPr/>
          <p:nvPr/>
        </p:nvSpPr>
        <p:spPr bwMode="auto">
          <a:xfrm>
            <a:off x="3650289" y="2987444"/>
            <a:ext cx="1509607" cy="108540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20" name="矢印: 右 19">
            <a:extLst>
              <a:ext uri="{FF2B5EF4-FFF2-40B4-BE49-F238E27FC236}">
                <a16:creationId xmlns:a16="http://schemas.microsoft.com/office/drawing/2014/main" id="{4236D09F-F292-9427-CF10-EC2C7568AECE}"/>
              </a:ext>
            </a:extLst>
          </p:cNvPr>
          <p:cNvSpPr/>
          <p:nvPr/>
        </p:nvSpPr>
        <p:spPr bwMode="auto">
          <a:xfrm>
            <a:off x="5414004" y="3172110"/>
            <a:ext cx="648072" cy="701860"/>
          </a:xfrm>
          <a:prstGeom prst="rightArrow">
            <a:avLst/>
          </a:prstGeom>
          <a:solidFill>
            <a:srgbClr val="FFFFCC"/>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22" name="テキスト ボックス 21">
            <a:extLst>
              <a:ext uri="{FF2B5EF4-FFF2-40B4-BE49-F238E27FC236}">
                <a16:creationId xmlns:a16="http://schemas.microsoft.com/office/drawing/2014/main" id="{E37C1184-16DD-412B-D1FE-1ACE1750865A}"/>
              </a:ext>
            </a:extLst>
          </p:cNvPr>
          <p:cNvSpPr txBox="1"/>
          <p:nvPr/>
        </p:nvSpPr>
        <p:spPr>
          <a:xfrm>
            <a:off x="9705042" y="4603346"/>
            <a:ext cx="659155" cy="369332"/>
          </a:xfrm>
          <a:prstGeom prst="rect">
            <a:avLst/>
          </a:prstGeom>
          <a:noFill/>
        </p:spPr>
        <p:txBody>
          <a:bodyPr wrap="none" rtlCol="0">
            <a:spAutoFit/>
          </a:bodyPr>
          <a:lstStyle/>
          <a:p>
            <a:r>
              <a:rPr kumimoji="1" lang="en-US" altLang="ja-JP" sz="1800" dirty="0">
                <a:solidFill>
                  <a:srgbClr val="FFFF00"/>
                </a:solidFill>
                <a:latin typeface="Arial" panose="020B0604020202020204" pitchFamily="34" charset="0"/>
                <a:cs typeface="Arial" panose="020B0604020202020204" pitchFamily="34" charset="0"/>
              </a:rPr>
              <a:t>DUT</a:t>
            </a:r>
            <a:endParaRPr kumimoji="1" lang="ja-JP" altLang="en-US" sz="1800" dirty="0">
              <a:solidFill>
                <a:srgbClr val="FFFF00"/>
              </a:solidFill>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D5B31F2E-F83C-BF61-008A-D555647270D2}"/>
              </a:ext>
            </a:extLst>
          </p:cNvPr>
          <p:cNvSpPr txBox="1"/>
          <p:nvPr/>
        </p:nvSpPr>
        <p:spPr>
          <a:xfrm>
            <a:off x="9845935" y="2329815"/>
            <a:ext cx="2095445" cy="1200329"/>
          </a:xfrm>
          <a:prstGeom prst="rect">
            <a:avLst/>
          </a:prstGeom>
          <a:noFill/>
        </p:spPr>
        <p:txBody>
          <a:bodyPr wrap="none" rtlCol="0">
            <a:spAutoFit/>
          </a:bodyPr>
          <a:lstStyle/>
          <a:p>
            <a:r>
              <a:rPr kumimoji="1" lang="en-US" altLang="ja-JP" sz="1800" dirty="0">
                <a:solidFill>
                  <a:srgbClr val="FFFF00"/>
                </a:solidFill>
                <a:latin typeface="Arial" panose="020B0604020202020204" pitchFamily="34" charset="0"/>
                <a:cs typeface="Arial" panose="020B0604020202020204" pitchFamily="34" charset="0"/>
              </a:rPr>
              <a:t>Monopole antenna</a:t>
            </a:r>
          </a:p>
          <a:p>
            <a:r>
              <a:rPr kumimoji="1" lang="en-US" altLang="ja-JP" sz="1800" dirty="0">
                <a:solidFill>
                  <a:srgbClr val="FFFF00"/>
                </a:solidFill>
                <a:latin typeface="Arial" panose="020B0604020202020204" pitchFamily="34" charset="0"/>
                <a:cs typeface="Arial" panose="020B0604020202020204" pitchFamily="34" charset="0"/>
              </a:rPr>
              <a:t>(Distance between</a:t>
            </a:r>
          </a:p>
          <a:p>
            <a:r>
              <a:rPr kumimoji="1" lang="en-US" altLang="ja-JP" sz="1800" dirty="0">
                <a:solidFill>
                  <a:srgbClr val="FFFF00"/>
                </a:solidFill>
                <a:latin typeface="Arial" panose="020B0604020202020204" pitchFamily="34" charset="0"/>
                <a:cs typeface="Arial" panose="020B0604020202020204" pitchFamily="34" charset="0"/>
              </a:rPr>
              <a:t> the antenna and</a:t>
            </a:r>
          </a:p>
          <a:p>
            <a:r>
              <a:rPr kumimoji="1" lang="en-US" altLang="ja-JP" sz="1800" dirty="0">
                <a:solidFill>
                  <a:srgbClr val="FFFF00"/>
                </a:solidFill>
                <a:latin typeface="Arial" panose="020B0604020202020204" pitchFamily="34" charset="0"/>
                <a:cs typeface="Arial" panose="020B0604020202020204" pitchFamily="34" charset="0"/>
              </a:rPr>
              <a:t> DUT: 2 cm)</a:t>
            </a:r>
            <a:endParaRPr kumimoji="1" lang="ja-JP" altLang="en-US" sz="1800" dirty="0">
              <a:solidFill>
                <a:srgbClr val="FFFF00"/>
              </a:solidFill>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9A837F5F-EC5D-A61C-2642-63724E59250D}"/>
              </a:ext>
            </a:extLst>
          </p:cNvPr>
          <p:cNvSpPr txBox="1"/>
          <p:nvPr/>
        </p:nvSpPr>
        <p:spPr>
          <a:xfrm>
            <a:off x="7891461" y="2155156"/>
            <a:ext cx="1967205" cy="1200329"/>
          </a:xfrm>
          <a:prstGeom prst="rect">
            <a:avLst/>
          </a:prstGeom>
          <a:noFill/>
        </p:spPr>
        <p:txBody>
          <a:bodyPr wrap="none" rtlCol="0">
            <a:spAutoFit/>
          </a:bodyPr>
          <a:lstStyle/>
          <a:p>
            <a:r>
              <a:rPr kumimoji="1" lang="en-US" altLang="ja-JP" sz="1800" dirty="0">
                <a:solidFill>
                  <a:srgbClr val="FFFF00"/>
                </a:solidFill>
                <a:latin typeface="Arial" panose="020B0604020202020204" pitchFamily="34" charset="0"/>
                <a:cs typeface="Arial" panose="020B0604020202020204" pitchFamily="34" charset="0"/>
              </a:rPr>
              <a:t>BPF</a:t>
            </a:r>
          </a:p>
          <a:p>
            <a:r>
              <a:rPr kumimoji="1" lang="en-US" altLang="ja-JP" sz="1800" dirty="0">
                <a:solidFill>
                  <a:srgbClr val="FFFF00"/>
                </a:solidFill>
                <a:latin typeface="Arial" panose="020B0604020202020204" pitchFamily="34" charset="0"/>
                <a:cs typeface="Arial" panose="020B0604020202020204" pitchFamily="34" charset="0"/>
              </a:rPr>
              <a:t>(Mini-Circuits</a:t>
            </a:r>
          </a:p>
          <a:p>
            <a:r>
              <a:rPr kumimoji="1" lang="en-US" altLang="ja-JP" sz="1800" dirty="0">
                <a:solidFill>
                  <a:srgbClr val="FFFF00"/>
                </a:solidFill>
                <a:latin typeface="Arial" panose="020B0604020202020204" pitchFamily="34" charset="0"/>
                <a:cs typeface="Arial" panose="020B0604020202020204" pitchFamily="34" charset="0"/>
              </a:rPr>
              <a:t> VBFZ-925-S</a:t>
            </a:r>
          </a:p>
          <a:p>
            <a:r>
              <a:rPr kumimoji="1" lang="en-US" altLang="ja-JP" sz="1800" dirty="0">
                <a:solidFill>
                  <a:srgbClr val="FFFF00"/>
                </a:solidFill>
                <a:latin typeface="Arial" panose="020B0604020202020204" pitchFamily="34" charset="0"/>
                <a:cs typeface="Arial" panose="020B0604020202020204" pitchFamily="34" charset="0"/>
              </a:rPr>
              <a:t> 800M-1050MHz)</a:t>
            </a:r>
          </a:p>
        </p:txBody>
      </p:sp>
      <p:cxnSp>
        <p:nvCxnSpPr>
          <p:cNvPr id="27" name="直線矢印コネクタ 26">
            <a:extLst>
              <a:ext uri="{FF2B5EF4-FFF2-40B4-BE49-F238E27FC236}">
                <a16:creationId xmlns:a16="http://schemas.microsoft.com/office/drawing/2014/main" id="{578AB806-2123-1225-708D-B9FCE80D79B1}"/>
              </a:ext>
            </a:extLst>
          </p:cNvPr>
          <p:cNvCxnSpPr>
            <a:stCxn id="25" idx="2"/>
          </p:cNvCxnSpPr>
          <p:nvPr/>
        </p:nvCxnSpPr>
        <p:spPr bwMode="auto">
          <a:xfrm flipH="1">
            <a:off x="8875063" y="3355485"/>
            <a:ext cx="1" cy="343267"/>
          </a:xfrm>
          <a:prstGeom prst="straightConnector1">
            <a:avLst/>
          </a:prstGeom>
          <a:solidFill>
            <a:srgbClr val="00B8FF"/>
          </a:solidFill>
          <a:ln w="28575" cap="flat" cmpd="sng" algn="ctr">
            <a:solidFill>
              <a:srgbClr val="FFFF00"/>
            </a:solidFill>
            <a:prstDash val="solid"/>
            <a:round/>
            <a:headEnd type="none" w="med" len="med"/>
            <a:tailEnd type="arrow" w="med" len="med"/>
          </a:ln>
          <a:effectLst/>
        </p:spPr>
      </p:cxnSp>
      <p:cxnSp>
        <p:nvCxnSpPr>
          <p:cNvPr id="28" name="直線矢印コネクタ 27">
            <a:extLst>
              <a:ext uri="{FF2B5EF4-FFF2-40B4-BE49-F238E27FC236}">
                <a16:creationId xmlns:a16="http://schemas.microsoft.com/office/drawing/2014/main" id="{D6D541BD-FAC8-A424-BDD3-754FC608BE9D}"/>
              </a:ext>
            </a:extLst>
          </p:cNvPr>
          <p:cNvCxnSpPr>
            <a:cxnSpLocks/>
          </p:cNvCxnSpPr>
          <p:nvPr/>
        </p:nvCxnSpPr>
        <p:spPr bwMode="auto">
          <a:xfrm flipH="1">
            <a:off x="10112169" y="3486231"/>
            <a:ext cx="518221" cy="586614"/>
          </a:xfrm>
          <a:prstGeom prst="straightConnector1">
            <a:avLst/>
          </a:prstGeom>
          <a:solidFill>
            <a:srgbClr val="00B8FF"/>
          </a:solidFill>
          <a:ln w="28575" cap="flat" cmpd="sng" algn="ctr">
            <a:solidFill>
              <a:srgbClr val="FFFF00"/>
            </a:solidFill>
            <a:prstDash val="solid"/>
            <a:round/>
            <a:headEnd type="none" w="med" len="med"/>
            <a:tailEnd type="arrow" w="med" len="med"/>
          </a:ln>
          <a:effectLst/>
        </p:spPr>
      </p:cxnSp>
      <p:cxnSp>
        <p:nvCxnSpPr>
          <p:cNvPr id="30" name="直線矢印コネクタ 29">
            <a:extLst>
              <a:ext uri="{FF2B5EF4-FFF2-40B4-BE49-F238E27FC236}">
                <a16:creationId xmlns:a16="http://schemas.microsoft.com/office/drawing/2014/main" id="{410A36C9-C4EB-48D0-11C5-39B7C6F94F91}"/>
              </a:ext>
            </a:extLst>
          </p:cNvPr>
          <p:cNvCxnSpPr>
            <a:cxnSpLocks/>
            <a:stCxn id="8" idx="2"/>
          </p:cNvCxnSpPr>
          <p:nvPr/>
        </p:nvCxnSpPr>
        <p:spPr bwMode="auto">
          <a:xfrm flipH="1">
            <a:off x="4727848" y="3423255"/>
            <a:ext cx="108837" cy="324794"/>
          </a:xfrm>
          <a:prstGeom prst="straightConnector1">
            <a:avLst/>
          </a:prstGeom>
          <a:solidFill>
            <a:srgbClr val="00B8FF"/>
          </a:solidFill>
          <a:ln w="28575" cap="flat" cmpd="sng" algn="ctr">
            <a:solidFill>
              <a:srgbClr val="FFFF00"/>
            </a:solidFill>
            <a:prstDash val="solid"/>
            <a:round/>
            <a:headEnd type="none" w="med" len="med"/>
            <a:tailEnd type="arrow" w="med" len="med"/>
          </a:ln>
          <a:effectLst/>
        </p:spPr>
      </p:cxnSp>
    </p:spTree>
    <p:extLst>
      <p:ext uri="{BB962C8B-B14F-4D97-AF65-F5344CB8AC3E}">
        <p14:creationId xmlns:p14="http://schemas.microsoft.com/office/powerpoint/2010/main" val="1120710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012C0-36A4-9D65-81C7-A095840B7D9F}"/>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0246232A-C926-32E3-7F21-64D7CE2D208B}"/>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result</a:t>
            </a:r>
            <a:r>
              <a:rPr lang="en-GB" altLang="ja-JP" dirty="0"/>
              <a:t> for 60 seconds</a:t>
            </a:r>
            <a:r>
              <a:rPr lang="en-GB" dirty="0"/>
              <a:t> (without mini PC)</a:t>
            </a:r>
          </a:p>
        </p:txBody>
      </p:sp>
      <p:sp>
        <p:nvSpPr>
          <p:cNvPr id="6" name="Slide Number Placeholder 5">
            <a:extLst>
              <a:ext uri="{FF2B5EF4-FFF2-40B4-BE49-F238E27FC236}">
                <a16:creationId xmlns:a16="http://schemas.microsoft.com/office/drawing/2014/main" id="{B56F5FAA-04F0-BF8B-8F9E-0BA5E4DF7CFE}"/>
              </a:ext>
            </a:extLst>
          </p:cNvPr>
          <p:cNvSpPr>
            <a:spLocks noGrp="1"/>
          </p:cNvSpPr>
          <p:nvPr>
            <p:ph type="sldNum" idx="12"/>
          </p:nvPr>
        </p:nvSpPr>
        <p:spPr/>
        <p:txBody>
          <a:bodyPr/>
          <a:lstStyle/>
          <a:p>
            <a:r>
              <a:rPr lang="en-GB" dirty="0"/>
              <a:t>Slide </a:t>
            </a:r>
            <a:fld id="{B3165115-9078-433B-A278-1F5ED971F63A}" type="slidenum">
              <a:rPr lang="en-GB"/>
              <a:pPr/>
              <a:t>6</a:t>
            </a:fld>
            <a:endParaRPr lang="en-GB" dirty="0"/>
          </a:p>
        </p:txBody>
      </p:sp>
      <p:sp>
        <p:nvSpPr>
          <p:cNvPr id="5" name="Footer Placeholder 4">
            <a:extLst>
              <a:ext uri="{FF2B5EF4-FFF2-40B4-BE49-F238E27FC236}">
                <a16:creationId xmlns:a16="http://schemas.microsoft.com/office/drawing/2014/main" id="{FFD9A903-C091-F67B-C3FF-4F99793AFC0F}"/>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3FAA2EA2-BFAD-6915-D508-0F0F8576B267}"/>
              </a:ext>
            </a:extLst>
          </p:cNvPr>
          <p:cNvSpPr>
            <a:spLocks noGrp="1"/>
          </p:cNvSpPr>
          <p:nvPr>
            <p:ph type="dt" idx="15"/>
          </p:nvPr>
        </p:nvSpPr>
        <p:spPr/>
        <p:txBody>
          <a:bodyPr/>
          <a:lstStyle/>
          <a:p>
            <a:r>
              <a:rPr lang="en-US" altLang="ja-JP"/>
              <a:t>September 2024</a:t>
            </a:r>
            <a:endParaRPr lang="en-GB" dirty="0"/>
          </a:p>
        </p:txBody>
      </p:sp>
      <p:sp>
        <p:nvSpPr>
          <p:cNvPr id="2" name="テキスト ボックス 1">
            <a:extLst>
              <a:ext uri="{FF2B5EF4-FFF2-40B4-BE49-F238E27FC236}">
                <a16:creationId xmlns:a16="http://schemas.microsoft.com/office/drawing/2014/main" id="{D09D16D3-FED3-0558-A9E3-444731969388}"/>
              </a:ext>
            </a:extLst>
          </p:cNvPr>
          <p:cNvSpPr txBox="1"/>
          <p:nvPr/>
        </p:nvSpPr>
        <p:spPr>
          <a:xfrm>
            <a:off x="3995936" y="6165304"/>
            <a:ext cx="5065896" cy="584775"/>
          </a:xfrm>
          <a:prstGeom prst="rect">
            <a:avLst/>
          </a:prstGeom>
          <a:noFill/>
        </p:spPr>
        <p:txBody>
          <a:bodyPr wrap="square" rtlCol="0">
            <a:spAutoFit/>
          </a:bodyPr>
          <a:lstStyle/>
          <a:p>
            <a:pPr algn="ctr"/>
            <a:r>
              <a:rPr kumimoji="1" lang="ja-JP" altLang="en-US" sz="1600" b="1" dirty="0"/>
              <a:t>｜   　　　 　   ｜    　　 　　  ｜    　　 　　  ｜</a:t>
            </a:r>
            <a:endParaRPr kumimoji="1" lang="en-US" altLang="ja-JP" sz="1600" b="1" dirty="0"/>
          </a:p>
          <a:p>
            <a:r>
              <a:rPr kumimoji="1" lang="en-US" altLang="ja-JP" sz="1600" b="1" dirty="0"/>
              <a:t>         900  </a:t>
            </a:r>
            <a:r>
              <a:rPr kumimoji="1" lang="ja-JP" altLang="en-US" sz="1600" b="1" dirty="0"/>
              <a:t>　　 　　</a:t>
            </a:r>
            <a:r>
              <a:rPr kumimoji="1" lang="en-US" altLang="ja-JP" sz="1600" b="1" dirty="0"/>
              <a:t>  910  </a:t>
            </a:r>
            <a:r>
              <a:rPr kumimoji="1" lang="ja-JP" altLang="en-US" sz="1600" b="1" dirty="0"/>
              <a:t>　 　　　</a:t>
            </a:r>
            <a:r>
              <a:rPr kumimoji="1" lang="en-US" altLang="ja-JP" sz="1600" b="1" dirty="0"/>
              <a:t>  920  </a:t>
            </a:r>
            <a:r>
              <a:rPr kumimoji="1" lang="ja-JP" altLang="en-US" sz="1600" b="1" dirty="0"/>
              <a:t>　　　 </a:t>
            </a:r>
            <a:r>
              <a:rPr kumimoji="1" lang="en-US" altLang="ja-JP" sz="1600" b="1" dirty="0"/>
              <a:t>  930MHz</a:t>
            </a:r>
            <a:endParaRPr kumimoji="1" lang="ja-JP" altLang="en-US" sz="1600" b="1" dirty="0"/>
          </a:p>
        </p:txBody>
      </p:sp>
      <p:sp>
        <p:nvSpPr>
          <p:cNvPr id="61" name="コンテンツ プレースホルダー 60">
            <a:extLst>
              <a:ext uri="{FF2B5EF4-FFF2-40B4-BE49-F238E27FC236}">
                <a16:creationId xmlns:a16="http://schemas.microsoft.com/office/drawing/2014/main" id="{27FB36BD-50E1-FD1E-B017-415BC0D78493}"/>
              </a:ext>
            </a:extLst>
          </p:cNvPr>
          <p:cNvSpPr>
            <a:spLocks noGrp="1"/>
          </p:cNvSpPr>
          <p:nvPr>
            <p:ph idx="1"/>
          </p:nvPr>
        </p:nvSpPr>
        <p:spPr>
          <a:xfrm>
            <a:off x="914401" y="1981201"/>
            <a:ext cx="5181599" cy="4113213"/>
          </a:xfrm>
        </p:spPr>
        <p:txBody>
          <a:bodyPr/>
          <a:lstStyle/>
          <a:p>
            <a:pPr marL="266700" indent="-266700">
              <a:buFont typeface="Arial" panose="020B0604020202020204" pitchFamily="34" charset="0"/>
              <a:buChar char="•"/>
            </a:pPr>
            <a:r>
              <a:rPr lang="en-US" altLang="ja-JP" dirty="0"/>
              <a:t>Continuous radio noise is observed at several frequencies. It seems the internal noise of the measurement equipment.</a:t>
            </a:r>
            <a:endParaRPr lang="ja-JP" altLang="en-US" dirty="0"/>
          </a:p>
        </p:txBody>
      </p:sp>
      <p:pic>
        <p:nvPicPr>
          <p:cNvPr id="62" name="図 61">
            <a:extLst>
              <a:ext uri="{FF2B5EF4-FFF2-40B4-BE49-F238E27FC236}">
                <a16:creationId xmlns:a16="http://schemas.microsoft.com/office/drawing/2014/main" id="{578FFA86-DB88-41A3-5573-41A28879A291}"/>
              </a:ext>
            </a:extLst>
          </p:cNvPr>
          <p:cNvPicPr>
            <a:picLocks noChangeAspect="1"/>
          </p:cNvPicPr>
          <p:nvPr/>
        </p:nvPicPr>
        <p:blipFill>
          <a:blip r:embed="rId3"/>
          <a:stretch>
            <a:fillRect/>
          </a:stretch>
        </p:blipFill>
        <p:spPr>
          <a:xfrm>
            <a:off x="6456040" y="1412776"/>
            <a:ext cx="5120319" cy="5040000"/>
          </a:xfrm>
          <a:prstGeom prst="rect">
            <a:avLst/>
          </a:prstGeom>
        </p:spPr>
      </p:pic>
    </p:spTree>
    <p:extLst>
      <p:ext uri="{BB962C8B-B14F-4D97-AF65-F5344CB8AC3E}">
        <p14:creationId xmlns:p14="http://schemas.microsoft.com/office/powerpoint/2010/main" val="39582243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012C0-36A4-9D65-81C7-A095840B7D9F}"/>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0246232A-C926-32E3-7F21-64D7CE2D208B}"/>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result for 60 seconds (with mini PC-A)</a:t>
            </a:r>
          </a:p>
        </p:txBody>
      </p:sp>
      <p:sp>
        <p:nvSpPr>
          <p:cNvPr id="6" name="Slide Number Placeholder 5">
            <a:extLst>
              <a:ext uri="{FF2B5EF4-FFF2-40B4-BE49-F238E27FC236}">
                <a16:creationId xmlns:a16="http://schemas.microsoft.com/office/drawing/2014/main" id="{B56F5FAA-04F0-BF8B-8F9E-0BA5E4DF7CFE}"/>
              </a:ext>
            </a:extLst>
          </p:cNvPr>
          <p:cNvSpPr>
            <a:spLocks noGrp="1"/>
          </p:cNvSpPr>
          <p:nvPr>
            <p:ph type="sldNum" idx="12"/>
          </p:nvPr>
        </p:nvSpPr>
        <p:spPr/>
        <p:txBody>
          <a:bodyPr/>
          <a:lstStyle/>
          <a:p>
            <a:r>
              <a:rPr lang="en-GB" dirty="0"/>
              <a:t>Slide </a:t>
            </a:r>
            <a:fld id="{B3165115-9078-433B-A278-1F5ED971F63A}" type="slidenum">
              <a:rPr lang="en-GB"/>
              <a:pPr/>
              <a:t>7</a:t>
            </a:fld>
            <a:endParaRPr lang="en-GB" dirty="0"/>
          </a:p>
        </p:txBody>
      </p:sp>
      <p:sp>
        <p:nvSpPr>
          <p:cNvPr id="5" name="Footer Placeholder 4">
            <a:extLst>
              <a:ext uri="{FF2B5EF4-FFF2-40B4-BE49-F238E27FC236}">
                <a16:creationId xmlns:a16="http://schemas.microsoft.com/office/drawing/2014/main" id="{FFD9A903-C091-F67B-C3FF-4F99793AFC0F}"/>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3FAA2EA2-BFAD-6915-D508-0F0F8576B267}"/>
              </a:ext>
            </a:extLst>
          </p:cNvPr>
          <p:cNvSpPr>
            <a:spLocks noGrp="1"/>
          </p:cNvSpPr>
          <p:nvPr>
            <p:ph type="dt" idx="15"/>
          </p:nvPr>
        </p:nvSpPr>
        <p:spPr/>
        <p:txBody>
          <a:bodyPr/>
          <a:lstStyle/>
          <a:p>
            <a:r>
              <a:rPr lang="en-US" altLang="ja-JP"/>
              <a:t>September 2024</a:t>
            </a:r>
            <a:endParaRPr lang="en-GB" dirty="0"/>
          </a:p>
        </p:txBody>
      </p:sp>
      <p:sp>
        <p:nvSpPr>
          <p:cNvPr id="2" name="テキスト ボックス 1">
            <a:extLst>
              <a:ext uri="{FF2B5EF4-FFF2-40B4-BE49-F238E27FC236}">
                <a16:creationId xmlns:a16="http://schemas.microsoft.com/office/drawing/2014/main" id="{D09D16D3-FED3-0558-A9E3-444731969388}"/>
              </a:ext>
            </a:extLst>
          </p:cNvPr>
          <p:cNvSpPr txBox="1"/>
          <p:nvPr/>
        </p:nvSpPr>
        <p:spPr>
          <a:xfrm>
            <a:off x="3995936" y="6165304"/>
            <a:ext cx="5065896" cy="584775"/>
          </a:xfrm>
          <a:prstGeom prst="rect">
            <a:avLst/>
          </a:prstGeom>
          <a:noFill/>
        </p:spPr>
        <p:txBody>
          <a:bodyPr wrap="square" rtlCol="0">
            <a:spAutoFit/>
          </a:bodyPr>
          <a:lstStyle/>
          <a:p>
            <a:pPr algn="ctr"/>
            <a:r>
              <a:rPr kumimoji="1" lang="ja-JP" altLang="en-US" sz="1600" b="1" dirty="0"/>
              <a:t>｜   　　　 　   ｜    　　 　　  ｜    　　 　　  ｜</a:t>
            </a:r>
            <a:endParaRPr kumimoji="1" lang="en-US" altLang="ja-JP" sz="1600" b="1" dirty="0"/>
          </a:p>
          <a:p>
            <a:r>
              <a:rPr kumimoji="1" lang="en-US" altLang="ja-JP" sz="1600" b="1" dirty="0"/>
              <a:t>         900  </a:t>
            </a:r>
            <a:r>
              <a:rPr kumimoji="1" lang="ja-JP" altLang="en-US" sz="1600" b="1" dirty="0"/>
              <a:t>　　 　　</a:t>
            </a:r>
            <a:r>
              <a:rPr kumimoji="1" lang="en-US" altLang="ja-JP" sz="1600" b="1" dirty="0"/>
              <a:t>  910  </a:t>
            </a:r>
            <a:r>
              <a:rPr kumimoji="1" lang="ja-JP" altLang="en-US" sz="1600" b="1" dirty="0"/>
              <a:t>　 　　　</a:t>
            </a:r>
            <a:r>
              <a:rPr kumimoji="1" lang="en-US" altLang="ja-JP" sz="1600" b="1" dirty="0"/>
              <a:t>  920  </a:t>
            </a:r>
            <a:r>
              <a:rPr kumimoji="1" lang="ja-JP" altLang="en-US" sz="1600" b="1" dirty="0"/>
              <a:t>　　　 </a:t>
            </a:r>
            <a:r>
              <a:rPr kumimoji="1" lang="en-US" altLang="ja-JP" sz="1600" b="1" dirty="0"/>
              <a:t>  930MHz</a:t>
            </a:r>
            <a:endParaRPr kumimoji="1" lang="ja-JP" altLang="en-US" sz="1600" b="1" dirty="0"/>
          </a:p>
        </p:txBody>
      </p:sp>
      <p:sp>
        <p:nvSpPr>
          <p:cNvPr id="61" name="コンテンツ プレースホルダー 60">
            <a:extLst>
              <a:ext uri="{FF2B5EF4-FFF2-40B4-BE49-F238E27FC236}">
                <a16:creationId xmlns:a16="http://schemas.microsoft.com/office/drawing/2014/main" id="{27FB36BD-50E1-FD1E-B017-415BC0D78493}"/>
              </a:ext>
            </a:extLst>
          </p:cNvPr>
          <p:cNvSpPr>
            <a:spLocks noGrp="1"/>
          </p:cNvSpPr>
          <p:nvPr>
            <p:ph idx="1"/>
          </p:nvPr>
        </p:nvSpPr>
        <p:spPr>
          <a:xfrm>
            <a:off x="914401" y="1981201"/>
            <a:ext cx="5181599" cy="4113213"/>
          </a:xfrm>
        </p:spPr>
        <p:txBody>
          <a:bodyPr/>
          <a:lstStyle/>
          <a:p>
            <a:pPr marL="266700" indent="-266700">
              <a:buFont typeface="Arial" panose="020B0604020202020204" pitchFamily="34" charset="0"/>
              <a:buChar char="•"/>
            </a:pPr>
            <a:r>
              <a:rPr lang="en-US" altLang="ja-JP" dirty="0"/>
              <a:t>Mini PC-A starts to frequently emit radio noise at 44 second. Its bandwidth covers the Sub-1 GHz bands in EU, US and JP.</a:t>
            </a:r>
            <a:endParaRPr lang="ja-JP" altLang="en-US" dirty="0"/>
          </a:p>
        </p:txBody>
      </p:sp>
      <p:pic>
        <p:nvPicPr>
          <p:cNvPr id="3" name="図 2">
            <a:extLst>
              <a:ext uri="{FF2B5EF4-FFF2-40B4-BE49-F238E27FC236}">
                <a16:creationId xmlns:a16="http://schemas.microsoft.com/office/drawing/2014/main" id="{B32E9935-DD3D-AA03-FDE5-DCE92C6539C4}"/>
              </a:ext>
            </a:extLst>
          </p:cNvPr>
          <p:cNvPicPr>
            <a:picLocks noChangeAspect="1"/>
          </p:cNvPicPr>
          <p:nvPr/>
        </p:nvPicPr>
        <p:blipFill>
          <a:blip r:embed="rId3"/>
          <a:stretch>
            <a:fillRect/>
          </a:stretch>
        </p:blipFill>
        <p:spPr>
          <a:xfrm>
            <a:off x="6456040" y="1412916"/>
            <a:ext cx="5120319" cy="5040000"/>
          </a:xfrm>
          <a:prstGeom prst="rect">
            <a:avLst/>
          </a:prstGeom>
        </p:spPr>
      </p:pic>
    </p:spTree>
    <p:extLst>
      <p:ext uri="{BB962C8B-B14F-4D97-AF65-F5344CB8AC3E}">
        <p14:creationId xmlns:p14="http://schemas.microsoft.com/office/powerpoint/2010/main" val="5836662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012C0-36A4-9D65-81C7-A095840B7D9F}"/>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0246232A-C926-32E3-7F21-64D7CE2D208B}"/>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result for 60 seconds (with mini PC-B)</a:t>
            </a:r>
          </a:p>
        </p:txBody>
      </p:sp>
      <p:sp>
        <p:nvSpPr>
          <p:cNvPr id="6" name="Slide Number Placeholder 5">
            <a:extLst>
              <a:ext uri="{FF2B5EF4-FFF2-40B4-BE49-F238E27FC236}">
                <a16:creationId xmlns:a16="http://schemas.microsoft.com/office/drawing/2014/main" id="{B56F5FAA-04F0-BF8B-8F9E-0BA5E4DF7CFE}"/>
              </a:ext>
            </a:extLst>
          </p:cNvPr>
          <p:cNvSpPr>
            <a:spLocks noGrp="1"/>
          </p:cNvSpPr>
          <p:nvPr>
            <p:ph type="sldNum" idx="12"/>
          </p:nvPr>
        </p:nvSpPr>
        <p:spPr/>
        <p:txBody>
          <a:bodyPr/>
          <a:lstStyle/>
          <a:p>
            <a:r>
              <a:rPr lang="en-GB" dirty="0"/>
              <a:t>Slide </a:t>
            </a:r>
            <a:fld id="{B3165115-9078-433B-A278-1F5ED971F63A}" type="slidenum">
              <a:rPr lang="en-GB"/>
              <a:pPr/>
              <a:t>8</a:t>
            </a:fld>
            <a:endParaRPr lang="en-GB" dirty="0"/>
          </a:p>
        </p:txBody>
      </p:sp>
      <p:sp>
        <p:nvSpPr>
          <p:cNvPr id="5" name="Footer Placeholder 4">
            <a:extLst>
              <a:ext uri="{FF2B5EF4-FFF2-40B4-BE49-F238E27FC236}">
                <a16:creationId xmlns:a16="http://schemas.microsoft.com/office/drawing/2014/main" id="{FFD9A903-C091-F67B-C3FF-4F99793AFC0F}"/>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3FAA2EA2-BFAD-6915-D508-0F0F8576B267}"/>
              </a:ext>
            </a:extLst>
          </p:cNvPr>
          <p:cNvSpPr>
            <a:spLocks noGrp="1"/>
          </p:cNvSpPr>
          <p:nvPr>
            <p:ph type="dt" idx="15"/>
          </p:nvPr>
        </p:nvSpPr>
        <p:spPr/>
        <p:txBody>
          <a:bodyPr/>
          <a:lstStyle/>
          <a:p>
            <a:r>
              <a:rPr lang="en-US" altLang="ja-JP"/>
              <a:t>September 2024</a:t>
            </a:r>
            <a:endParaRPr lang="en-GB" dirty="0"/>
          </a:p>
        </p:txBody>
      </p:sp>
      <p:sp>
        <p:nvSpPr>
          <p:cNvPr id="2" name="テキスト ボックス 1">
            <a:extLst>
              <a:ext uri="{FF2B5EF4-FFF2-40B4-BE49-F238E27FC236}">
                <a16:creationId xmlns:a16="http://schemas.microsoft.com/office/drawing/2014/main" id="{D09D16D3-FED3-0558-A9E3-444731969388}"/>
              </a:ext>
            </a:extLst>
          </p:cNvPr>
          <p:cNvSpPr txBox="1"/>
          <p:nvPr/>
        </p:nvSpPr>
        <p:spPr>
          <a:xfrm>
            <a:off x="3995936" y="6165304"/>
            <a:ext cx="5065896" cy="584775"/>
          </a:xfrm>
          <a:prstGeom prst="rect">
            <a:avLst/>
          </a:prstGeom>
          <a:noFill/>
        </p:spPr>
        <p:txBody>
          <a:bodyPr wrap="square" rtlCol="0">
            <a:spAutoFit/>
          </a:bodyPr>
          <a:lstStyle/>
          <a:p>
            <a:pPr algn="ctr"/>
            <a:r>
              <a:rPr kumimoji="1" lang="ja-JP" altLang="en-US" sz="1600" b="1" dirty="0"/>
              <a:t>｜   　　　 　   ｜    　　 　　  ｜    　　 　　  ｜</a:t>
            </a:r>
            <a:endParaRPr kumimoji="1" lang="en-US" altLang="ja-JP" sz="1600" b="1" dirty="0"/>
          </a:p>
          <a:p>
            <a:r>
              <a:rPr kumimoji="1" lang="en-US" altLang="ja-JP" sz="1600" b="1" dirty="0"/>
              <a:t>         900  </a:t>
            </a:r>
            <a:r>
              <a:rPr kumimoji="1" lang="ja-JP" altLang="en-US" sz="1600" b="1" dirty="0"/>
              <a:t>　　 　　</a:t>
            </a:r>
            <a:r>
              <a:rPr kumimoji="1" lang="en-US" altLang="ja-JP" sz="1600" b="1" dirty="0"/>
              <a:t>  910  </a:t>
            </a:r>
            <a:r>
              <a:rPr kumimoji="1" lang="ja-JP" altLang="en-US" sz="1600" b="1" dirty="0"/>
              <a:t>　 　　　</a:t>
            </a:r>
            <a:r>
              <a:rPr kumimoji="1" lang="en-US" altLang="ja-JP" sz="1600" b="1" dirty="0"/>
              <a:t>  920  </a:t>
            </a:r>
            <a:r>
              <a:rPr kumimoji="1" lang="ja-JP" altLang="en-US" sz="1600" b="1" dirty="0"/>
              <a:t>　　　 </a:t>
            </a:r>
            <a:r>
              <a:rPr kumimoji="1" lang="en-US" altLang="ja-JP" sz="1600" b="1" dirty="0"/>
              <a:t>  930MHz</a:t>
            </a:r>
            <a:endParaRPr kumimoji="1" lang="ja-JP" altLang="en-US" sz="1600" b="1" dirty="0"/>
          </a:p>
        </p:txBody>
      </p:sp>
      <p:sp>
        <p:nvSpPr>
          <p:cNvPr id="61" name="コンテンツ プレースホルダー 60">
            <a:extLst>
              <a:ext uri="{FF2B5EF4-FFF2-40B4-BE49-F238E27FC236}">
                <a16:creationId xmlns:a16="http://schemas.microsoft.com/office/drawing/2014/main" id="{27FB36BD-50E1-FD1E-B017-415BC0D78493}"/>
              </a:ext>
            </a:extLst>
          </p:cNvPr>
          <p:cNvSpPr>
            <a:spLocks noGrp="1"/>
          </p:cNvSpPr>
          <p:nvPr>
            <p:ph idx="1"/>
          </p:nvPr>
        </p:nvSpPr>
        <p:spPr>
          <a:xfrm>
            <a:off x="914401" y="1981201"/>
            <a:ext cx="5181599" cy="4113213"/>
          </a:xfrm>
        </p:spPr>
        <p:txBody>
          <a:bodyPr/>
          <a:lstStyle/>
          <a:p>
            <a:pPr marL="266700" indent="-266700">
              <a:buFont typeface="Arial" panose="020B0604020202020204" pitchFamily="34" charset="0"/>
              <a:buChar char="•"/>
            </a:pPr>
            <a:r>
              <a:rPr lang="en-US" altLang="ja-JP" dirty="0"/>
              <a:t>Mini PC-B emits radio noise, and emitted frequency changes at 22 second. </a:t>
            </a:r>
          </a:p>
          <a:p>
            <a:pPr marL="266700" indent="-266700">
              <a:buFont typeface="Arial" panose="020B0604020202020204" pitchFamily="34" charset="0"/>
              <a:buChar char="•"/>
            </a:pPr>
            <a:r>
              <a:rPr lang="en-US" altLang="ja-JP" dirty="0"/>
              <a:t>After 22 seconds, radio noise with relatively strong power covers lower half of the Sub-1 GHz band in US</a:t>
            </a:r>
            <a:r>
              <a:rPr lang="ja-JP" altLang="en-US" dirty="0"/>
              <a:t> </a:t>
            </a:r>
            <a:r>
              <a:rPr lang="en-US" altLang="ja-JP" dirty="0"/>
              <a:t>with</a:t>
            </a:r>
            <a:r>
              <a:rPr lang="ja-JP" altLang="en-US" dirty="0"/>
              <a:t> </a:t>
            </a:r>
            <a:r>
              <a:rPr lang="en-US" altLang="ja-JP" dirty="0"/>
              <a:t>a high</a:t>
            </a:r>
            <a:r>
              <a:rPr lang="ja-JP" altLang="en-US" dirty="0"/>
              <a:t> </a:t>
            </a:r>
            <a:r>
              <a:rPr lang="en-US" altLang="ja-JP" dirty="0"/>
              <a:t>duty.</a:t>
            </a:r>
            <a:endParaRPr lang="ja-JP" altLang="en-US" dirty="0"/>
          </a:p>
        </p:txBody>
      </p:sp>
      <p:pic>
        <p:nvPicPr>
          <p:cNvPr id="7" name="図 6">
            <a:extLst>
              <a:ext uri="{FF2B5EF4-FFF2-40B4-BE49-F238E27FC236}">
                <a16:creationId xmlns:a16="http://schemas.microsoft.com/office/drawing/2014/main" id="{06E03503-36CC-D6CF-D10C-9095BB2EDAE8}"/>
              </a:ext>
            </a:extLst>
          </p:cNvPr>
          <p:cNvPicPr>
            <a:picLocks noChangeAspect="1"/>
          </p:cNvPicPr>
          <p:nvPr/>
        </p:nvPicPr>
        <p:blipFill>
          <a:blip r:embed="rId3"/>
          <a:stretch>
            <a:fillRect/>
          </a:stretch>
        </p:blipFill>
        <p:spPr>
          <a:xfrm>
            <a:off x="6456040" y="1413336"/>
            <a:ext cx="5120319" cy="5040000"/>
          </a:xfrm>
          <a:prstGeom prst="rect">
            <a:avLst/>
          </a:prstGeom>
        </p:spPr>
      </p:pic>
    </p:spTree>
    <p:extLst>
      <p:ext uri="{BB962C8B-B14F-4D97-AF65-F5344CB8AC3E}">
        <p14:creationId xmlns:p14="http://schemas.microsoft.com/office/powerpoint/2010/main" val="1955932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012C0-36A4-9D65-81C7-A095840B7D9F}"/>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0246232A-C926-32E3-7F21-64D7CE2D208B}"/>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result for 60 seconds (with mini PC-C)</a:t>
            </a:r>
          </a:p>
        </p:txBody>
      </p:sp>
      <p:sp>
        <p:nvSpPr>
          <p:cNvPr id="6" name="Slide Number Placeholder 5">
            <a:extLst>
              <a:ext uri="{FF2B5EF4-FFF2-40B4-BE49-F238E27FC236}">
                <a16:creationId xmlns:a16="http://schemas.microsoft.com/office/drawing/2014/main" id="{B56F5FAA-04F0-BF8B-8F9E-0BA5E4DF7CFE}"/>
              </a:ext>
            </a:extLst>
          </p:cNvPr>
          <p:cNvSpPr>
            <a:spLocks noGrp="1"/>
          </p:cNvSpPr>
          <p:nvPr>
            <p:ph type="sldNum" idx="12"/>
          </p:nvPr>
        </p:nvSpPr>
        <p:spPr/>
        <p:txBody>
          <a:bodyPr/>
          <a:lstStyle/>
          <a:p>
            <a:r>
              <a:rPr lang="en-GB" dirty="0"/>
              <a:t>Slide </a:t>
            </a:r>
            <a:fld id="{B3165115-9078-433B-A278-1F5ED971F63A}" type="slidenum">
              <a:rPr lang="en-GB"/>
              <a:pPr/>
              <a:t>9</a:t>
            </a:fld>
            <a:endParaRPr lang="en-GB" dirty="0"/>
          </a:p>
        </p:txBody>
      </p:sp>
      <p:sp>
        <p:nvSpPr>
          <p:cNvPr id="5" name="Footer Placeholder 4">
            <a:extLst>
              <a:ext uri="{FF2B5EF4-FFF2-40B4-BE49-F238E27FC236}">
                <a16:creationId xmlns:a16="http://schemas.microsoft.com/office/drawing/2014/main" id="{FFD9A903-C091-F67B-C3FF-4F99793AFC0F}"/>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3FAA2EA2-BFAD-6915-D508-0F0F8576B267}"/>
              </a:ext>
            </a:extLst>
          </p:cNvPr>
          <p:cNvSpPr>
            <a:spLocks noGrp="1"/>
          </p:cNvSpPr>
          <p:nvPr>
            <p:ph type="dt" idx="15"/>
          </p:nvPr>
        </p:nvSpPr>
        <p:spPr/>
        <p:txBody>
          <a:bodyPr/>
          <a:lstStyle/>
          <a:p>
            <a:r>
              <a:rPr lang="en-US" altLang="ja-JP"/>
              <a:t>September 2024</a:t>
            </a:r>
            <a:endParaRPr lang="en-GB" dirty="0"/>
          </a:p>
        </p:txBody>
      </p:sp>
      <p:sp>
        <p:nvSpPr>
          <p:cNvPr id="2" name="テキスト ボックス 1">
            <a:extLst>
              <a:ext uri="{FF2B5EF4-FFF2-40B4-BE49-F238E27FC236}">
                <a16:creationId xmlns:a16="http://schemas.microsoft.com/office/drawing/2014/main" id="{D09D16D3-FED3-0558-A9E3-444731969388}"/>
              </a:ext>
            </a:extLst>
          </p:cNvPr>
          <p:cNvSpPr txBox="1"/>
          <p:nvPr/>
        </p:nvSpPr>
        <p:spPr>
          <a:xfrm>
            <a:off x="3995936" y="6165304"/>
            <a:ext cx="5065896" cy="584775"/>
          </a:xfrm>
          <a:prstGeom prst="rect">
            <a:avLst/>
          </a:prstGeom>
          <a:noFill/>
        </p:spPr>
        <p:txBody>
          <a:bodyPr wrap="square" rtlCol="0">
            <a:spAutoFit/>
          </a:bodyPr>
          <a:lstStyle/>
          <a:p>
            <a:pPr algn="ctr"/>
            <a:r>
              <a:rPr kumimoji="1" lang="ja-JP" altLang="en-US" sz="1600" b="1" dirty="0"/>
              <a:t>｜   　　　 　   ｜    　　 　　  ｜    　　 　　  ｜</a:t>
            </a:r>
            <a:endParaRPr kumimoji="1" lang="en-US" altLang="ja-JP" sz="1600" b="1" dirty="0"/>
          </a:p>
          <a:p>
            <a:r>
              <a:rPr kumimoji="1" lang="en-US" altLang="ja-JP" sz="1600" b="1" dirty="0"/>
              <a:t>         900  </a:t>
            </a:r>
            <a:r>
              <a:rPr kumimoji="1" lang="ja-JP" altLang="en-US" sz="1600" b="1" dirty="0"/>
              <a:t>　　 　　</a:t>
            </a:r>
            <a:r>
              <a:rPr kumimoji="1" lang="en-US" altLang="ja-JP" sz="1600" b="1" dirty="0"/>
              <a:t>  910  </a:t>
            </a:r>
            <a:r>
              <a:rPr kumimoji="1" lang="ja-JP" altLang="en-US" sz="1600" b="1" dirty="0"/>
              <a:t>　 　　　</a:t>
            </a:r>
            <a:r>
              <a:rPr kumimoji="1" lang="en-US" altLang="ja-JP" sz="1600" b="1" dirty="0"/>
              <a:t>  920  </a:t>
            </a:r>
            <a:r>
              <a:rPr kumimoji="1" lang="ja-JP" altLang="en-US" sz="1600" b="1" dirty="0"/>
              <a:t>　　　 </a:t>
            </a:r>
            <a:r>
              <a:rPr kumimoji="1" lang="en-US" altLang="ja-JP" sz="1600" b="1" dirty="0"/>
              <a:t>  930MHz</a:t>
            </a:r>
            <a:endParaRPr kumimoji="1" lang="ja-JP" altLang="en-US" sz="1600" b="1" dirty="0"/>
          </a:p>
        </p:txBody>
      </p:sp>
      <p:sp>
        <p:nvSpPr>
          <p:cNvPr id="61" name="コンテンツ プレースホルダー 60">
            <a:extLst>
              <a:ext uri="{FF2B5EF4-FFF2-40B4-BE49-F238E27FC236}">
                <a16:creationId xmlns:a16="http://schemas.microsoft.com/office/drawing/2014/main" id="{27FB36BD-50E1-FD1E-B017-415BC0D78493}"/>
              </a:ext>
            </a:extLst>
          </p:cNvPr>
          <p:cNvSpPr>
            <a:spLocks noGrp="1"/>
          </p:cNvSpPr>
          <p:nvPr>
            <p:ph idx="1"/>
          </p:nvPr>
        </p:nvSpPr>
        <p:spPr>
          <a:xfrm>
            <a:off x="914401" y="1981201"/>
            <a:ext cx="5181599" cy="4113213"/>
          </a:xfrm>
        </p:spPr>
        <p:txBody>
          <a:bodyPr/>
          <a:lstStyle/>
          <a:p>
            <a:pPr marL="266700" indent="-266700">
              <a:buFont typeface="Arial" panose="020B0604020202020204" pitchFamily="34" charset="0"/>
              <a:buChar char="•"/>
            </a:pPr>
            <a:r>
              <a:rPr lang="en-US" altLang="ja-JP" dirty="0"/>
              <a:t>Mini PC-C emits strong radio noise </a:t>
            </a:r>
            <a:r>
              <a:rPr lang="ja-JP" altLang="en-US" dirty="0"/>
              <a:t> </a:t>
            </a:r>
            <a:r>
              <a:rPr lang="en-US" altLang="ja-JP" dirty="0"/>
              <a:t>with</a:t>
            </a:r>
            <a:r>
              <a:rPr lang="ja-JP" altLang="en-US" dirty="0"/>
              <a:t> </a:t>
            </a:r>
            <a:r>
              <a:rPr lang="en-US" altLang="ja-JP" dirty="0"/>
              <a:t>a high</a:t>
            </a:r>
            <a:r>
              <a:rPr lang="ja-JP" altLang="en-US" dirty="0"/>
              <a:t> </a:t>
            </a:r>
            <a:r>
              <a:rPr lang="en-US" altLang="ja-JP" dirty="0"/>
              <a:t>duty. It mainly covers the Sub-1 GHz bands in US and JP .</a:t>
            </a:r>
          </a:p>
          <a:p>
            <a:pPr marL="266700" indent="-266700">
              <a:buFont typeface="Arial" panose="020B0604020202020204" pitchFamily="34" charset="0"/>
              <a:buChar char="•"/>
            </a:pPr>
            <a:r>
              <a:rPr lang="en-US" altLang="ja-JP" dirty="0"/>
              <a:t>Moreover, wideband radio noise is sometimes emitted, and it also covers the Sub-1 GHz band in EU.</a:t>
            </a:r>
            <a:endParaRPr lang="ja-JP" altLang="en-US" dirty="0"/>
          </a:p>
        </p:txBody>
      </p:sp>
      <p:pic>
        <p:nvPicPr>
          <p:cNvPr id="3" name="図 2">
            <a:extLst>
              <a:ext uri="{FF2B5EF4-FFF2-40B4-BE49-F238E27FC236}">
                <a16:creationId xmlns:a16="http://schemas.microsoft.com/office/drawing/2014/main" id="{C3FC5B8D-882A-0362-7239-E4864B2235E5}"/>
              </a:ext>
            </a:extLst>
          </p:cNvPr>
          <p:cNvPicPr>
            <a:picLocks noChangeAspect="1"/>
          </p:cNvPicPr>
          <p:nvPr/>
        </p:nvPicPr>
        <p:blipFill>
          <a:blip r:embed="rId3"/>
          <a:stretch>
            <a:fillRect/>
          </a:stretch>
        </p:blipFill>
        <p:spPr>
          <a:xfrm>
            <a:off x="6448289" y="1412776"/>
            <a:ext cx="5120319" cy="5040000"/>
          </a:xfrm>
          <a:prstGeom prst="rect">
            <a:avLst/>
          </a:prstGeom>
        </p:spPr>
      </p:pic>
    </p:spTree>
    <p:extLst>
      <p:ext uri="{BB962C8B-B14F-4D97-AF65-F5344CB8AC3E}">
        <p14:creationId xmlns:p14="http://schemas.microsoft.com/office/powerpoint/2010/main" val="3230220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802-11-Submission.potx" id="{39B8279D-3729-4704-AB80-54F0A287AE33}" vid="{CABC245B-FFD7-4563-8595-2F43F99F393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802-11-submission</Template>
  <TotalTime>1516</TotalTime>
  <Words>836</Words>
  <Application>Microsoft Office PowerPoint</Application>
  <PresentationFormat>ワイド画面</PresentationFormat>
  <Paragraphs>125</Paragraphs>
  <Slides>10</Slides>
  <Notes>10</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10</vt:i4>
      </vt:variant>
    </vt:vector>
  </HeadingPairs>
  <TitlesOfParts>
    <vt:vector size="16" baseType="lpstr">
      <vt:lpstr>Arial Unicode MS</vt:lpstr>
      <vt:lpstr>Arial</vt:lpstr>
      <vt:lpstr>Calibri</vt:lpstr>
      <vt:lpstr>Times New Roman</vt:lpstr>
      <vt:lpstr>Office テーマ</vt:lpstr>
      <vt:lpstr>Document</vt:lpstr>
      <vt:lpstr>Measurement result of radio noise over 920 MHz band emitted from mini PC</vt:lpstr>
      <vt:lpstr>Introduction</vt:lpstr>
      <vt:lpstr>Measured mini PCs</vt:lpstr>
      <vt:lpstr>Measurement equipment</vt:lpstr>
      <vt:lpstr>Measurement environment</vt:lpstr>
      <vt:lpstr>Measurement result for 60 seconds (without mini PC)</vt:lpstr>
      <vt:lpstr>Measurement result for 60 seconds (with mini PC-A)</vt:lpstr>
      <vt:lpstr>Measurement result for 60 seconds (with mini PC-B)</vt:lpstr>
      <vt:lpstr>Measurement result for 60 seconds (with mini PC-C)</vt:lpstr>
      <vt:lpstr>Summary</vt:lpstr>
    </vt:vector>
  </TitlesOfParts>
  <Company>ATR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Measurement result of radio noise over 920 MHz band_x000b_emitted from mini PC</dc:title>
  <dc:creator>一人 矢野</dc:creator>
  <cp:keywords/>
  <cp:lastModifiedBy>一人 矢野</cp:lastModifiedBy>
  <cp:revision>387</cp:revision>
  <cp:lastPrinted>1601-01-01T00:00:00Z</cp:lastPrinted>
  <dcterms:created xsi:type="dcterms:W3CDTF">2024-03-06T15:27:27Z</dcterms:created>
  <dcterms:modified xsi:type="dcterms:W3CDTF">2024-09-08T08:16:03Z</dcterms:modified>
  <cp:category>Kazuto Yano, ATR</cp:category>
</cp:coreProperties>
</file>