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4" r:id="rId3"/>
    <p:sldId id="312" r:id="rId4"/>
    <p:sldId id="308" r:id="rId5"/>
    <p:sldId id="313" r:id="rId6"/>
    <p:sldId id="316" r:id="rId7"/>
    <p:sldId id="315" r:id="rId8"/>
    <p:sldId id="304"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C59928-1B96-4E64-90B2-8166F5E41D9F}" v="5" dt="2024-01-02T20:11:15.6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1650"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178A20D1-50C5-4360-A9A2-A4F70A812023}"/>
    <pc:docChg chg="undo custSel addSld delSld modSld modMainMaster">
      <pc:chgData name="Steve Shellhammer" userId="0e71f22d-ee3e-49c0-82ff-dbc290af8082" providerId="ADAL" clId="{178A20D1-50C5-4360-A9A2-A4F70A812023}" dt="2023-01-02T20:57:14.451" v="928" actId="6549"/>
      <pc:docMkLst>
        <pc:docMk/>
      </pc:docMkLst>
      <pc:sldChg chg="modSp mod">
        <pc:chgData name="Steve Shellhammer" userId="0e71f22d-ee3e-49c0-82ff-dbc290af8082" providerId="ADAL" clId="{178A20D1-50C5-4360-A9A2-A4F70A812023}" dt="2023-01-02T18:43:12.767" v="26" actId="20577"/>
        <pc:sldMkLst>
          <pc:docMk/>
          <pc:sldMk cId="0" sldId="256"/>
        </pc:sldMkLst>
        <pc:spChg chg="mod">
          <ac:chgData name="Steve Shellhammer" userId="0e71f22d-ee3e-49c0-82ff-dbc290af8082" providerId="ADAL" clId="{178A20D1-50C5-4360-A9A2-A4F70A812023}" dt="2023-01-02T18:40:03.757" v="16" actId="20577"/>
          <ac:spMkLst>
            <pc:docMk/>
            <pc:sldMk cId="0" sldId="256"/>
            <ac:spMk id="3073" creationId="{00000000-0000-0000-0000-000000000000}"/>
          </ac:spMkLst>
        </pc:spChg>
        <pc:spChg chg="mod">
          <ac:chgData name="Steve Shellhammer" userId="0e71f22d-ee3e-49c0-82ff-dbc290af8082" providerId="ADAL" clId="{178A20D1-50C5-4360-A9A2-A4F70A812023}" dt="2023-01-02T18:43:12.767" v="26" actId="20577"/>
          <ac:spMkLst>
            <pc:docMk/>
            <pc:sldMk cId="0" sldId="256"/>
            <ac:spMk id="3074" creationId="{00000000-0000-0000-0000-000000000000}"/>
          </ac:spMkLst>
        </pc:spChg>
      </pc:sldChg>
      <pc:sldChg chg="modSp mod">
        <pc:chgData name="Steve Shellhammer" userId="0e71f22d-ee3e-49c0-82ff-dbc290af8082" providerId="ADAL" clId="{178A20D1-50C5-4360-A9A2-A4F70A812023}" dt="2023-01-02T19:03:14.628" v="28" actId="20577"/>
        <pc:sldMkLst>
          <pc:docMk/>
          <pc:sldMk cId="3731895628" sldId="264"/>
        </pc:sldMkLst>
        <pc:spChg chg="mod">
          <ac:chgData name="Steve Shellhammer" userId="0e71f22d-ee3e-49c0-82ff-dbc290af8082" providerId="ADAL" clId="{178A20D1-50C5-4360-A9A2-A4F70A812023}" dt="2023-01-02T19:03:14.628" v="28" actId="20577"/>
          <ac:spMkLst>
            <pc:docMk/>
            <pc:sldMk cId="3731895628" sldId="264"/>
            <ac:spMk id="3" creationId="{00000000-0000-0000-0000-000000000000}"/>
          </ac:spMkLst>
        </pc:spChg>
      </pc:sldChg>
      <pc:sldChg chg="modSp mod">
        <pc:chgData name="Steve Shellhammer" userId="0e71f22d-ee3e-49c0-82ff-dbc290af8082" providerId="ADAL" clId="{178A20D1-50C5-4360-A9A2-A4F70A812023}" dt="2023-01-02T20:57:14.451" v="928" actId="6549"/>
        <pc:sldMkLst>
          <pc:docMk/>
          <pc:sldMk cId="2073173423" sldId="298"/>
        </pc:sldMkLst>
        <pc:spChg chg="mod">
          <ac:chgData name="Steve Shellhammer" userId="0e71f22d-ee3e-49c0-82ff-dbc290af8082" providerId="ADAL" clId="{178A20D1-50C5-4360-A9A2-A4F70A812023}" dt="2023-01-02T20:51:17.246" v="372" actId="14100"/>
          <ac:spMkLst>
            <pc:docMk/>
            <pc:sldMk cId="2073173423" sldId="298"/>
            <ac:spMk id="2" creationId="{6BDE5E84-55F9-4669-95B1-3F9646890394}"/>
          </ac:spMkLst>
        </pc:spChg>
        <pc:spChg chg="mod">
          <ac:chgData name="Steve Shellhammer" userId="0e71f22d-ee3e-49c0-82ff-dbc290af8082" providerId="ADAL" clId="{178A20D1-50C5-4360-A9A2-A4F70A812023}" dt="2023-01-02T20:57:14.451" v="928" actId="6549"/>
          <ac:spMkLst>
            <pc:docMk/>
            <pc:sldMk cId="2073173423" sldId="298"/>
            <ac:spMk id="3" creationId="{0879F695-B16A-4FC9-BD55-E2608AFB30AD}"/>
          </ac:spMkLst>
        </pc:spChg>
      </pc:sldChg>
      <pc:sldChg chg="delSp modSp mod">
        <pc:chgData name="Steve Shellhammer" userId="0e71f22d-ee3e-49c0-82ff-dbc290af8082" providerId="ADAL" clId="{178A20D1-50C5-4360-A9A2-A4F70A812023}" dt="2023-01-02T20:56:52.898" v="927" actId="1076"/>
        <pc:sldMkLst>
          <pc:docMk/>
          <pc:sldMk cId="693098657" sldId="304"/>
        </pc:sldMkLst>
        <pc:picChg chg="mod">
          <ac:chgData name="Steve Shellhammer" userId="0e71f22d-ee3e-49c0-82ff-dbc290af8082" providerId="ADAL" clId="{178A20D1-50C5-4360-A9A2-A4F70A812023}" dt="2023-01-02T20:56:52.898" v="927" actId="1076"/>
          <ac:picMkLst>
            <pc:docMk/>
            <pc:sldMk cId="693098657" sldId="304"/>
            <ac:picMk id="3" creationId="{28DF1EE0-8234-42B0-8537-8C29C96EFED0}"/>
          </ac:picMkLst>
        </pc:picChg>
        <pc:picChg chg="del">
          <ac:chgData name="Steve Shellhammer" userId="0e71f22d-ee3e-49c0-82ff-dbc290af8082" providerId="ADAL" clId="{178A20D1-50C5-4360-A9A2-A4F70A812023}" dt="2023-01-02T20:54:25.834" v="702" actId="478"/>
          <ac:picMkLst>
            <pc:docMk/>
            <pc:sldMk cId="693098657" sldId="304"/>
            <ac:picMk id="7" creationId="{C9B54A77-F186-4465-9A5E-61B5D9CA870D}"/>
          </ac:picMkLst>
        </pc:picChg>
      </pc:sldChg>
      <pc:sldChg chg="modSp mod">
        <pc:chgData name="Steve Shellhammer" userId="0e71f22d-ee3e-49c0-82ff-dbc290af8082" providerId="ADAL" clId="{178A20D1-50C5-4360-A9A2-A4F70A812023}" dt="2023-01-02T20:49:28.472" v="358" actId="404"/>
        <pc:sldMkLst>
          <pc:docMk/>
          <pc:sldMk cId="4128314619" sldId="308"/>
        </pc:sldMkLst>
        <pc:spChg chg="mod">
          <ac:chgData name="Steve Shellhammer" userId="0e71f22d-ee3e-49c0-82ff-dbc290af8082" providerId="ADAL" clId="{178A20D1-50C5-4360-A9A2-A4F70A812023}" dt="2023-01-02T20:48:31.664" v="319" actId="14100"/>
          <ac:spMkLst>
            <pc:docMk/>
            <pc:sldMk cId="4128314619" sldId="308"/>
            <ac:spMk id="2" creationId="{47976F7E-5EDB-4C8F-8637-2943F13D670B}"/>
          </ac:spMkLst>
        </pc:spChg>
        <pc:spChg chg="mod">
          <ac:chgData name="Steve Shellhammer" userId="0e71f22d-ee3e-49c0-82ff-dbc290af8082" providerId="ADAL" clId="{178A20D1-50C5-4360-A9A2-A4F70A812023}" dt="2023-01-02T20:49:28.472" v="358" actId="404"/>
          <ac:spMkLst>
            <pc:docMk/>
            <pc:sldMk cId="4128314619" sldId="308"/>
            <ac:spMk id="3" creationId="{8BBBC4AA-EA3F-44E3-87C3-BB61A4248108}"/>
          </ac:spMkLst>
        </pc:spChg>
      </pc:sldChg>
      <pc:sldChg chg="del">
        <pc:chgData name="Steve Shellhammer" userId="0e71f22d-ee3e-49c0-82ff-dbc290af8082" providerId="ADAL" clId="{178A20D1-50C5-4360-A9A2-A4F70A812023}" dt="2023-01-02T20:56:08.905" v="925" actId="47"/>
        <pc:sldMkLst>
          <pc:docMk/>
          <pc:sldMk cId="1845010878" sldId="309"/>
        </pc:sldMkLst>
      </pc:sldChg>
      <pc:sldChg chg="del">
        <pc:chgData name="Steve Shellhammer" userId="0e71f22d-ee3e-49c0-82ff-dbc290af8082" providerId="ADAL" clId="{178A20D1-50C5-4360-A9A2-A4F70A812023}" dt="2023-01-02T20:56:08.905" v="925" actId="47"/>
        <pc:sldMkLst>
          <pc:docMk/>
          <pc:sldMk cId="199674075" sldId="310"/>
        </pc:sldMkLst>
      </pc:sldChg>
      <pc:sldChg chg="addSp modSp mod">
        <pc:chgData name="Steve Shellhammer" userId="0e71f22d-ee3e-49c0-82ff-dbc290af8082" providerId="ADAL" clId="{178A20D1-50C5-4360-A9A2-A4F70A812023}" dt="2023-01-02T20:50:04.629" v="371" actId="403"/>
        <pc:sldMkLst>
          <pc:docMk/>
          <pc:sldMk cId="2656952912" sldId="311"/>
        </pc:sldMkLst>
        <pc:spChg chg="add mod">
          <ac:chgData name="Steve Shellhammer" userId="0e71f22d-ee3e-49c0-82ff-dbc290af8082" providerId="ADAL" clId="{178A20D1-50C5-4360-A9A2-A4F70A812023}" dt="2023-01-02T20:50:04.629" v="371" actId="403"/>
          <ac:spMkLst>
            <pc:docMk/>
            <pc:sldMk cId="2656952912" sldId="311"/>
            <ac:spMk id="7" creationId="{D0B9F7C4-A4A7-431B-9660-0AE58453AEE5}"/>
          </ac:spMkLst>
        </pc:spChg>
      </pc:sldChg>
      <pc:sldChg chg="addSp delSp modSp new mod">
        <pc:chgData name="Steve Shellhammer" userId="0e71f22d-ee3e-49c0-82ff-dbc290af8082" providerId="ADAL" clId="{178A20D1-50C5-4360-A9A2-A4F70A812023}" dt="2023-01-02T20:48:00.903" v="288" actId="20577"/>
        <pc:sldMkLst>
          <pc:docMk/>
          <pc:sldMk cId="80739226" sldId="312"/>
        </pc:sldMkLst>
        <pc:spChg chg="mod">
          <ac:chgData name="Steve Shellhammer" userId="0e71f22d-ee3e-49c0-82ff-dbc290af8082" providerId="ADAL" clId="{178A20D1-50C5-4360-A9A2-A4F70A812023}" dt="2023-01-02T20:41:50.808" v="53" actId="20577"/>
          <ac:spMkLst>
            <pc:docMk/>
            <pc:sldMk cId="80739226" sldId="312"/>
            <ac:spMk id="2" creationId="{0D634C6F-A3C2-4901-B0C9-0630E0486B1A}"/>
          </ac:spMkLst>
        </pc:spChg>
        <pc:spChg chg="del">
          <ac:chgData name="Steve Shellhammer" userId="0e71f22d-ee3e-49c0-82ff-dbc290af8082" providerId="ADAL" clId="{178A20D1-50C5-4360-A9A2-A4F70A812023}" dt="2023-01-02T20:42:18.049" v="54" actId="3680"/>
          <ac:spMkLst>
            <pc:docMk/>
            <pc:sldMk cId="80739226" sldId="312"/>
            <ac:spMk id="3" creationId="{24E5B60B-657C-4FB3-8043-297439158C9A}"/>
          </ac:spMkLst>
        </pc:spChg>
        <pc:graphicFrameChg chg="add mod ord modGraphic">
          <ac:chgData name="Steve Shellhammer" userId="0e71f22d-ee3e-49c0-82ff-dbc290af8082" providerId="ADAL" clId="{178A20D1-50C5-4360-A9A2-A4F70A812023}" dt="2023-01-02T20:48:00.903" v="288" actId="20577"/>
          <ac:graphicFrameMkLst>
            <pc:docMk/>
            <pc:sldMk cId="80739226" sldId="312"/>
            <ac:graphicFrameMk id="7" creationId="{B5B7CB12-09D5-4CA9-9FC9-014EDD959C5A}"/>
          </ac:graphicFrameMkLst>
        </pc:graphicFrameChg>
      </pc:sldChg>
      <pc:sldChg chg="modSp new mod">
        <pc:chgData name="Steve Shellhammer" userId="0e71f22d-ee3e-49c0-82ff-dbc290af8082" providerId="ADAL" clId="{178A20D1-50C5-4360-A9A2-A4F70A812023}" dt="2023-01-02T20:55:55.907" v="924" actId="14100"/>
        <pc:sldMkLst>
          <pc:docMk/>
          <pc:sldMk cId="3685603420" sldId="313"/>
        </pc:sldMkLst>
        <pc:spChg chg="mod">
          <ac:chgData name="Steve Shellhammer" userId="0e71f22d-ee3e-49c0-82ff-dbc290af8082" providerId="ADAL" clId="{178A20D1-50C5-4360-A9A2-A4F70A812023}" dt="2023-01-02T20:55:55.907" v="924" actId="14100"/>
          <ac:spMkLst>
            <pc:docMk/>
            <pc:sldMk cId="3685603420" sldId="313"/>
            <ac:spMk id="2" creationId="{8D647416-7B90-4E0E-8796-4BBB6DB4243A}"/>
          </ac:spMkLst>
        </pc:spChg>
        <pc:spChg chg="mod">
          <ac:chgData name="Steve Shellhammer" userId="0e71f22d-ee3e-49c0-82ff-dbc290af8082" providerId="ADAL" clId="{178A20D1-50C5-4360-A9A2-A4F70A812023}" dt="2023-01-02T20:55:41.671" v="921" actId="20577"/>
          <ac:spMkLst>
            <pc:docMk/>
            <pc:sldMk cId="3685603420" sldId="313"/>
            <ac:spMk id="3" creationId="{00ECBD66-7829-4FC5-A0DC-BB47AEB85123}"/>
          </ac:spMkLst>
        </pc:spChg>
      </pc:sldChg>
      <pc:sldMasterChg chg="modSp mod">
        <pc:chgData name="Steve Shellhammer" userId="0e71f22d-ee3e-49c0-82ff-dbc290af8082" providerId="ADAL" clId="{178A20D1-50C5-4360-A9A2-A4F70A812023}" dt="2023-01-02T18:39:34.666" v="7" actId="20577"/>
        <pc:sldMasterMkLst>
          <pc:docMk/>
          <pc:sldMasterMk cId="0" sldId="2147483648"/>
        </pc:sldMasterMkLst>
        <pc:spChg chg="mod">
          <ac:chgData name="Steve Shellhammer" userId="0e71f22d-ee3e-49c0-82ff-dbc290af8082" providerId="ADAL" clId="{178A20D1-50C5-4360-A9A2-A4F70A812023}" dt="2023-01-02T18:39:34.666" v="7"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3F0881C7-FB14-46BB-9181-699BBF3F4D9E}"/>
    <pc:docChg chg="undo custSel delSld modSld modMainMaster">
      <pc:chgData name="Steve Shellhammer" userId="0e71f22d-ee3e-49c0-82ff-dbc290af8082" providerId="ADAL" clId="{3F0881C7-FB14-46BB-9181-699BBF3F4D9E}" dt="2022-05-01T16:27:35.389" v="553" actId="20577"/>
      <pc:docMkLst>
        <pc:docMk/>
      </pc:docMkLst>
      <pc:sldChg chg="modSp mod">
        <pc:chgData name="Steve Shellhammer" userId="0e71f22d-ee3e-49c0-82ff-dbc290af8082" providerId="ADAL" clId="{3F0881C7-FB14-46BB-9181-699BBF3F4D9E}" dt="2022-05-01T16:19:39.404" v="478" actId="13926"/>
        <pc:sldMkLst>
          <pc:docMk/>
          <pc:sldMk cId="0" sldId="256"/>
        </pc:sldMkLst>
        <pc:spChg chg="mod">
          <ac:chgData name="Steve Shellhammer" userId="0e71f22d-ee3e-49c0-82ff-dbc290af8082" providerId="ADAL" clId="{3F0881C7-FB14-46BB-9181-699BBF3F4D9E}" dt="2022-04-24T16:41:09.133" v="18" actId="20577"/>
          <ac:spMkLst>
            <pc:docMk/>
            <pc:sldMk cId="0" sldId="256"/>
            <ac:spMk id="3073" creationId="{00000000-0000-0000-0000-000000000000}"/>
          </ac:spMkLst>
        </pc:spChg>
        <pc:spChg chg="mod">
          <ac:chgData name="Steve Shellhammer" userId="0e71f22d-ee3e-49c0-82ff-dbc290af8082" providerId="ADAL" clId="{3F0881C7-FB14-46BB-9181-699BBF3F4D9E}" dt="2022-05-01T16:19:39.404" v="478" actId="13926"/>
          <ac:spMkLst>
            <pc:docMk/>
            <pc:sldMk cId="0" sldId="256"/>
            <ac:spMk id="3074" creationId="{00000000-0000-0000-0000-000000000000}"/>
          </ac:spMkLst>
        </pc:spChg>
      </pc:sldChg>
      <pc:sldChg chg="modSp mod">
        <pc:chgData name="Steve Shellhammer" userId="0e71f22d-ee3e-49c0-82ff-dbc290af8082" providerId="ADAL" clId="{3F0881C7-FB14-46BB-9181-699BBF3F4D9E}" dt="2022-04-24T16:41:55.183" v="20" actId="20577"/>
        <pc:sldMkLst>
          <pc:docMk/>
          <pc:sldMk cId="3731895628" sldId="264"/>
        </pc:sldMkLst>
        <pc:spChg chg="mod">
          <ac:chgData name="Steve Shellhammer" userId="0e71f22d-ee3e-49c0-82ff-dbc290af8082" providerId="ADAL" clId="{3F0881C7-FB14-46BB-9181-699BBF3F4D9E}" dt="2022-04-24T16:41:55.183" v="20" actId="20577"/>
          <ac:spMkLst>
            <pc:docMk/>
            <pc:sldMk cId="3731895628" sldId="264"/>
            <ac:spMk id="3" creationId="{00000000-0000-0000-0000-000000000000}"/>
          </ac:spMkLst>
        </pc:spChg>
      </pc:sldChg>
      <pc:sldChg chg="modSp mod">
        <pc:chgData name="Steve Shellhammer" userId="0e71f22d-ee3e-49c0-82ff-dbc290af8082" providerId="ADAL" clId="{3F0881C7-FB14-46BB-9181-699BBF3F4D9E}" dt="2022-05-01T16:27:35.389" v="553" actId="20577"/>
        <pc:sldMkLst>
          <pc:docMk/>
          <pc:sldMk cId="2073173423" sldId="298"/>
        </pc:sldMkLst>
        <pc:spChg chg="mod">
          <ac:chgData name="Steve Shellhammer" userId="0e71f22d-ee3e-49c0-82ff-dbc290af8082" providerId="ADAL" clId="{3F0881C7-FB14-46BB-9181-699BBF3F4D9E}" dt="2022-05-01T16:27:35.389" v="553" actId="20577"/>
          <ac:spMkLst>
            <pc:docMk/>
            <pc:sldMk cId="2073173423" sldId="298"/>
            <ac:spMk id="3" creationId="{0879F695-B16A-4FC9-BD55-E2608AFB30AD}"/>
          </ac:spMkLst>
        </pc:spChg>
      </pc:sldChg>
      <pc:sldChg chg="delSp modSp mod">
        <pc:chgData name="Steve Shellhammer" userId="0e71f22d-ee3e-49c0-82ff-dbc290af8082" providerId="ADAL" clId="{3F0881C7-FB14-46BB-9181-699BBF3F4D9E}" dt="2022-04-24T16:48:41.725" v="459" actId="1076"/>
        <pc:sldMkLst>
          <pc:docMk/>
          <pc:sldMk cId="693098657" sldId="304"/>
        </pc:sldMkLst>
        <pc:picChg chg="mod">
          <ac:chgData name="Steve Shellhammer" userId="0e71f22d-ee3e-49c0-82ff-dbc290af8082" providerId="ADAL" clId="{3F0881C7-FB14-46BB-9181-699BBF3F4D9E}" dt="2022-04-24T16:48:41.725" v="459" actId="1076"/>
          <ac:picMkLst>
            <pc:docMk/>
            <pc:sldMk cId="693098657" sldId="304"/>
            <ac:picMk id="3" creationId="{37D6A362-2686-43F6-AD5D-F38DF3224F16}"/>
          </ac:picMkLst>
        </pc:picChg>
        <pc:picChg chg="del">
          <ac:chgData name="Steve Shellhammer" userId="0e71f22d-ee3e-49c0-82ff-dbc290af8082" providerId="ADAL" clId="{3F0881C7-FB14-46BB-9181-699BBF3F4D9E}" dt="2022-04-24T16:47:48.900" v="455" actId="478"/>
          <ac:picMkLst>
            <pc:docMk/>
            <pc:sldMk cId="693098657" sldId="304"/>
            <ac:picMk id="10" creationId="{987C2535-A95B-4B5B-8275-C0570247CCF9}"/>
          </ac:picMkLst>
        </pc:picChg>
      </pc:sldChg>
      <pc:sldChg chg="modSp mod">
        <pc:chgData name="Steve Shellhammer" userId="0e71f22d-ee3e-49c0-82ff-dbc290af8082" providerId="ADAL" clId="{3F0881C7-FB14-46BB-9181-699BBF3F4D9E}" dt="2022-04-24T16:43:05.508" v="75" actId="20577"/>
        <pc:sldMkLst>
          <pc:docMk/>
          <pc:sldMk cId="4128314619" sldId="308"/>
        </pc:sldMkLst>
        <pc:spChg chg="mod">
          <ac:chgData name="Steve Shellhammer" userId="0e71f22d-ee3e-49c0-82ff-dbc290af8082" providerId="ADAL" clId="{3F0881C7-FB14-46BB-9181-699BBF3F4D9E}" dt="2022-04-24T16:42:14.802" v="30" actId="20577"/>
          <ac:spMkLst>
            <pc:docMk/>
            <pc:sldMk cId="4128314619" sldId="308"/>
            <ac:spMk id="2" creationId="{47976F7E-5EDB-4C8F-8637-2943F13D670B}"/>
          </ac:spMkLst>
        </pc:spChg>
        <pc:spChg chg="mod">
          <ac:chgData name="Steve Shellhammer" userId="0e71f22d-ee3e-49c0-82ff-dbc290af8082" providerId="ADAL" clId="{3F0881C7-FB14-46BB-9181-699BBF3F4D9E}" dt="2022-04-24T16:43:05.508" v="75" actId="20577"/>
          <ac:spMkLst>
            <pc:docMk/>
            <pc:sldMk cId="4128314619" sldId="308"/>
            <ac:spMk id="3" creationId="{8BBBC4AA-EA3F-44E3-87C3-BB61A4248108}"/>
          </ac:spMkLst>
        </pc:spChg>
      </pc:sldChg>
      <pc:sldChg chg="del">
        <pc:chgData name="Steve Shellhammer" userId="0e71f22d-ee3e-49c0-82ff-dbc290af8082" providerId="ADAL" clId="{3F0881C7-FB14-46BB-9181-699BBF3F4D9E}" dt="2022-04-24T16:44:09.519" v="121" actId="47"/>
        <pc:sldMkLst>
          <pc:docMk/>
          <pc:sldMk cId="616439545" sldId="310"/>
        </pc:sldMkLst>
      </pc:sldChg>
      <pc:sldChg chg="del">
        <pc:chgData name="Steve Shellhammer" userId="0e71f22d-ee3e-49c0-82ff-dbc290af8082" providerId="ADAL" clId="{3F0881C7-FB14-46BB-9181-699BBF3F4D9E}" dt="2022-04-24T16:47:45.545" v="454" actId="47"/>
        <pc:sldMkLst>
          <pc:docMk/>
          <pc:sldMk cId="562364498" sldId="311"/>
        </pc:sldMkLst>
      </pc:sldChg>
      <pc:sldChg chg="addSp delSp modSp del mod">
        <pc:chgData name="Steve Shellhammer" userId="0e71f22d-ee3e-49c0-82ff-dbc290af8082" providerId="ADAL" clId="{3F0881C7-FB14-46BB-9181-699BBF3F4D9E}" dt="2022-05-01T16:19:54.064" v="479" actId="47"/>
        <pc:sldMkLst>
          <pc:docMk/>
          <pc:sldMk cId="4118131411" sldId="312"/>
        </pc:sldMkLst>
        <pc:spChg chg="add del mod">
          <ac:chgData name="Steve Shellhammer" userId="0e71f22d-ee3e-49c0-82ff-dbc290af8082" providerId="ADAL" clId="{3F0881C7-FB14-46BB-9181-699BBF3F4D9E}" dt="2022-05-01T16:18:38.120" v="460" actId="478"/>
          <ac:spMkLst>
            <pc:docMk/>
            <pc:sldMk cId="4118131411" sldId="312"/>
            <ac:spMk id="7" creationId="{13728721-60CF-43DC-9F32-A3E8D628CE44}"/>
          </ac:spMkLst>
        </pc:spChg>
      </pc:sldChg>
      <pc:sldMasterChg chg="modSp mod">
        <pc:chgData name="Steve Shellhammer" userId="0e71f22d-ee3e-49c0-82ff-dbc290af8082" providerId="ADAL" clId="{3F0881C7-FB14-46BB-9181-699BBF3F4D9E}" dt="2022-05-01T16:26:24.889" v="483" actId="20577"/>
        <pc:sldMasterMkLst>
          <pc:docMk/>
          <pc:sldMasterMk cId="0" sldId="2147483648"/>
        </pc:sldMasterMkLst>
        <pc:spChg chg="mod">
          <ac:chgData name="Steve Shellhammer" userId="0e71f22d-ee3e-49c0-82ff-dbc290af8082" providerId="ADAL" clId="{3F0881C7-FB14-46BB-9181-699BBF3F4D9E}" dt="2022-05-01T16:26:24.889" v="483"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F601F7C3-53B6-4E25-A950-59863522E75F}"/>
    <pc:docChg chg="undo custSel addSld modSld modMainMaster">
      <pc:chgData name="Steve Shellhammer" userId="0e71f22d-ee3e-49c0-82ff-dbc290af8082" providerId="ADAL" clId="{F601F7C3-53B6-4E25-A950-59863522E75F}" dt="2022-11-14T04:07:06.997" v="157" actId="20577"/>
      <pc:docMkLst>
        <pc:docMk/>
      </pc:docMkLst>
      <pc:sldChg chg="modSp mod">
        <pc:chgData name="Steve Shellhammer" userId="0e71f22d-ee3e-49c0-82ff-dbc290af8082" providerId="ADAL" clId="{F601F7C3-53B6-4E25-A950-59863522E75F}" dt="2022-11-14T04:07:06.997" v="157" actId="20577"/>
        <pc:sldMkLst>
          <pc:docMk/>
          <pc:sldMk cId="0" sldId="256"/>
        </pc:sldMkLst>
        <pc:spChg chg="mod">
          <ac:chgData name="Steve Shellhammer" userId="0e71f22d-ee3e-49c0-82ff-dbc290af8082" providerId="ADAL" clId="{F601F7C3-53B6-4E25-A950-59863522E75F}" dt="2022-11-14T04:07:06.997" v="157" actId="20577"/>
          <ac:spMkLst>
            <pc:docMk/>
            <pc:sldMk cId="0" sldId="256"/>
            <ac:spMk id="3074" creationId="{00000000-0000-0000-0000-000000000000}"/>
          </ac:spMkLst>
        </pc:spChg>
      </pc:sldChg>
      <pc:sldChg chg="modSp new mod">
        <pc:chgData name="Steve Shellhammer" userId="0e71f22d-ee3e-49c0-82ff-dbc290af8082" providerId="ADAL" clId="{F601F7C3-53B6-4E25-A950-59863522E75F}" dt="2022-11-14T04:06:40.150" v="151" actId="12"/>
        <pc:sldMkLst>
          <pc:docMk/>
          <pc:sldMk cId="2656952912" sldId="311"/>
        </pc:sldMkLst>
        <pc:spChg chg="mod">
          <ac:chgData name="Steve Shellhammer" userId="0e71f22d-ee3e-49c0-82ff-dbc290af8082" providerId="ADAL" clId="{F601F7C3-53B6-4E25-A950-59863522E75F}" dt="2022-11-14T04:04:22.055" v="90" actId="14100"/>
          <ac:spMkLst>
            <pc:docMk/>
            <pc:sldMk cId="2656952912" sldId="311"/>
            <ac:spMk id="2" creationId="{5FC8A5C4-9BFF-4AF4-8194-597D8E40979A}"/>
          </ac:spMkLst>
        </pc:spChg>
        <pc:spChg chg="mod">
          <ac:chgData name="Steve Shellhammer" userId="0e71f22d-ee3e-49c0-82ff-dbc290af8082" providerId="ADAL" clId="{F601F7C3-53B6-4E25-A950-59863522E75F}" dt="2022-11-14T04:06:40.150" v="151" actId="12"/>
          <ac:spMkLst>
            <pc:docMk/>
            <pc:sldMk cId="2656952912" sldId="311"/>
            <ac:spMk id="3" creationId="{61F6C788-0F19-4E1C-8C02-C318B19B3F97}"/>
          </ac:spMkLst>
        </pc:spChg>
      </pc:sldChg>
      <pc:sldMasterChg chg="modSp mod">
        <pc:chgData name="Steve Shellhammer" userId="0e71f22d-ee3e-49c0-82ff-dbc290af8082" providerId="ADAL" clId="{F601F7C3-53B6-4E25-A950-59863522E75F}" dt="2022-11-14T04:01:23.766" v="1" actId="20577"/>
        <pc:sldMasterMkLst>
          <pc:docMk/>
          <pc:sldMasterMk cId="0" sldId="2147483648"/>
        </pc:sldMasterMkLst>
        <pc:spChg chg="mod">
          <ac:chgData name="Steve Shellhammer" userId="0e71f22d-ee3e-49c0-82ff-dbc290af8082" providerId="ADAL" clId="{F601F7C3-53B6-4E25-A950-59863522E75F}" dt="2022-11-14T04:01:23.76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92054BDB-A6BF-447B-BDF9-2CD0F2F7BEA4}"/>
    <pc:docChg chg="custSel addSld modSld modMainMaster">
      <pc:chgData name="Steve Shellhammer" userId="0e71f22d-ee3e-49c0-82ff-dbc290af8082" providerId="ADAL" clId="{92054BDB-A6BF-447B-BDF9-2CD0F2F7BEA4}" dt="2022-06-30T19:15:51.142" v="949" actId="20577"/>
      <pc:docMkLst>
        <pc:docMk/>
      </pc:docMkLst>
      <pc:sldChg chg="modSp mod">
        <pc:chgData name="Steve Shellhammer" userId="0e71f22d-ee3e-49c0-82ff-dbc290af8082" providerId="ADAL" clId="{92054BDB-A6BF-447B-BDF9-2CD0F2F7BEA4}" dt="2022-06-30T18:46:26.890" v="769" actId="20577"/>
        <pc:sldMkLst>
          <pc:docMk/>
          <pc:sldMk cId="0" sldId="256"/>
        </pc:sldMkLst>
        <pc:spChg chg="mod">
          <ac:chgData name="Steve Shellhammer" userId="0e71f22d-ee3e-49c0-82ff-dbc290af8082" providerId="ADAL" clId="{92054BDB-A6BF-447B-BDF9-2CD0F2F7BEA4}" dt="2022-06-30T18:26:51.395" v="5" actId="20577"/>
          <ac:spMkLst>
            <pc:docMk/>
            <pc:sldMk cId="0" sldId="256"/>
            <ac:spMk id="3073" creationId="{00000000-0000-0000-0000-000000000000}"/>
          </ac:spMkLst>
        </pc:spChg>
        <pc:spChg chg="mod">
          <ac:chgData name="Steve Shellhammer" userId="0e71f22d-ee3e-49c0-82ff-dbc290af8082" providerId="ADAL" clId="{92054BDB-A6BF-447B-BDF9-2CD0F2F7BEA4}" dt="2022-06-30T18:46:26.890" v="769" actId="20577"/>
          <ac:spMkLst>
            <pc:docMk/>
            <pc:sldMk cId="0" sldId="256"/>
            <ac:spMk id="3074" creationId="{00000000-0000-0000-0000-000000000000}"/>
          </ac:spMkLst>
        </pc:spChg>
      </pc:sldChg>
      <pc:sldChg chg="modSp mod">
        <pc:chgData name="Steve Shellhammer" userId="0e71f22d-ee3e-49c0-82ff-dbc290af8082" providerId="ADAL" clId="{92054BDB-A6BF-447B-BDF9-2CD0F2F7BEA4}" dt="2022-06-30T18:47:00.247" v="770" actId="255"/>
        <pc:sldMkLst>
          <pc:docMk/>
          <pc:sldMk cId="2073173423" sldId="298"/>
        </pc:sldMkLst>
        <pc:spChg chg="mod">
          <ac:chgData name="Steve Shellhammer" userId="0e71f22d-ee3e-49c0-82ff-dbc290af8082" providerId="ADAL" clId="{92054BDB-A6BF-447B-BDF9-2CD0F2F7BEA4}" dt="2022-06-30T18:47:00.247" v="770" actId="255"/>
          <ac:spMkLst>
            <pc:docMk/>
            <pc:sldMk cId="2073173423" sldId="298"/>
            <ac:spMk id="2" creationId="{6BDE5E84-55F9-4669-95B1-3F9646890394}"/>
          </ac:spMkLst>
        </pc:spChg>
        <pc:spChg chg="mod">
          <ac:chgData name="Steve Shellhammer" userId="0e71f22d-ee3e-49c0-82ff-dbc290af8082" providerId="ADAL" clId="{92054BDB-A6BF-447B-BDF9-2CD0F2F7BEA4}" dt="2022-06-30T18:39:34.083" v="382" actId="313"/>
          <ac:spMkLst>
            <pc:docMk/>
            <pc:sldMk cId="2073173423" sldId="298"/>
            <ac:spMk id="3" creationId="{0879F695-B16A-4FC9-BD55-E2608AFB30AD}"/>
          </ac:spMkLst>
        </pc:spChg>
      </pc:sldChg>
      <pc:sldChg chg="delSp modSp mod">
        <pc:chgData name="Steve Shellhammer" userId="0e71f22d-ee3e-49c0-82ff-dbc290af8082" providerId="ADAL" clId="{92054BDB-A6BF-447B-BDF9-2CD0F2F7BEA4}" dt="2022-06-30T18:45:57.919" v="763" actId="1076"/>
        <pc:sldMkLst>
          <pc:docMk/>
          <pc:sldMk cId="693098657" sldId="304"/>
        </pc:sldMkLst>
        <pc:picChg chg="del">
          <ac:chgData name="Steve Shellhammer" userId="0e71f22d-ee3e-49c0-82ff-dbc290af8082" providerId="ADAL" clId="{92054BDB-A6BF-447B-BDF9-2CD0F2F7BEA4}" dt="2022-06-30T18:44:11.856" v="756" actId="478"/>
          <ac:picMkLst>
            <pc:docMk/>
            <pc:sldMk cId="693098657" sldId="304"/>
            <ac:picMk id="3" creationId="{37D6A362-2686-43F6-AD5D-F38DF3224F16}"/>
          </ac:picMkLst>
        </pc:picChg>
        <pc:picChg chg="del mod">
          <ac:chgData name="Steve Shellhammer" userId="0e71f22d-ee3e-49c0-82ff-dbc290af8082" providerId="ADAL" clId="{92054BDB-A6BF-447B-BDF9-2CD0F2F7BEA4}" dt="2022-06-30T18:45:56.369" v="762" actId="478"/>
          <ac:picMkLst>
            <pc:docMk/>
            <pc:sldMk cId="693098657" sldId="304"/>
            <ac:picMk id="7" creationId="{69E24D3C-F147-FE5F-5C84-37BB94D44CEA}"/>
          </ac:picMkLst>
        </pc:picChg>
        <pc:picChg chg="mod">
          <ac:chgData name="Steve Shellhammer" userId="0e71f22d-ee3e-49c0-82ff-dbc290af8082" providerId="ADAL" clId="{92054BDB-A6BF-447B-BDF9-2CD0F2F7BEA4}" dt="2022-06-30T18:45:57.919" v="763" actId="1076"/>
          <ac:picMkLst>
            <pc:docMk/>
            <pc:sldMk cId="693098657" sldId="304"/>
            <ac:picMk id="8" creationId="{CD4B387A-FB6A-A338-899F-0D7C880D2CC3}"/>
          </ac:picMkLst>
        </pc:picChg>
      </pc:sldChg>
      <pc:sldChg chg="modSp mod">
        <pc:chgData name="Steve Shellhammer" userId="0e71f22d-ee3e-49c0-82ff-dbc290af8082" providerId="ADAL" clId="{92054BDB-A6BF-447B-BDF9-2CD0F2F7BEA4}" dt="2022-06-30T18:32:55.223" v="36" actId="404"/>
        <pc:sldMkLst>
          <pc:docMk/>
          <pc:sldMk cId="4128314619" sldId="308"/>
        </pc:sldMkLst>
        <pc:spChg chg="mod">
          <ac:chgData name="Steve Shellhammer" userId="0e71f22d-ee3e-49c0-82ff-dbc290af8082" providerId="ADAL" clId="{92054BDB-A6BF-447B-BDF9-2CD0F2F7BEA4}" dt="2022-06-30T18:30:34.933" v="19" actId="14100"/>
          <ac:spMkLst>
            <pc:docMk/>
            <pc:sldMk cId="4128314619" sldId="308"/>
            <ac:spMk id="2" creationId="{47976F7E-5EDB-4C8F-8637-2943F13D670B}"/>
          </ac:spMkLst>
        </pc:spChg>
        <pc:spChg chg="mod">
          <ac:chgData name="Steve Shellhammer" userId="0e71f22d-ee3e-49c0-82ff-dbc290af8082" providerId="ADAL" clId="{92054BDB-A6BF-447B-BDF9-2CD0F2F7BEA4}" dt="2022-06-30T18:32:55.223" v="36" actId="404"/>
          <ac:spMkLst>
            <pc:docMk/>
            <pc:sldMk cId="4128314619" sldId="308"/>
            <ac:spMk id="3" creationId="{8BBBC4AA-EA3F-44E3-87C3-BB61A4248108}"/>
          </ac:spMkLst>
        </pc:spChg>
      </pc:sldChg>
      <pc:sldChg chg="modSp new mod">
        <pc:chgData name="Steve Shellhammer" userId="0e71f22d-ee3e-49c0-82ff-dbc290af8082" providerId="ADAL" clId="{92054BDB-A6BF-447B-BDF9-2CD0F2F7BEA4}" dt="2022-06-30T18:41:59.008" v="697" actId="13926"/>
        <pc:sldMkLst>
          <pc:docMk/>
          <pc:sldMk cId="2064974264" sldId="309"/>
        </pc:sldMkLst>
        <pc:spChg chg="mod">
          <ac:chgData name="Steve Shellhammer" userId="0e71f22d-ee3e-49c0-82ff-dbc290af8082" providerId="ADAL" clId="{92054BDB-A6BF-447B-BDF9-2CD0F2F7BEA4}" dt="2022-06-30T18:40:20.710" v="447" actId="404"/>
          <ac:spMkLst>
            <pc:docMk/>
            <pc:sldMk cId="2064974264" sldId="309"/>
            <ac:spMk id="2" creationId="{818570D6-F718-6B8A-1FB6-58D55A5E9370}"/>
          </ac:spMkLst>
        </pc:spChg>
        <pc:spChg chg="mod">
          <ac:chgData name="Steve Shellhammer" userId="0e71f22d-ee3e-49c0-82ff-dbc290af8082" providerId="ADAL" clId="{92054BDB-A6BF-447B-BDF9-2CD0F2F7BEA4}" dt="2022-06-30T18:41:59.008" v="697" actId="13926"/>
          <ac:spMkLst>
            <pc:docMk/>
            <pc:sldMk cId="2064974264" sldId="309"/>
            <ac:spMk id="3" creationId="{C90C3005-4128-E8C9-D260-BE344FF9FCD1}"/>
          </ac:spMkLst>
        </pc:spChg>
      </pc:sldChg>
      <pc:sldChg chg="modSp new mod">
        <pc:chgData name="Steve Shellhammer" userId="0e71f22d-ee3e-49c0-82ff-dbc290af8082" providerId="ADAL" clId="{92054BDB-A6BF-447B-BDF9-2CD0F2F7BEA4}" dt="2022-06-30T19:15:51.142" v="949" actId="20577"/>
        <pc:sldMkLst>
          <pc:docMk/>
          <pc:sldMk cId="4177403195" sldId="310"/>
        </pc:sldMkLst>
        <pc:spChg chg="mod">
          <ac:chgData name="Steve Shellhammer" userId="0e71f22d-ee3e-49c0-82ff-dbc290af8082" providerId="ADAL" clId="{92054BDB-A6BF-447B-BDF9-2CD0F2F7BEA4}" dt="2022-06-30T18:44:01.511" v="751" actId="14100"/>
          <ac:spMkLst>
            <pc:docMk/>
            <pc:sldMk cId="4177403195" sldId="310"/>
            <ac:spMk id="2" creationId="{4289EA95-801C-77F4-5B1B-01CD40E89FDD}"/>
          </ac:spMkLst>
        </pc:spChg>
        <pc:spChg chg="mod">
          <ac:chgData name="Steve Shellhammer" userId="0e71f22d-ee3e-49c0-82ff-dbc290af8082" providerId="ADAL" clId="{92054BDB-A6BF-447B-BDF9-2CD0F2F7BEA4}" dt="2022-06-30T19:15:51.142" v="949" actId="20577"/>
          <ac:spMkLst>
            <pc:docMk/>
            <pc:sldMk cId="4177403195" sldId="310"/>
            <ac:spMk id="3" creationId="{6D334415-C149-CA61-CBEC-106E2AA8AD59}"/>
          </ac:spMkLst>
        </pc:spChg>
      </pc:sldChg>
      <pc:sldMasterChg chg="modSp mod">
        <pc:chgData name="Steve Shellhammer" userId="0e71f22d-ee3e-49c0-82ff-dbc290af8082" providerId="ADAL" clId="{92054BDB-A6BF-447B-BDF9-2CD0F2F7BEA4}" dt="2022-06-30T18:47:29.656" v="772" actId="20577"/>
        <pc:sldMasterMkLst>
          <pc:docMk/>
          <pc:sldMasterMk cId="0" sldId="2147483648"/>
        </pc:sldMasterMkLst>
        <pc:spChg chg="mod">
          <ac:chgData name="Steve Shellhammer" userId="0e71f22d-ee3e-49c0-82ff-dbc290af8082" providerId="ADAL" clId="{92054BDB-A6BF-447B-BDF9-2CD0F2F7BEA4}" dt="2022-06-30T18:47:29.656" v="772"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C92FBD3C-18B1-4D51-A548-B72C3B7154F1}"/>
    <pc:docChg chg="undo redo custSel addSld modSld">
      <pc:chgData name="Steve Shellhammer" userId="0e71f22d-ee3e-49c0-82ff-dbc290af8082" providerId="ADAL" clId="{C92FBD3C-18B1-4D51-A548-B72C3B7154F1}" dt="2023-01-17T00:02:45.387" v="194" actId="1076"/>
      <pc:docMkLst>
        <pc:docMk/>
      </pc:docMkLst>
      <pc:sldChg chg="modSp mod">
        <pc:chgData name="Steve Shellhammer" userId="0e71f22d-ee3e-49c0-82ff-dbc290af8082" providerId="ADAL" clId="{C92FBD3C-18B1-4D51-A548-B72C3B7154F1}" dt="2023-01-17T00:00:21.253" v="138" actId="20577"/>
        <pc:sldMkLst>
          <pc:docMk/>
          <pc:sldMk cId="0" sldId="256"/>
        </pc:sldMkLst>
        <pc:spChg chg="mod">
          <ac:chgData name="Steve Shellhammer" userId="0e71f22d-ee3e-49c0-82ff-dbc290af8082" providerId="ADAL" clId="{C92FBD3C-18B1-4D51-A548-B72C3B7154F1}" dt="2023-01-17T00:00:21.253" v="138" actId="20577"/>
          <ac:spMkLst>
            <pc:docMk/>
            <pc:sldMk cId="0" sldId="256"/>
            <ac:spMk id="3074" creationId="{00000000-0000-0000-0000-000000000000}"/>
          </ac:spMkLst>
        </pc:spChg>
      </pc:sldChg>
      <pc:sldChg chg="modSp mod">
        <pc:chgData name="Steve Shellhammer" userId="0e71f22d-ee3e-49c0-82ff-dbc290af8082" providerId="ADAL" clId="{C92FBD3C-18B1-4D51-A548-B72C3B7154F1}" dt="2023-01-16T17:25:58.859" v="133" actId="255"/>
        <pc:sldMkLst>
          <pc:docMk/>
          <pc:sldMk cId="2073173423" sldId="298"/>
        </pc:sldMkLst>
        <pc:spChg chg="mod">
          <ac:chgData name="Steve Shellhammer" userId="0e71f22d-ee3e-49c0-82ff-dbc290af8082" providerId="ADAL" clId="{C92FBD3C-18B1-4D51-A548-B72C3B7154F1}" dt="2023-01-16T17:25:58.859" v="133" actId="255"/>
          <ac:spMkLst>
            <pc:docMk/>
            <pc:sldMk cId="2073173423" sldId="298"/>
            <ac:spMk id="3" creationId="{0879F695-B16A-4FC9-BD55-E2608AFB30AD}"/>
          </ac:spMkLst>
        </pc:spChg>
      </pc:sldChg>
      <pc:sldChg chg="delSp modSp mod">
        <pc:chgData name="Steve Shellhammer" userId="0e71f22d-ee3e-49c0-82ff-dbc290af8082" providerId="ADAL" clId="{C92FBD3C-18B1-4D51-A548-B72C3B7154F1}" dt="2023-01-17T00:02:45.387" v="194" actId="1076"/>
        <pc:sldMkLst>
          <pc:docMk/>
          <pc:sldMk cId="2656952912" sldId="311"/>
        </pc:sldMkLst>
        <pc:spChg chg="mod">
          <ac:chgData name="Steve Shellhammer" userId="0e71f22d-ee3e-49c0-82ff-dbc290af8082" providerId="ADAL" clId="{C92FBD3C-18B1-4D51-A548-B72C3B7154F1}" dt="2023-01-16T17:24:50.060" v="98" actId="20577"/>
          <ac:spMkLst>
            <pc:docMk/>
            <pc:sldMk cId="2656952912" sldId="311"/>
            <ac:spMk id="2" creationId="{5FC8A5C4-9BFF-4AF4-8194-597D8E40979A}"/>
          </ac:spMkLst>
        </pc:spChg>
        <pc:spChg chg="mod">
          <ac:chgData name="Steve Shellhammer" userId="0e71f22d-ee3e-49c0-82ff-dbc290af8082" providerId="ADAL" clId="{C92FBD3C-18B1-4D51-A548-B72C3B7154F1}" dt="2023-01-17T00:02:45.387" v="194" actId="1076"/>
          <ac:spMkLst>
            <pc:docMk/>
            <pc:sldMk cId="2656952912" sldId="311"/>
            <ac:spMk id="3" creationId="{61F6C788-0F19-4E1C-8C02-C318B19B3F97}"/>
          </ac:spMkLst>
        </pc:spChg>
        <pc:spChg chg="del">
          <ac:chgData name="Steve Shellhammer" userId="0e71f22d-ee3e-49c0-82ff-dbc290af8082" providerId="ADAL" clId="{C92FBD3C-18B1-4D51-A548-B72C3B7154F1}" dt="2023-01-16T14:13:23.093" v="4" actId="478"/>
          <ac:spMkLst>
            <pc:docMk/>
            <pc:sldMk cId="2656952912" sldId="311"/>
            <ac:spMk id="7" creationId="{D0B9F7C4-A4A7-431B-9660-0AE58453AEE5}"/>
          </ac:spMkLst>
        </pc:spChg>
      </pc:sldChg>
      <pc:sldChg chg="modSp mod">
        <pc:chgData name="Steve Shellhammer" userId="0e71f22d-ee3e-49c0-82ff-dbc290af8082" providerId="ADAL" clId="{C92FBD3C-18B1-4D51-A548-B72C3B7154F1}" dt="2023-01-17T00:00:44.989" v="142" actId="20577"/>
        <pc:sldMkLst>
          <pc:docMk/>
          <pc:sldMk cId="80739226" sldId="312"/>
        </pc:sldMkLst>
        <pc:graphicFrameChg chg="modGraphic">
          <ac:chgData name="Steve Shellhammer" userId="0e71f22d-ee3e-49c0-82ff-dbc290af8082" providerId="ADAL" clId="{C92FBD3C-18B1-4D51-A548-B72C3B7154F1}" dt="2023-01-17T00:00:44.989" v="142" actId="20577"/>
          <ac:graphicFrameMkLst>
            <pc:docMk/>
            <pc:sldMk cId="80739226" sldId="312"/>
            <ac:graphicFrameMk id="7" creationId="{B5B7CB12-09D5-4CA9-9FC9-014EDD959C5A}"/>
          </ac:graphicFrameMkLst>
        </pc:graphicFrameChg>
      </pc:sldChg>
      <pc:sldChg chg="modSp new mod">
        <pc:chgData name="Steve Shellhammer" userId="0e71f22d-ee3e-49c0-82ff-dbc290af8082" providerId="ADAL" clId="{C92FBD3C-18B1-4D51-A548-B72C3B7154F1}" dt="2023-01-17T00:01:41.100" v="193" actId="20577"/>
        <pc:sldMkLst>
          <pc:docMk/>
          <pc:sldMk cId="1602415531" sldId="314"/>
        </pc:sldMkLst>
        <pc:spChg chg="mod">
          <ac:chgData name="Steve Shellhammer" userId="0e71f22d-ee3e-49c0-82ff-dbc290af8082" providerId="ADAL" clId="{C92FBD3C-18B1-4D51-A548-B72C3B7154F1}" dt="2023-01-16T17:25:15.659" v="129" actId="404"/>
          <ac:spMkLst>
            <pc:docMk/>
            <pc:sldMk cId="1602415531" sldId="314"/>
            <ac:spMk id="2" creationId="{3350985F-0A15-4FEA-A03D-FB1813575A8D}"/>
          </ac:spMkLst>
        </pc:spChg>
        <pc:spChg chg="mod">
          <ac:chgData name="Steve Shellhammer" userId="0e71f22d-ee3e-49c0-82ff-dbc290af8082" providerId="ADAL" clId="{C92FBD3C-18B1-4D51-A548-B72C3B7154F1}" dt="2023-01-17T00:01:41.100" v="193" actId="20577"/>
          <ac:spMkLst>
            <pc:docMk/>
            <pc:sldMk cId="1602415531" sldId="314"/>
            <ac:spMk id="3" creationId="{E0C3A0E1-CF1F-48EF-81E8-F9ED83CD6C9B}"/>
          </ac:spMkLst>
        </pc:spChg>
      </pc:sld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E18C23E2-6BAD-44B4-8335-7588DBA789D1}"/>
    <pc:docChg chg="undo custSel addSld modSld modMainMaster">
      <pc:chgData name="Steve Shellhammer" userId="0e71f22d-ee3e-49c0-82ff-dbc290af8082" providerId="ADAL" clId="{E18C23E2-6BAD-44B4-8335-7588DBA789D1}" dt="2022-11-07T19:47:09.963" v="815" actId="14100"/>
      <pc:docMkLst>
        <pc:docMk/>
      </pc:docMkLst>
      <pc:sldChg chg="modSp mod">
        <pc:chgData name="Steve Shellhammer" userId="0e71f22d-ee3e-49c0-82ff-dbc290af8082" providerId="ADAL" clId="{E18C23E2-6BAD-44B4-8335-7588DBA789D1}" dt="2022-11-07T19:31:03.218" v="13" actId="20577"/>
        <pc:sldMkLst>
          <pc:docMk/>
          <pc:sldMk cId="0" sldId="256"/>
        </pc:sldMkLst>
        <pc:spChg chg="mod">
          <ac:chgData name="Steve Shellhammer" userId="0e71f22d-ee3e-49c0-82ff-dbc290af8082" providerId="ADAL" clId="{E18C23E2-6BAD-44B4-8335-7588DBA789D1}" dt="2022-11-07T19:30:54.064" v="7" actId="20577"/>
          <ac:spMkLst>
            <pc:docMk/>
            <pc:sldMk cId="0" sldId="256"/>
            <ac:spMk id="3073" creationId="{00000000-0000-0000-0000-000000000000}"/>
          </ac:spMkLst>
        </pc:spChg>
        <pc:spChg chg="mod">
          <ac:chgData name="Steve Shellhammer" userId="0e71f22d-ee3e-49c0-82ff-dbc290af8082" providerId="ADAL" clId="{E18C23E2-6BAD-44B4-8335-7588DBA789D1}" dt="2022-11-07T19:31:03.218" v="13" actId="20577"/>
          <ac:spMkLst>
            <pc:docMk/>
            <pc:sldMk cId="0" sldId="256"/>
            <ac:spMk id="3074" creationId="{00000000-0000-0000-0000-000000000000}"/>
          </ac:spMkLst>
        </pc:spChg>
      </pc:sldChg>
      <pc:sldChg chg="modSp mod">
        <pc:chgData name="Steve Shellhammer" userId="0e71f22d-ee3e-49c0-82ff-dbc290af8082" providerId="ADAL" clId="{E18C23E2-6BAD-44B4-8335-7588DBA789D1}" dt="2022-11-07T19:47:09.963" v="815" actId="14100"/>
        <pc:sldMkLst>
          <pc:docMk/>
          <pc:sldMk cId="2073173423" sldId="298"/>
        </pc:sldMkLst>
        <pc:spChg chg="mod">
          <ac:chgData name="Steve Shellhammer" userId="0e71f22d-ee3e-49c0-82ff-dbc290af8082" providerId="ADAL" clId="{E18C23E2-6BAD-44B4-8335-7588DBA789D1}" dt="2022-11-07T19:47:09.963" v="815" actId="14100"/>
          <ac:spMkLst>
            <pc:docMk/>
            <pc:sldMk cId="2073173423" sldId="298"/>
            <ac:spMk id="3" creationId="{0879F695-B16A-4FC9-BD55-E2608AFB30AD}"/>
          </ac:spMkLst>
        </pc:spChg>
      </pc:sldChg>
      <pc:sldChg chg="delSp modSp mod">
        <pc:chgData name="Steve Shellhammer" userId="0e71f22d-ee3e-49c0-82ff-dbc290af8082" providerId="ADAL" clId="{E18C23E2-6BAD-44B4-8335-7588DBA789D1}" dt="2022-11-07T19:45:11.192" v="630" actId="1076"/>
        <pc:sldMkLst>
          <pc:docMk/>
          <pc:sldMk cId="693098657" sldId="304"/>
        </pc:sldMkLst>
        <pc:picChg chg="del">
          <ac:chgData name="Steve Shellhammer" userId="0e71f22d-ee3e-49c0-82ff-dbc290af8082" providerId="ADAL" clId="{E18C23E2-6BAD-44B4-8335-7588DBA789D1}" dt="2022-11-07T19:42:16.821" v="628" actId="478"/>
          <ac:picMkLst>
            <pc:docMk/>
            <pc:sldMk cId="693098657" sldId="304"/>
            <ac:picMk id="3" creationId="{486170CF-B3B4-1FBF-3DB2-73FA22C4044D}"/>
          </ac:picMkLst>
        </pc:picChg>
        <pc:picChg chg="mod">
          <ac:chgData name="Steve Shellhammer" userId="0e71f22d-ee3e-49c0-82ff-dbc290af8082" providerId="ADAL" clId="{E18C23E2-6BAD-44B4-8335-7588DBA789D1}" dt="2022-11-07T19:45:11.192" v="630" actId="1076"/>
          <ac:picMkLst>
            <pc:docMk/>
            <pc:sldMk cId="693098657" sldId="304"/>
            <ac:picMk id="7" creationId="{C9B54A77-F186-4465-9A5E-61B5D9CA870D}"/>
          </ac:picMkLst>
        </pc:picChg>
      </pc:sldChg>
      <pc:sldChg chg="modSp mod">
        <pc:chgData name="Steve Shellhammer" userId="0e71f22d-ee3e-49c0-82ff-dbc290af8082" providerId="ADAL" clId="{E18C23E2-6BAD-44B4-8335-7588DBA789D1}" dt="2022-11-07T19:33:15.514" v="74" actId="404"/>
        <pc:sldMkLst>
          <pc:docMk/>
          <pc:sldMk cId="4128314619" sldId="308"/>
        </pc:sldMkLst>
        <pc:spChg chg="mod">
          <ac:chgData name="Steve Shellhammer" userId="0e71f22d-ee3e-49c0-82ff-dbc290af8082" providerId="ADAL" clId="{E18C23E2-6BAD-44B4-8335-7588DBA789D1}" dt="2022-11-07T19:31:44.734" v="41" actId="14100"/>
          <ac:spMkLst>
            <pc:docMk/>
            <pc:sldMk cId="4128314619" sldId="308"/>
            <ac:spMk id="2" creationId="{47976F7E-5EDB-4C8F-8637-2943F13D670B}"/>
          </ac:spMkLst>
        </pc:spChg>
        <pc:spChg chg="mod">
          <ac:chgData name="Steve Shellhammer" userId="0e71f22d-ee3e-49c0-82ff-dbc290af8082" providerId="ADAL" clId="{E18C23E2-6BAD-44B4-8335-7588DBA789D1}" dt="2022-11-07T19:33:15.514" v="74" actId="404"/>
          <ac:spMkLst>
            <pc:docMk/>
            <pc:sldMk cId="4128314619" sldId="308"/>
            <ac:spMk id="3" creationId="{8BBBC4AA-EA3F-44E3-87C3-BB61A4248108}"/>
          </ac:spMkLst>
        </pc:spChg>
      </pc:sldChg>
      <pc:sldChg chg="modSp new mod">
        <pc:chgData name="Steve Shellhammer" userId="0e71f22d-ee3e-49c0-82ff-dbc290af8082" providerId="ADAL" clId="{E18C23E2-6BAD-44B4-8335-7588DBA789D1}" dt="2022-11-07T19:40:12.200" v="604" actId="14100"/>
        <pc:sldMkLst>
          <pc:docMk/>
          <pc:sldMk cId="1845010878" sldId="309"/>
        </pc:sldMkLst>
        <pc:spChg chg="mod">
          <ac:chgData name="Steve Shellhammer" userId="0e71f22d-ee3e-49c0-82ff-dbc290af8082" providerId="ADAL" clId="{E18C23E2-6BAD-44B4-8335-7588DBA789D1}" dt="2022-11-07T19:40:12.200" v="604" actId="14100"/>
          <ac:spMkLst>
            <pc:docMk/>
            <pc:sldMk cId="1845010878" sldId="309"/>
            <ac:spMk id="2" creationId="{26B6F104-3EEB-49A3-9379-1CC0098FA801}"/>
          </ac:spMkLst>
        </pc:spChg>
        <pc:spChg chg="mod">
          <ac:chgData name="Steve Shellhammer" userId="0e71f22d-ee3e-49c0-82ff-dbc290af8082" providerId="ADAL" clId="{E18C23E2-6BAD-44B4-8335-7588DBA789D1}" dt="2022-11-07T19:39:35.926" v="533" actId="6549"/>
          <ac:spMkLst>
            <pc:docMk/>
            <pc:sldMk cId="1845010878" sldId="309"/>
            <ac:spMk id="3" creationId="{BB3C6EE0-BD1D-4620-87D7-3D58EEB211A8}"/>
          </ac:spMkLst>
        </pc:spChg>
      </pc:sldChg>
      <pc:sldChg chg="modSp add mod">
        <pc:chgData name="Steve Shellhammer" userId="0e71f22d-ee3e-49c0-82ff-dbc290af8082" providerId="ADAL" clId="{E18C23E2-6BAD-44B4-8335-7588DBA789D1}" dt="2022-11-07T19:45:37.088" v="633" actId="6549"/>
        <pc:sldMkLst>
          <pc:docMk/>
          <pc:sldMk cId="199674075" sldId="310"/>
        </pc:sldMkLst>
        <pc:spChg chg="mod">
          <ac:chgData name="Steve Shellhammer" userId="0e71f22d-ee3e-49c0-82ff-dbc290af8082" providerId="ADAL" clId="{E18C23E2-6BAD-44B4-8335-7588DBA789D1}" dt="2022-11-07T19:42:09.978" v="627" actId="20577"/>
          <ac:spMkLst>
            <pc:docMk/>
            <pc:sldMk cId="199674075" sldId="310"/>
            <ac:spMk id="2" creationId="{26B6F104-3EEB-49A3-9379-1CC0098FA801}"/>
          </ac:spMkLst>
        </pc:spChg>
        <pc:spChg chg="mod">
          <ac:chgData name="Steve Shellhammer" userId="0e71f22d-ee3e-49c0-82ff-dbc290af8082" providerId="ADAL" clId="{E18C23E2-6BAD-44B4-8335-7588DBA789D1}" dt="2022-11-07T19:45:37.088" v="633" actId="6549"/>
          <ac:spMkLst>
            <pc:docMk/>
            <pc:sldMk cId="199674075" sldId="310"/>
            <ac:spMk id="3" creationId="{BB3C6EE0-BD1D-4620-87D7-3D58EEB211A8}"/>
          </ac:spMkLst>
        </pc:spChg>
      </pc:sldChg>
      <pc:sldMasterChg chg="modSp mod">
        <pc:chgData name="Steve Shellhammer" userId="0e71f22d-ee3e-49c0-82ff-dbc290af8082" providerId="ADAL" clId="{E18C23E2-6BAD-44B4-8335-7588DBA789D1}" dt="2022-11-07T19:31:13.811" v="15" actId="20577"/>
        <pc:sldMasterMkLst>
          <pc:docMk/>
          <pc:sldMasterMk cId="0" sldId="2147483648"/>
        </pc:sldMasterMkLst>
        <pc:spChg chg="mod">
          <ac:chgData name="Steve Shellhammer" userId="0e71f22d-ee3e-49c0-82ff-dbc290af8082" providerId="ADAL" clId="{E18C23E2-6BAD-44B4-8335-7588DBA789D1}" dt="2022-11-07T19:31:13.811"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DEF71367-4F9B-4215-AD13-5EFBAC3FCAC5}"/>
    <pc:docChg chg="addSld modSld modMainMaster">
      <pc:chgData name="Steve Shellhammer" userId="0e71f22d-ee3e-49c0-82ff-dbc290af8082" providerId="ADAL" clId="{DEF71367-4F9B-4215-AD13-5EFBAC3FCAC5}" dt="2021-11-04T00:01:15.138" v="42" actId="14100"/>
      <pc:docMkLst>
        <pc:docMk/>
      </pc:docMkLst>
      <pc:sldChg chg="modSp mod">
        <pc:chgData name="Steve Shellhammer" userId="0e71f22d-ee3e-49c0-82ff-dbc290af8082" providerId="ADAL" clId="{DEF71367-4F9B-4215-AD13-5EFBAC3FCAC5}" dt="2021-11-03T23:57:16.689" v="5" actId="20577"/>
        <pc:sldMkLst>
          <pc:docMk/>
          <pc:sldMk cId="0" sldId="256"/>
        </pc:sldMkLst>
        <pc:spChg chg="mod">
          <ac:chgData name="Steve Shellhammer" userId="0e71f22d-ee3e-49c0-82ff-dbc290af8082" providerId="ADAL" clId="{DEF71367-4F9B-4215-AD13-5EFBAC3FCAC5}" dt="2021-11-03T23:57:16.689" v="5" actId="20577"/>
          <ac:spMkLst>
            <pc:docMk/>
            <pc:sldMk cId="0" sldId="256"/>
            <ac:spMk id="3074" creationId="{00000000-0000-0000-0000-000000000000}"/>
          </ac:spMkLst>
        </pc:spChg>
      </pc:sldChg>
      <pc:sldChg chg="modSp new mod">
        <pc:chgData name="Steve Shellhammer" userId="0e71f22d-ee3e-49c0-82ff-dbc290af8082" providerId="ADAL" clId="{DEF71367-4F9B-4215-AD13-5EFBAC3FCAC5}" dt="2021-11-04T00:01:15.138" v="42" actId="14100"/>
        <pc:sldMkLst>
          <pc:docMk/>
          <pc:sldMk cId="4128314619" sldId="308"/>
        </pc:sldMkLst>
        <pc:spChg chg="mod">
          <ac:chgData name="Steve Shellhammer" userId="0e71f22d-ee3e-49c0-82ff-dbc290af8082" providerId="ADAL" clId="{DEF71367-4F9B-4215-AD13-5EFBAC3FCAC5}" dt="2021-11-04T00:01:15.138" v="42" actId="14100"/>
          <ac:spMkLst>
            <pc:docMk/>
            <pc:sldMk cId="4128314619" sldId="308"/>
            <ac:spMk id="2" creationId="{47976F7E-5EDB-4C8F-8637-2943F13D670B}"/>
          </ac:spMkLst>
        </pc:spChg>
        <pc:spChg chg="mod">
          <ac:chgData name="Steve Shellhammer" userId="0e71f22d-ee3e-49c0-82ff-dbc290af8082" providerId="ADAL" clId="{DEF71367-4F9B-4215-AD13-5EFBAC3FCAC5}" dt="2021-11-04T00:01:11.485" v="41" actId="14100"/>
          <ac:spMkLst>
            <pc:docMk/>
            <pc:sldMk cId="4128314619" sldId="308"/>
            <ac:spMk id="3" creationId="{8BBBC4AA-EA3F-44E3-87C3-BB61A4248108}"/>
          </ac:spMkLst>
        </pc:spChg>
      </pc:sldChg>
      <pc:sldMasterChg chg="modSp mod">
        <pc:chgData name="Steve Shellhammer" userId="0e71f22d-ee3e-49c0-82ff-dbc290af8082" providerId="ADAL" clId="{DEF71367-4F9B-4215-AD13-5EFBAC3FCAC5}" dt="2021-11-03T23:59:56.292" v="31" actId="20577"/>
        <pc:sldMasterMkLst>
          <pc:docMk/>
          <pc:sldMasterMk cId="0" sldId="2147483648"/>
        </pc:sldMasterMkLst>
        <pc:spChg chg="mod">
          <ac:chgData name="Steve Shellhammer" userId="0e71f22d-ee3e-49c0-82ff-dbc290af8082" providerId="ADAL" clId="{DEF71367-4F9B-4215-AD13-5EFBAC3FCAC5}" dt="2021-11-03T23:59:56.292" v="31"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45C988C-AB96-4B16-BFD6-DE82FD802519}"/>
    <pc:docChg chg="undo custSel delSld modSld modMainMaster">
      <pc:chgData name="Steve Shellhammer" userId="0e71f22d-ee3e-49c0-82ff-dbc290af8082" providerId="ADAL" clId="{845C988C-AB96-4B16-BFD6-DE82FD802519}" dt="2022-02-24T17:58:02.428" v="737" actId="20577"/>
      <pc:docMkLst>
        <pc:docMk/>
      </pc:docMkLst>
      <pc:sldChg chg="modSp mod">
        <pc:chgData name="Steve Shellhammer" userId="0e71f22d-ee3e-49c0-82ff-dbc290af8082" providerId="ADAL" clId="{845C988C-AB96-4B16-BFD6-DE82FD802519}" dt="2022-02-24T17:55:03.564" v="722" actId="20577"/>
        <pc:sldMkLst>
          <pc:docMk/>
          <pc:sldMk cId="0" sldId="256"/>
        </pc:sldMkLst>
        <pc:spChg chg="mod">
          <ac:chgData name="Steve Shellhammer" userId="0e71f22d-ee3e-49c0-82ff-dbc290af8082" providerId="ADAL" clId="{845C988C-AB96-4B16-BFD6-DE82FD802519}" dt="2022-02-23T17:19:08.992" v="10" actId="20577"/>
          <ac:spMkLst>
            <pc:docMk/>
            <pc:sldMk cId="0" sldId="256"/>
            <ac:spMk id="3073" creationId="{00000000-0000-0000-0000-000000000000}"/>
          </ac:spMkLst>
        </pc:spChg>
        <pc:spChg chg="mod">
          <ac:chgData name="Steve Shellhammer" userId="0e71f22d-ee3e-49c0-82ff-dbc290af8082" providerId="ADAL" clId="{845C988C-AB96-4B16-BFD6-DE82FD802519}" dt="2022-02-24T17:55:03.564" v="722" actId="20577"/>
          <ac:spMkLst>
            <pc:docMk/>
            <pc:sldMk cId="0" sldId="256"/>
            <ac:spMk id="3074" creationId="{00000000-0000-0000-0000-000000000000}"/>
          </ac:spMkLst>
        </pc:spChg>
      </pc:sldChg>
      <pc:sldChg chg="modSp mod">
        <pc:chgData name="Steve Shellhammer" userId="0e71f22d-ee3e-49c0-82ff-dbc290af8082" providerId="ADAL" clId="{845C988C-AB96-4B16-BFD6-DE82FD802519}" dt="2022-02-24T17:57:06.558" v="733" actId="255"/>
        <pc:sldMkLst>
          <pc:docMk/>
          <pc:sldMk cId="2073173423" sldId="298"/>
        </pc:sldMkLst>
        <pc:spChg chg="mod">
          <ac:chgData name="Steve Shellhammer" userId="0e71f22d-ee3e-49c0-82ff-dbc290af8082" providerId="ADAL" clId="{845C988C-AB96-4B16-BFD6-DE82FD802519}" dt="2022-02-24T17:57:06.558" v="733" actId="255"/>
          <ac:spMkLst>
            <pc:docMk/>
            <pc:sldMk cId="2073173423" sldId="298"/>
            <ac:spMk id="2" creationId="{6BDE5E84-55F9-4669-95B1-3F9646890394}"/>
          </ac:spMkLst>
        </pc:spChg>
        <pc:spChg chg="mod">
          <ac:chgData name="Steve Shellhammer" userId="0e71f22d-ee3e-49c0-82ff-dbc290af8082" providerId="ADAL" clId="{845C988C-AB96-4B16-BFD6-DE82FD802519}" dt="2022-02-23T17:33:53.549" v="706" actId="14100"/>
          <ac:spMkLst>
            <pc:docMk/>
            <pc:sldMk cId="2073173423" sldId="298"/>
            <ac:spMk id="3" creationId="{0879F695-B16A-4FC9-BD55-E2608AFB30AD}"/>
          </ac:spMkLst>
        </pc:spChg>
      </pc:sldChg>
      <pc:sldChg chg="addSp delSp modSp mod">
        <pc:chgData name="Steve Shellhammer" userId="0e71f22d-ee3e-49c0-82ff-dbc290af8082" providerId="ADAL" clId="{845C988C-AB96-4B16-BFD6-DE82FD802519}" dt="2022-02-23T17:35:14.746" v="714" actId="1076"/>
        <pc:sldMkLst>
          <pc:docMk/>
          <pc:sldMk cId="693098657" sldId="304"/>
        </pc:sldMkLst>
        <pc:spChg chg="add del">
          <ac:chgData name="Steve Shellhammer" userId="0e71f22d-ee3e-49c0-82ff-dbc290af8082" providerId="ADAL" clId="{845C988C-AB96-4B16-BFD6-DE82FD802519}" dt="2022-02-23T17:34:26.982" v="709" actId="22"/>
          <ac:spMkLst>
            <pc:docMk/>
            <pc:sldMk cId="693098657" sldId="304"/>
            <ac:spMk id="8" creationId="{C8179E09-5BE3-466C-BDD8-F2681FE1F367}"/>
          </ac:spMkLst>
        </pc:spChg>
        <pc:picChg chg="del">
          <ac:chgData name="Steve Shellhammer" userId="0e71f22d-ee3e-49c0-82ff-dbc290af8082" providerId="ADAL" clId="{845C988C-AB96-4B16-BFD6-DE82FD802519}" dt="2022-02-23T17:34:05.246" v="707" actId="478"/>
          <ac:picMkLst>
            <pc:docMk/>
            <pc:sldMk cId="693098657" sldId="304"/>
            <ac:picMk id="3" creationId="{44AF81FC-5CBB-4EC0-BF2A-70D3E899008C}"/>
          </ac:picMkLst>
        </pc:picChg>
        <pc:picChg chg="del">
          <ac:chgData name="Steve Shellhammer" userId="0e71f22d-ee3e-49c0-82ff-dbc290af8082" providerId="ADAL" clId="{845C988C-AB96-4B16-BFD6-DE82FD802519}" dt="2022-02-23T17:34:39.146" v="710"/>
          <ac:picMkLst>
            <pc:docMk/>
            <pc:sldMk cId="693098657" sldId="304"/>
            <ac:picMk id="9" creationId="{2BFB3556-7F08-4C11-A6D9-69BBB1557F35}"/>
          </ac:picMkLst>
        </pc:picChg>
        <pc:picChg chg="mod">
          <ac:chgData name="Steve Shellhammer" userId="0e71f22d-ee3e-49c0-82ff-dbc290af8082" providerId="ADAL" clId="{845C988C-AB96-4B16-BFD6-DE82FD802519}" dt="2022-02-23T17:35:14.746" v="714" actId="1076"/>
          <ac:picMkLst>
            <pc:docMk/>
            <pc:sldMk cId="693098657" sldId="304"/>
            <ac:picMk id="10" creationId="{987C2535-A95B-4B5B-8275-C0570247CCF9}"/>
          </ac:picMkLst>
        </pc:picChg>
      </pc:sldChg>
      <pc:sldChg chg="del">
        <pc:chgData name="Steve Shellhammer" userId="0e71f22d-ee3e-49c0-82ff-dbc290af8082" providerId="ADAL" clId="{845C988C-AB96-4B16-BFD6-DE82FD802519}" dt="2022-02-23T17:21:27.106" v="17" actId="47"/>
        <pc:sldMkLst>
          <pc:docMk/>
          <pc:sldMk cId="2684011041" sldId="305"/>
        </pc:sldMkLst>
      </pc:sldChg>
      <pc:sldChg chg="del">
        <pc:chgData name="Steve Shellhammer" userId="0e71f22d-ee3e-49c0-82ff-dbc290af8082" providerId="ADAL" clId="{845C988C-AB96-4B16-BFD6-DE82FD802519}" dt="2022-02-23T17:26:44.676" v="340" actId="47"/>
        <pc:sldMkLst>
          <pc:docMk/>
          <pc:sldMk cId="622474959" sldId="306"/>
        </pc:sldMkLst>
      </pc:sldChg>
      <pc:sldChg chg="del">
        <pc:chgData name="Steve Shellhammer" userId="0e71f22d-ee3e-49c0-82ff-dbc290af8082" providerId="ADAL" clId="{845C988C-AB96-4B16-BFD6-DE82FD802519}" dt="2022-02-23T17:27:04.654" v="342" actId="47"/>
        <pc:sldMkLst>
          <pc:docMk/>
          <pc:sldMk cId="1997302967" sldId="307"/>
        </pc:sldMkLst>
      </pc:sldChg>
      <pc:sldChg chg="modSp mod">
        <pc:chgData name="Steve Shellhammer" userId="0e71f22d-ee3e-49c0-82ff-dbc290af8082" providerId="ADAL" clId="{845C988C-AB96-4B16-BFD6-DE82FD802519}" dt="2022-02-24T17:55:39.713" v="732" actId="20577"/>
        <pc:sldMkLst>
          <pc:docMk/>
          <pc:sldMk cId="4128314619" sldId="308"/>
        </pc:sldMkLst>
        <pc:spChg chg="mod">
          <ac:chgData name="Steve Shellhammer" userId="0e71f22d-ee3e-49c0-82ff-dbc290af8082" providerId="ADAL" clId="{845C988C-AB96-4B16-BFD6-DE82FD802519}" dt="2022-02-24T17:55:24.828" v="729" actId="20577"/>
          <ac:spMkLst>
            <pc:docMk/>
            <pc:sldMk cId="4128314619" sldId="308"/>
            <ac:spMk id="2" creationId="{47976F7E-5EDB-4C8F-8637-2943F13D670B}"/>
          </ac:spMkLst>
        </pc:spChg>
        <pc:spChg chg="mod">
          <ac:chgData name="Steve Shellhammer" userId="0e71f22d-ee3e-49c0-82ff-dbc290af8082" providerId="ADAL" clId="{845C988C-AB96-4B16-BFD6-DE82FD802519}" dt="2022-02-24T17:55:39.713" v="732" actId="20577"/>
          <ac:spMkLst>
            <pc:docMk/>
            <pc:sldMk cId="4128314619" sldId="308"/>
            <ac:spMk id="3" creationId="{8BBBC4AA-EA3F-44E3-87C3-BB61A4248108}"/>
          </ac:spMkLst>
        </pc:spChg>
      </pc:sldChg>
      <pc:sldChg chg="modSp mod">
        <pc:chgData name="Steve Shellhammer" userId="0e71f22d-ee3e-49c0-82ff-dbc290af8082" providerId="ADAL" clId="{845C988C-AB96-4B16-BFD6-DE82FD802519}" dt="2022-02-23T17:35:33.140" v="716" actId="20577"/>
        <pc:sldMkLst>
          <pc:docMk/>
          <pc:sldMk cId="616439545" sldId="310"/>
        </pc:sldMkLst>
        <pc:spChg chg="mod">
          <ac:chgData name="Steve Shellhammer" userId="0e71f22d-ee3e-49c0-82ff-dbc290af8082" providerId="ADAL" clId="{845C988C-AB96-4B16-BFD6-DE82FD802519}" dt="2022-02-23T17:35:33.140" v="716" actId="20577"/>
          <ac:spMkLst>
            <pc:docMk/>
            <pc:sldMk cId="616439545" sldId="310"/>
            <ac:spMk id="3" creationId="{B3613093-EE31-47E3-BB25-262698C02D08}"/>
          </ac:spMkLst>
        </pc:spChg>
      </pc:sldChg>
      <pc:sldChg chg="del">
        <pc:chgData name="Steve Shellhammer" userId="0e71f22d-ee3e-49c0-82ff-dbc290af8082" providerId="ADAL" clId="{845C988C-AB96-4B16-BFD6-DE82FD802519}" dt="2022-02-23T17:26:57.299" v="341" actId="47"/>
        <pc:sldMkLst>
          <pc:docMk/>
          <pc:sldMk cId="511721443" sldId="311"/>
        </pc:sldMkLst>
      </pc:sldChg>
      <pc:sldMasterChg chg="modSp mod">
        <pc:chgData name="Steve Shellhammer" userId="0e71f22d-ee3e-49c0-82ff-dbc290af8082" providerId="ADAL" clId="{845C988C-AB96-4B16-BFD6-DE82FD802519}" dt="2022-02-24T17:58:02.428" v="737" actId="20577"/>
        <pc:sldMasterMkLst>
          <pc:docMk/>
          <pc:sldMasterMk cId="0" sldId="2147483648"/>
        </pc:sldMasterMkLst>
        <pc:spChg chg="mod">
          <ac:chgData name="Steve Shellhammer" userId="0e71f22d-ee3e-49c0-82ff-dbc290af8082" providerId="ADAL" clId="{845C988C-AB96-4B16-BFD6-DE82FD802519}" dt="2022-02-24T17:58:02.428" v="737"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AD1DA73E-83AA-4B57-870E-7E078072C580}"/>
    <pc:docChg chg="modSld">
      <pc:chgData name="Steve Shellhammer" userId="0e71f22d-ee3e-49c0-82ff-dbc290af8082" providerId="ADAL" clId="{AD1DA73E-83AA-4B57-870E-7E078072C580}" dt="2021-10-28T22:06:10.781" v="15" actId="20577"/>
      <pc:docMkLst>
        <pc:docMk/>
      </pc:docMkLst>
      <pc:sldChg chg="modSp mod">
        <pc:chgData name="Steve Shellhammer" userId="0e71f22d-ee3e-49c0-82ff-dbc290af8082" providerId="ADAL" clId="{AD1DA73E-83AA-4B57-870E-7E078072C580}" dt="2021-10-28T22:05:51.678" v="1" actId="20577"/>
        <pc:sldMkLst>
          <pc:docMk/>
          <pc:sldMk cId="0" sldId="256"/>
        </pc:sldMkLst>
        <pc:spChg chg="mod">
          <ac:chgData name="Steve Shellhammer" userId="0e71f22d-ee3e-49c0-82ff-dbc290af8082" providerId="ADAL" clId="{AD1DA73E-83AA-4B57-870E-7E078072C580}" dt="2021-10-28T22:05:51.678" v="1" actId="20577"/>
          <ac:spMkLst>
            <pc:docMk/>
            <pc:sldMk cId="0" sldId="256"/>
            <ac:spMk id="3073" creationId="{00000000-0000-0000-0000-000000000000}"/>
          </ac:spMkLst>
        </pc:spChg>
      </pc:sldChg>
      <pc:sldChg chg="modSp mod">
        <pc:chgData name="Steve Shellhammer" userId="0e71f22d-ee3e-49c0-82ff-dbc290af8082" providerId="ADAL" clId="{AD1DA73E-83AA-4B57-870E-7E078072C580}" dt="2021-10-28T22:06:00.367" v="7" actId="20577"/>
        <pc:sldMkLst>
          <pc:docMk/>
          <pc:sldMk cId="3731895628" sldId="264"/>
        </pc:sldMkLst>
        <pc:spChg chg="mod">
          <ac:chgData name="Steve Shellhammer" userId="0e71f22d-ee3e-49c0-82ff-dbc290af8082" providerId="ADAL" clId="{AD1DA73E-83AA-4B57-870E-7E078072C580}" dt="2021-10-28T22:06:00.367" v="7" actId="20577"/>
          <ac:spMkLst>
            <pc:docMk/>
            <pc:sldMk cId="3731895628" sldId="264"/>
            <ac:spMk id="3" creationId="{00000000-0000-0000-0000-000000000000}"/>
          </ac:spMkLst>
        </pc:spChg>
      </pc:sldChg>
      <pc:sldChg chg="modSp mod">
        <pc:chgData name="Steve Shellhammer" userId="0e71f22d-ee3e-49c0-82ff-dbc290af8082" providerId="ADAL" clId="{AD1DA73E-83AA-4B57-870E-7E078072C580}" dt="2021-10-28T22:06:10.781" v="15" actId="20577"/>
        <pc:sldMkLst>
          <pc:docMk/>
          <pc:sldMk cId="1997302967" sldId="307"/>
        </pc:sldMkLst>
        <pc:spChg chg="mod">
          <ac:chgData name="Steve Shellhammer" userId="0e71f22d-ee3e-49c0-82ff-dbc290af8082" providerId="ADAL" clId="{AD1DA73E-83AA-4B57-870E-7E078072C580}" dt="2021-10-28T22:06:10.781" v="15" actId="20577"/>
          <ac:spMkLst>
            <pc:docMk/>
            <pc:sldMk cId="1997302967" sldId="307"/>
            <ac:spMk id="2" creationId="{E4B478FD-2085-4984-AC8C-E80031C9E08D}"/>
          </ac:spMkLst>
        </pc:spChg>
      </pc:sld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51E072A-E4AE-468D-B949-605EFAE0C9FC}"/>
    <pc:docChg chg="custSel addSld delSld modSld modMainMaster">
      <pc:chgData name="Steve Shellhammer" userId="0e71f22d-ee3e-49c0-82ff-dbc290af8082" providerId="ADAL" clId="{651E072A-E4AE-468D-B949-605EFAE0C9FC}" dt="2021-10-28T22:03:44.718" v="506" actId="20577"/>
      <pc:docMkLst>
        <pc:docMk/>
      </pc:docMkLst>
      <pc:sldChg chg="modSp mod">
        <pc:chgData name="Steve Shellhammer" userId="0e71f22d-ee3e-49c0-82ff-dbc290af8082" providerId="ADAL" clId="{651E072A-E4AE-468D-B949-605EFAE0C9FC}" dt="2021-10-28T21:52:27.776" v="19" actId="20577"/>
        <pc:sldMkLst>
          <pc:docMk/>
          <pc:sldMk cId="0" sldId="256"/>
        </pc:sldMkLst>
        <pc:spChg chg="mod">
          <ac:chgData name="Steve Shellhammer" userId="0e71f22d-ee3e-49c0-82ff-dbc290af8082" providerId="ADAL" clId="{651E072A-E4AE-468D-B949-605EFAE0C9FC}" dt="2021-10-28T21:51:26.246" v="9" actId="20577"/>
          <ac:spMkLst>
            <pc:docMk/>
            <pc:sldMk cId="0" sldId="256"/>
            <ac:spMk id="3073" creationId="{00000000-0000-0000-0000-000000000000}"/>
          </ac:spMkLst>
        </pc:spChg>
        <pc:spChg chg="mod">
          <ac:chgData name="Steve Shellhammer" userId="0e71f22d-ee3e-49c0-82ff-dbc290af8082" providerId="ADAL" clId="{651E072A-E4AE-468D-B949-605EFAE0C9FC}" dt="2021-10-28T21:52:27.776" v="19" actId="20577"/>
          <ac:spMkLst>
            <pc:docMk/>
            <pc:sldMk cId="0" sldId="256"/>
            <ac:spMk id="3074" creationId="{00000000-0000-0000-0000-000000000000}"/>
          </ac:spMkLst>
        </pc:spChg>
      </pc:sldChg>
      <pc:sldChg chg="del">
        <pc:chgData name="Steve Shellhammer" userId="0e71f22d-ee3e-49c0-82ff-dbc290af8082" providerId="ADAL" clId="{651E072A-E4AE-468D-B949-605EFAE0C9FC}" dt="2021-10-28T21:53:34.913" v="68" actId="47"/>
        <pc:sldMkLst>
          <pc:docMk/>
          <pc:sldMk cId="1762822898" sldId="293"/>
        </pc:sldMkLst>
      </pc:sldChg>
      <pc:sldChg chg="del">
        <pc:chgData name="Steve Shellhammer" userId="0e71f22d-ee3e-49c0-82ff-dbc290af8082" providerId="ADAL" clId="{651E072A-E4AE-468D-B949-605EFAE0C9FC}" dt="2021-10-28T21:53:36.641" v="69" actId="47"/>
        <pc:sldMkLst>
          <pc:docMk/>
          <pc:sldMk cId="1059936791" sldId="303"/>
        </pc:sldMkLst>
      </pc:sldChg>
      <pc:sldChg chg="delSp modSp mod">
        <pc:chgData name="Steve Shellhammer" userId="0e71f22d-ee3e-49c0-82ff-dbc290af8082" providerId="ADAL" clId="{651E072A-E4AE-468D-B949-605EFAE0C9FC}" dt="2021-10-28T22:00:10.644" v="502" actId="1076"/>
        <pc:sldMkLst>
          <pc:docMk/>
          <pc:sldMk cId="693098657" sldId="304"/>
        </pc:sldMkLst>
        <pc:picChg chg="del">
          <ac:chgData name="Steve Shellhammer" userId="0e71f22d-ee3e-49c0-82ff-dbc290af8082" providerId="ADAL" clId="{651E072A-E4AE-468D-B949-605EFAE0C9FC}" dt="2021-10-28T21:53:41.440" v="70" actId="478"/>
          <ac:picMkLst>
            <pc:docMk/>
            <pc:sldMk cId="693098657" sldId="304"/>
            <ac:picMk id="3" creationId="{2CC8FFDA-EACE-409C-9B29-5B8E9EE0D757}"/>
          </ac:picMkLst>
        </pc:picChg>
        <pc:picChg chg="mod">
          <ac:chgData name="Steve Shellhammer" userId="0e71f22d-ee3e-49c0-82ff-dbc290af8082" providerId="ADAL" clId="{651E072A-E4AE-468D-B949-605EFAE0C9FC}" dt="2021-10-28T22:00:10.644" v="502" actId="1076"/>
          <ac:picMkLst>
            <pc:docMk/>
            <pc:sldMk cId="693098657" sldId="304"/>
            <ac:picMk id="7" creationId="{6663D083-862A-4B55-99AB-DA1B0B5D9D35}"/>
          </ac:picMkLst>
        </pc:picChg>
      </pc:sldChg>
      <pc:sldChg chg="modSp mod">
        <pc:chgData name="Steve Shellhammer" userId="0e71f22d-ee3e-49c0-82ff-dbc290af8082" providerId="ADAL" clId="{651E072A-E4AE-468D-B949-605EFAE0C9FC}" dt="2021-10-28T21:53:24.832" v="67" actId="20577"/>
        <pc:sldMkLst>
          <pc:docMk/>
          <pc:sldMk cId="2684011041" sldId="305"/>
        </pc:sldMkLst>
        <pc:spChg chg="mod">
          <ac:chgData name="Steve Shellhammer" userId="0e71f22d-ee3e-49c0-82ff-dbc290af8082" providerId="ADAL" clId="{651E072A-E4AE-468D-B949-605EFAE0C9FC}" dt="2021-10-28T21:53:24.832" v="67" actId="20577"/>
          <ac:spMkLst>
            <pc:docMk/>
            <pc:sldMk cId="2684011041" sldId="305"/>
            <ac:spMk id="3" creationId="{CD03C6C8-DD82-41FD-813E-9E11425B6458}"/>
          </ac:spMkLst>
        </pc:spChg>
      </pc:sldChg>
      <pc:sldChg chg="modSp new mod">
        <pc:chgData name="Steve Shellhammer" userId="0e71f22d-ee3e-49c0-82ff-dbc290af8082" providerId="ADAL" clId="{651E072A-E4AE-468D-B949-605EFAE0C9FC}" dt="2021-10-28T21:59:34.445" v="500" actId="404"/>
        <pc:sldMkLst>
          <pc:docMk/>
          <pc:sldMk cId="622474959" sldId="306"/>
        </pc:sldMkLst>
        <pc:spChg chg="mod">
          <ac:chgData name="Steve Shellhammer" userId="0e71f22d-ee3e-49c0-82ff-dbc290af8082" providerId="ADAL" clId="{651E072A-E4AE-468D-B949-605EFAE0C9FC}" dt="2021-10-28T21:54:08.048" v="103" actId="20577"/>
          <ac:spMkLst>
            <pc:docMk/>
            <pc:sldMk cId="622474959" sldId="306"/>
            <ac:spMk id="2" creationId="{5F47EFAC-B57F-4A7C-8A51-541EFE14E931}"/>
          </ac:spMkLst>
        </pc:spChg>
        <pc:spChg chg="mod">
          <ac:chgData name="Steve Shellhammer" userId="0e71f22d-ee3e-49c0-82ff-dbc290af8082" providerId="ADAL" clId="{651E072A-E4AE-468D-B949-605EFAE0C9FC}" dt="2021-10-28T21:59:34.445" v="500" actId="404"/>
          <ac:spMkLst>
            <pc:docMk/>
            <pc:sldMk cId="622474959" sldId="306"/>
            <ac:spMk id="3" creationId="{9734A8BB-8C9F-4189-B589-57037E786FAA}"/>
          </ac:spMkLst>
        </pc:spChg>
      </pc:sldChg>
      <pc:sldChg chg="modSp new mod">
        <pc:chgData name="Steve Shellhammer" userId="0e71f22d-ee3e-49c0-82ff-dbc290af8082" providerId="ADAL" clId="{651E072A-E4AE-468D-B949-605EFAE0C9FC}" dt="2021-10-28T21:59:18.092" v="499" actId="14100"/>
        <pc:sldMkLst>
          <pc:docMk/>
          <pc:sldMk cId="1997302967" sldId="307"/>
        </pc:sldMkLst>
        <pc:spChg chg="mod">
          <ac:chgData name="Steve Shellhammer" userId="0e71f22d-ee3e-49c0-82ff-dbc290af8082" providerId="ADAL" clId="{651E072A-E4AE-468D-B949-605EFAE0C9FC}" dt="2021-10-28T21:55:14.047" v="204" actId="20577"/>
          <ac:spMkLst>
            <pc:docMk/>
            <pc:sldMk cId="1997302967" sldId="307"/>
            <ac:spMk id="2" creationId="{E4B478FD-2085-4984-AC8C-E80031C9E08D}"/>
          </ac:spMkLst>
        </pc:spChg>
        <pc:spChg chg="mod">
          <ac:chgData name="Steve Shellhammer" userId="0e71f22d-ee3e-49c0-82ff-dbc290af8082" providerId="ADAL" clId="{651E072A-E4AE-468D-B949-605EFAE0C9FC}" dt="2021-10-28T21:59:18.092" v="499" actId="14100"/>
          <ac:spMkLst>
            <pc:docMk/>
            <pc:sldMk cId="1997302967" sldId="307"/>
            <ac:spMk id="3" creationId="{9A5276BF-EE70-4764-ADA7-712D0C09537F}"/>
          </ac:spMkLst>
        </pc:spChg>
      </pc:sldChg>
      <pc:sldMasterChg chg="modSp mod">
        <pc:chgData name="Steve Shellhammer" userId="0e71f22d-ee3e-49c0-82ff-dbc290af8082" providerId="ADAL" clId="{651E072A-E4AE-468D-B949-605EFAE0C9FC}" dt="2021-10-28T22:03:44.718" v="506" actId="20577"/>
        <pc:sldMasterMkLst>
          <pc:docMk/>
          <pc:sldMasterMk cId="0" sldId="2147483648"/>
        </pc:sldMasterMkLst>
        <pc:spChg chg="mod">
          <ac:chgData name="Steve Shellhammer" userId="0e71f22d-ee3e-49c0-82ff-dbc290af8082" providerId="ADAL" clId="{651E072A-E4AE-468D-B949-605EFAE0C9FC}" dt="2021-10-28T22:03:44.718" v="506"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1280F766-25A0-4C52-BCE5-D0637B41B272}"/>
    <pc:docChg chg="custSel delSld modSld modMainMaster">
      <pc:chgData name="Steve Shellhammer" userId="0e71f22d-ee3e-49c0-82ff-dbc290af8082" providerId="ADAL" clId="{1280F766-25A0-4C52-BCE5-D0637B41B272}" dt="2022-09-06T14:54:14.039" v="423" actId="115"/>
      <pc:docMkLst>
        <pc:docMk/>
      </pc:docMkLst>
      <pc:sldChg chg="modSp mod">
        <pc:chgData name="Steve Shellhammer" userId="0e71f22d-ee3e-49c0-82ff-dbc290af8082" providerId="ADAL" clId="{1280F766-25A0-4C52-BCE5-D0637B41B272}" dt="2022-09-06T14:39:12.285" v="18" actId="20577"/>
        <pc:sldMkLst>
          <pc:docMk/>
          <pc:sldMk cId="0" sldId="256"/>
        </pc:sldMkLst>
        <pc:spChg chg="mod">
          <ac:chgData name="Steve Shellhammer" userId="0e71f22d-ee3e-49c0-82ff-dbc290af8082" providerId="ADAL" clId="{1280F766-25A0-4C52-BCE5-D0637B41B272}" dt="2022-09-06T14:39:12.285" v="18" actId="20577"/>
          <ac:spMkLst>
            <pc:docMk/>
            <pc:sldMk cId="0" sldId="256"/>
            <ac:spMk id="3073" creationId="{00000000-0000-0000-0000-000000000000}"/>
          </ac:spMkLst>
        </pc:spChg>
        <pc:spChg chg="mod">
          <ac:chgData name="Steve Shellhammer" userId="0e71f22d-ee3e-49c0-82ff-dbc290af8082" providerId="ADAL" clId="{1280F766-25A0-4C52-BCE5-D0637B41B272}" dt="2022-09-06T14:39:07.533" v="9" actId="20577"/>
          <ac:spMkLst>
            <pc:docMk/>
            <pc:sldMk cId="0" sldId="256"/>
            <ac:spMk id="3074" creationId="{00000000-0000-0000-0000-000000000000}"/>
          </ac:spMkLst>
        </pc:spChg>
      </pc:sldChg>
      <pc:sldChg chg="modSp mod">
        <pc:chgData name="Steve Shellhammer" userId="0e71f22d-ee3e-49c0-82ff-dbc290af8082" providerId="ADAL" clId="{1280F766-25A0-4C52-BCE5-D0637B41B272}" dt="2022-09-06T14:39:43.843" v="20" actId="20577"/>
        <pc:sldMkLst>
          <pc:docMk/>
          <pc:sldMk cId="3731895628" sldId="264"/>
        </pc:sldMkLst>
        <pc:spChg chg="mod">
          <ac:chgData name="Steve Shellhammer" userId="0e71f22d-ee3e-49c0-82ff-dbc290af8082" providerId="ADAL" clId="{1280F766-25A0-4C52-BCE5-D0637B41B272}" dt="2022-09-06T14:39:43.843" v="20" actId="20577"/>
          <ac:spMkLst>
            <pc:docMk/>
            <pc:sldMk cId="3731895628" sldId="264"/>
            <ac:spMk id="3" creationId="{00000000-0000-0000-0000-000000000000}"/>
          </ac:spMkLst>
        </pc:spChg>
      </pc:sldChg>
      <pc:sldChg chg="modSp mod">
        <pc:chgData name="Steve Shellhammer" userId="0e71f22d-ee3e-49c0-82ff-dbc290af8082" providerId="ADAL" clId="{1280F766-25A0-4C52-BCE5-D0637B41B272}" dt="2022-09-06T14:54:14.039" v="423" actId="115"/>
        <pc:sldMkLst>
          <pc:docMk/>
          <pc:sldMk cId="2073173423" sldId="298"/>
        </pc:sldMkLst>
        <pc:spChg chg="mod">
          <ac:chgData name="Steve Shellhammer" userId="0e71f22d-ee3e-49c0-82ff-dbc290af8082" providerId="ADAL" clId="{1280F766-25A0-4C52-BCE5-D0637B41B272}" dt="2022-09-06T14:52:23.408" v="418" actId="1076"/>
          <ac:spMkLst>
            <pc:docMk/>
            <pc:sldMk cId="2073173423" sldId="298"/>
            <ac:spMk id="2" creationId="{6BDE5E84-55F9-4669-95B1-3F9646890394}"/>
          </ac:spMkLst>
        </pc:spChg>
        <pc:spChg chg="mod">
          <ac:chgData name="Steve Shellhammer" userId="0e71f22d-ee3e-49c0-82ff-dbc290af8082" providerId="ADAL" clId="{1280F766-25A0-4C52-BCE5-D0637B41B272}" dt="2022-09-06T14:54:14.039" v="423" actId="115"/>
          <ac:spMkLst>
            <pc:docMk/>
            <pc:sldMk cId="2073173423" sldId="298"/>
            <ac:spMk id="3" creationId="{0879F695-B16A-4FC9-BD55-E2608AFB30AD}"/>
          </ac:spMkLst>
        </pc:spChg>
      </pc:sldChg>
      <pc:sldChg chg="delSp modSp mod">
        <pc:chgData name="Steve Shellhammer" userId="0e71f22d-ee3e-49c0-82ff-dbc290af8082" providerId="ADAL" clId="{1280F766-25A0-4C52-BCE5-D0637B41B272}" dt="2022-09-06T14:53:48.062" v="422" actId="1076"/>
        <pc:sldMkLst>
          <pc:docMk/>
          <pc:sldMk cId="693098657" sldId="304"/>
        </pc:sldMkLst>
        <pc:picChg chg="mod">
          <ac:chgData name="Steve Shellhammer" userId="0e71f22d-ee3e-49c0-82ff-dbc290af8082" providerId="ADAL" clId="{1280F766-25A0-4C52-BCE5-D0637B41B272}" dt="2022-09-06T14:53:48.062" v="422" actId="1076"/>
          <ac:picMkLst>
            <pc:docMk/>
            <pc:sldMk cId="693098657" sldId="304"/>
            <ac:picMk id="3" creationId="{486170CF-B3B4-1FBF-3DB2-73FA22C4044D}"/>
          </ac:picMkLst>
        </pc:picChg>
        <pc:picChg chg="del">
          <ac:chgData name="Steve Shellhammer" userId="0e71f22d-ee3e-49c0-82ff-dbc290af8082" providerId="ADAL" clId="{1280F766-25A0-4C52-BCE5-D0637B41B272}" dt="2022-09-06T14:53:09.201" v="420" actId="478"/>
          <ac:picMkLst>
            <pc:docMk/>
            <pc:sldMk cId="693098657" sldId="304"/>
            <ac:picMk id="8" creationId="{CD4B387A-FB6A-A338-899F-0D7C880D2CC3}"/>
          </ac:picMkLst>
        </pc:picChg>
      </pc:sldChg>
      <pc:sldChg chg="modSp mod">
        <pc:chgData name="Steve Shellhammer" userId="0e71f22d-ee3e-49c0-82ff-dbc290af8082" providerId="ADAL" clId="{1280F766-25A0-4C52-BCE5-D0637B41B272}" dt="2022-09-06T14:41:31.251" v="77" actId="404"/>
        <pc:sldMkLst>
          <pc:docMk/>
          <pc:sldMk cId="4128314619" sldId="308"/>
        </pc:sldMkLst>
        <pc:spChg chg="mod">
          <ac:chgData name="Steve Shellhammer" userId="0e71f22d-ee3e-49c0-82ff-dbc290af8082" providerId="ADAL" clId="{1280F766-25A0-4C52-BCE5-D0637B41B272}" dt="2022-09-06T14:40:04.653" v="47" actId="20577"/>
          <ac:spMkLst>
            <pc:docMk/>
            <pc:sldMk cId="4128314619" sldId="308"/>
            <ac:spMk id="2" creationId="{47976F7E-5EDB-4C8F-8637-2943F13D670B}"/>
          </ac:spMkLst>
        </pc:spChg>
        <pc:spChg chg="mod">
          <ac:chgData name="Steve Shellhammer" userId="0e71f22d-ee3e-49c0-82ff-dbc290af8082" providerId="ADAL" clId="{1280F766-25A0-4C52-BCE5-D0637B41B272}" dt="2022-09-06T14:41:31.251" v="77" actId="404"/>
          <ac:spMkLst>
            <pc:docMk/>
            <pc:sldMk cId="4128314619" sldId="308"/>
            <ac:spMk id="3" creationId="{8BBBC4AA-EA3F-44E3-87C3-BB61A4248108}"/>
          </ac:spMkLst>
        </pc:spChg>
      </pc:sldChg>
      <pc:sldChg chg="del">
        <pc:chgData name="Steve Shellhammer" userId="0e71f22d-ee3e-49c0-82ff-dbc290af8082" providerId="ADAL" clId="{1280F766-25A0-4C52-BCE5-D0637B41B272}" dt="2022-09-06T14:51:45.115" v="415" actId="47"/>
        <pc:sldMkLst>
          <pc:docMk/>
          <pc:sldMk cId="2064974264" sldId="309"/>
        </pc:sldMkLst>
      </pc:sldChg>
      <pc:sldChg chg="del">
        <pc:chgData name="Steve Shellhammer" userId="0e71f22d-ee3e-49c0-82ff-dbc290af8082" providerId="ADAL" clId="{1280F766-25A0-4C52-BCE5-D0637B41B272}" dt="2022-09-06T14:51:50.684" v="416" actId="47"/>
        <pc:sldMkLst>
          <pc:docMk/>
          <pc:sldMk cId="4177403195" sldId="310"/>
        </pc:sldMkLst>
      </pc:sldChg>
      <pc:sldChg chg="del">
        <pc:chgData name="Steve Shellhammer" userId="0e71f22d-ee3e-49c0-82ff-dbc290af8082" providerId="ADAL" clId="{1280F766-25A0-4C52-BCE5-D0637B41B272}" dt="2022-09-06T14:52:08.109" v="417" actId="47"/>
        <pc:sldMkLst>
          <pc:docMk/>
          <pc:sldMk cId="819465354" sldId="311"/>
        </pc:sldMkLst>
      </pc:sldChg>
      <pc:sldMasterChg chg="modSp mod">
        <pc:chgData name="Steve Shellhammer" userId="0e71f22d-ee3e-49c0-82ff-dbc290af8082" providerId="ADAL" clId="{1280F766-25A0-4C52-BCE5-D0637B41B272}" dt="2022-09-06T14:38:54.124" v="3" actId="20577"/>
        <pc:sldMasterMkLst>
          <pc:docMk/>
          <pc:sldMasterMk cId="0" sldId="2147483648"/>
        </pc:sldMasterMkLst>
        <pc:spChg chg="mod">
          <ac:chgData name="Steve Shellhammer" userId="0e71f22d-ee3e-49c0-82ff-dbc290af8082" providerId="ADAL" clId="{1280F766-25A0-4C52-BCE5-D0637B41B272}" dt="2022-09-06T14:38:54.12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EF7CF132-81E7-4177-8D2D-C0693188CF3A}"/>
    <pc:docChg chg="custSel addSld delSld modSld modMainMaster">
      <pc:chgData name="Steve Shellhammer" userId="0e71f22d-ee3e-49c0-82ff-dbc290af8082" providerId="ADAL" clId="{EF7CF132-81E7-4177-8D2D-C0693188CF3A}" dt="2022-01-12T17:07:38.365" v="1693" actId="20577"/>
      <pc:docMkLst>
        <pc:docMk/>
      </pc:docMkLst>
      <pc:sldChg chg="addSp delSp modSp mod">
        <pc:chgData name="Steve Shellhammer" userId="0e71f22d-ee3e-49c0-82ff-dbc290af8082" providerId="ADAL" clId="{EF7CF132-81E7-4177-8D2D-C0693188CF3A}" dt="2022-01-12T17:07:22.860" v="1689" actId="20577"/>
        <pc:sldMkLst>
          <pc:docMk/>
          <pc:sldMk cId="0" sldId="256"/>
        </pc:sldMkLst>
        <pc:spChg chg="add mod">
          <ac:chgData name="Steve Shellhammer" userId="0e71f22d-ee3e-49c0-82ff-dbc290af8082" providerId="ADAL" clId="{EF7CF132-81E7-4177-8D2D-C0693188CF3A}" dt="2022-01-06T21:56:25.985" v="1"/>
          <ac:spMkLst>
            <pc:docMk/>
            <pc:sldMk cId="0" sldId="256"/>
            <ac:spMk id="13" creationId="{11DA9CE0-040E-4838-A418-077971D49C84}"/>
          </ac:spMkLst>
        </pc:spChg>
        <pc:spChg chg="mod">
          <ac:chgData name="Steve Shellhammer" userId="0e71f22d-ee3e-49c0-82ff-dbc290af8082" providerId="ADAL" clId="{EF7CF132-81E7-4177-8D2D-C0693188CF3A}" dt="2022-01-06T21:57:01.827" v="12" actId="20577"/>
          <ac:spMkLst>
            <pc:docMk/>
            <pc:sldMk cId="0" sldId="256"/>
            <ac:spMk id="3073" creationId="{00000000-0000-0000-0000-000000000000}"/>
          </ac:spMkLst>
        </pc:spChg>
        <pc:spChg chg="mod">
          <ac:chgData name="Steve Shellhammer" userId="0e71f22d-ee3e-49c0-82ff-dbc290af8082" providerId="ADAL" clId="{EF7CF132-81E7-4177-8D2D-C0693188CF3A}" dt="2022-01-12T17:07:22.860" v="1689" actId="20577"/>
          <ac:spMkLst>
            <pc:docMk/>
            <pc:sldMk cId="0" sldId="256"/>
            <ac:spMk id="3074" creationId="{00000000-0000-0000-0000-000000000000}"/>
          </ac:spMkLst>
        </pc:spChg>
        <pc:spChg chg="del">
          <ac:chgData name="Steve Shellhammer" userId="0e71f22d-ee3e-49c0-82ff-dbc290af8082" providerId="ADAL" clId="{EF7CF132-81E7-4177-8D2D-C0693188CF3A}" dt="2022-01-06T21:56:05.472" v="0" actId="478"/>
          <ac:spMkLst>
            <pc:docMk/>
            <pc:sldMk cId="0" sldId="256"/>
            <ac:spMk id="3076" creationId="{00000000-0000-0000-0000-000000000000}"/>
          </ac:spMkLst>
        </pc:spChg>
        <pc:graphicFrameChg chg="add mod modGraphic">
          <ac:chgData name="Steve Shellhammer" userId="0e71f22d-ee3e-49c0-82ff-dbc290af8082" providerId="ADAL" clId="{EF7CF132-81E7-4177-8D2D-C0693188CF3A}" dt="2022-01-06T21:56:32.095" v="3" actId="20577"/>
          <ac:graphicFrameMkLst>
            <pc:docMk/>
            <pc:sldMk cId="0" sldId="256"/>
            <ac:graphicFrameMk id="14" creationId="{EA28245D-D5A1-4C4C-87E9-81BA55C2B95A}"/>
          </ac:graphicFrameMkLst>
        </pc:graphicFrameChg>
        <pc:graphicFrameChg chg="del">
          <ac:chgData name="Steve Shellhammer" userId="0e71f22d-ee3e-49c0-82ff-dbc290af8082" providerId="ADAL" clId="{EF7CF132-81E7-4177-8D2D-C0693188CF3A}" dt="2022-01-06T21:56:05.472" v="0" actId="478"/>
          <ac:graphicFrameMkLst>
            <pc:docMk/>
            <pc:sldMk cId="0" sldId="256"/>
            <ac:graphicFrameMk id="3075" creationId="{00000000-0000-0000-0000-000000000000}"/>
          </ac:graphicFrameMkLst>
        </pc:graphicFrameChg>
      </pc:sldChg>
      <pc:sldChg chg="modSp mod">
        <pc:chgData name="Steve Shellhammer" userId="0e71f22d-ee3e-49c0-82ff-dbc290af8082" providerId="ADAL" clId="{EF7CF132-81E7-4177-8D2D-C0693188CF3A}" dt="2022-01-06T21:59:47.378" v="32" actId="20577"/>
        <pc:sldMkLst>
          <pc:docMk/>
          <pc:sldMk cId="3731895628" sldId="264"/>
        </pc:sldMkLst>
        <pc:spChg chg="mod">
          <ac:chgData name="Steve Shellhammer" userId="0e71f22d-ee3e-49c0-82ff-dbc290af8082" providerId="ADAL" clId="{EF7CF132-81E7-4177-8D2D-C0693188CF3A}" dt="2022-01-06T21:59:47.378" v="32" actId="20577"/>
          <ac:spMkLst>
            <pc:docMk/>
            <pc:sldMk cId="3731895628" sldId="264"/>
            <ac:spMk id="3" creationId="{00000000-0000-0000-0000-000000000000}"/>
          </ac:spMkLst>
        </pc:spChg>
      </pc:sldChg>
      <pc:sldChg chg="modSp mod">
        <pc:chgData name="Steve Shellhammer" userId="0e71f22d-ee3e-49c0-82ff-dbc290af8082" providerId="ADAL" clId="{EF7CF132-81E7-4177-8D2D-C0693188CF3A}" dt="2022-01-12T17:07:38.365" v="1693" actId="20577"/>
        <pc:sldMkLst>
          <pc:docMk/>
          <pc:sldMk cId="2073173423" sldId="298"/>
        </pc:sldMkLst>
        <pc:spChg chg="mod">
          <ac:chgData name="Steve Shellhammer" userId="0e71f22d-ee3e-49c0-82ff-dbc290af8082" providerId="ADAL" clId="{EF7CF132-81E7-4177-8D2D-C0693188CF3A}" dt="2022-01-06T22:22:34.881" v="1628" actId="404"/>
          <ac:spMkLst>
            <pc:docMk/>
            <pc:sldMk cId="2073173423" sldId="298"/>
            <ac:spMk id="2" creationId="{6BDE5E84-55F9-4669-95B1-3F9646890394}"/>
          </ac:spMkLst>
        </pc:spChg>
        <pc:spChg chg="mod">
          <ac:chgData name="Steve Shellhammer" userId="0e71f22d-ee3e-49c0-82ff-dbc290af8082" providerId="ADAL" clId="{EF7CF132-81E7-4177-8D2D-C0693188CF3A}" dt="2022-01-12T17:07:38.365" v="1693" actId="20577"/>
          <ac:spMkLst>
            <pc:docMk/>
            <pc:sldMk cId="2073173423" sldId="298"/>
            <ac:spMk id="3" creationId="{0879F695-B16A-4FC9-BD55-E2608AFB30AD}"/>
          </ac:spMkLst>
        </pc:spChg>
      </pc:sldChg>
      <pc:sldChg chg="delSp modSp mod">
        <pc:chgData name="Steve Shellhammer" userId="0e71f22d-ee3e-49c0-82ff-dbc290af8082" providerId="ADAL" clId="{EF7CF132-81E7-4177-8D2D-C0693188CF3A}" dt="2022-01-06T22:26:11.962" v="1640" actId="1076"/>
        <pc:sldMkLst>
          <pc:docMk/>
          <pc:sldMk cId="693098657" sldId="304"/>
        </pc:sldMkLst>
        <pc:picChg chg="mod">
          <ac:chgData name="Steve Shellhammer" userId="0e71f22d-ee3e-49c0-82ff-dbc290af8082" providerId="ADAL" clId="{EF7CF132-81E7-4177-8D2D-C0693188CF3A}" dt="2022-01-06T22:26:11.962" v="1640" actId="1076"/>
          <ac:picMkLst>
            <pc:docMk/>
            <pc:sldMk cId="693098657" sldId="304"/>
            <ac:picMk id="3" creationId="{44AF81FC-5CBB-4EC0-BF2A-70D3E899008C}"/>
          </ac:picMkLst>
        </pc:picChg>
        <pc:picChg chg="del">
          <ac:chgData name="Steve Shellhammer" userId="0e71f22d-ee3e-49c0-82ff-dbc290af8082" providerId="ADAL" clId="{EF7CF132-81E7-4177-8D2D-C0693188CF3A}" dt="2022-01-06T22:25:32.724" v="1637" actId="478"/>
          <ac:picMkLst>
            <pc:docMk/>
            <pc:sldMk cId="693098657" sldId="304"/>
            <ac:picMk id="7" creationId="{6663D083-862A-4B55-99AB-DA1B0B5D9D35}"/>
          </ac:picMkLst>
        </pc:picChg>
      </pc:sldChg>
      <pc:sldChg chg="modSp mod">
        <pc:chgData name="Steve Shellhammer" userId="0e71f22d-ee3e-49c0-82ff-dbc290af8082" providerId="ADAL" clId="{EF7CF132-81E7-4177-8D2D-C0693188CF3A}" dt="2022-01-06T22:11:42.063" v="1215" actId="115"/>
        <pc:sldMkLst>
          <pc:docMk/>
          <pc:sldMk cId="2684011041" sldId="305"/>
        </pc:sldMkLst>
        <pc:spChg chg="mod">
          <ac:chgData name="Steve Shellhammer" userId="0e71f22d-ee3e-49c0-82ff-dbc290af8082" providerId="ADAL" clId="{EF7CF132-81E7-4177-8D2D-C0693188CF3A}" dt="2022-01-06T22:11:15.956" v="1211" actId="403"/>
          <ac:spMkLst>
            <pc:docMk/>
            <pc:sldMk cId="2684011041" sldId="305"/>
            <ac:spMk id="2" creationId="{460FC835-B316-4211-B639-18D8C35BC0DB}"/>
          </ac:spMkLst>
        </pc:spChg>
        <pc:spChg chg="mod">
          <ac:chgData name="Steve Shellhammer" userId="0e71f22d-ee3e-49c0-82ff-dbc290af8082" providerId="ADAL" clId="{EF7CF132-81E7-4177-8D2D-C0693188CF3A}" dt="2022-01-06T22:11:42.063" v="1215" actId="115"/>
          <ac:spMkLst>
            <pc:docMk/>
            <pc:sldMk cId="2684011041" sldId="305"/>
            <ac:spMk id="3" creationId="{CD03C6C8-DD82-41FD-813E-9E11425B6458}"/>
          </ac:spMkLst>
        </pc:spChg>
      </pc:sldChg>
      <pc:sldChg chg="modSp mod">
        <pc:chgData name="Steve Shellhammer" userId="0e71f22d-ee3e-49c0-82ff-dbc290af8082" providerId="ADAL" clId="{EF7CF132-81E7-4177-8D2D-C0693188CF3A}" dt="2022-01-11T14:35:09.732" v="1671" actId="20577"/>
        <pc:sldMkLst>
          <pc:docMk/>
          <pc:sldMk cId="622474959" sldId="306"/>
        </pc:sldMkLst>
        <pc:spChg chg="mod">
          <ac:chgData name="Steve Shellhammer" userId="0e71f22d-ee3e-49c0-82ff-dbc290af8082" providerId="ADAL" clId="{EF7CF132-81E7-4177-8D2D-C0693188CF3A}" dt="2022-01-11T14:35:09.732" v="1671" actId="20577"/>
          <ac:spMkLst>
            <pc:docMk/>
            <pc:sldMk cId="622474959" sldId="306"/>
            <ac:spMk id="3" creationId="{9734A8BB-8C9F-4189-B589-57037E786FAA}"/>
          </ac:spMkLst>
        </pc:spChg>
      </pc:sldChg>
      <pc:sldChg chg="modSp mod">
        <pc:chgData name="Steve Shellhammer" userId="0e71f22d-ee3e-49c0-82ff-dbc290af8082" providerId="ADAL" clId="{EF7CF132-81E7-4177-8D2D-C0693188CF3A}" dt="2022-01-11T14:35:32.647" v="1687" actId="20577"/>
        <pc:sldMkLst>
          <pc:docMk/>
          <pc:sldMk cId="1997302967" sldId="307"/>
        </pc:sldMkLst>
        <pc:spChg chg="mod">
          <ac:chgData name="Steve Shellhammer" userId="0e71f22d-ee3e-49c0-82ff-dbc290af8082" providerId="ADAL" clId="{EF7CF132-81E7-4177-8D2D-C0693188CF3A}" dt="2022-01-06T22:18:26.127" v="1267" actId="20577"/>
          <ac:spMkLst>
            <pc:docMk/>
            <pc:sldMk cId="1997302967" sldId="307"/>
            <ac:spMk id="2" creationId="{E4B478FD-2085-4984-AC8C-E80031C9E08D}"/>
          </ac:spMkLst>
        </pc:spChg>
        <pc:spChg chg="mod">
          <ac:chgData name="Steve Shellhammer" userId="0e71f22d-ee3e-49c0-82ff-dbc290af8082" providerId="ADAL" clId="{EF7CF132-81E7-4177-8D2D-C0693188CF3A}" dt="2022-01-11T14:35:32.647" v="1687" actId="20577"/>
          <ac:spMkLst>
            <pc:docMk/>
            <pc:sldMk cId="1997302967" sldId="307"/>
            <ac:spMk id="3" creationId="{9A5276BF-EE70-4764-ADA7-712D0C09537F}"/>
          </ac:spMkLst>
        </pc:spChg>
      </pc:sldChg>
      <pc:sldChg chg="modSp mod">
        <pc:chgData name="Steve Shellhammer" userId="0e71f22d-ee3e-49c0-82ff-dbc290af8082" providerId="ADAL" clId="{EF7CF132-81E7-4177-8D2D-C0693188CF3A}" dt="2022-01-06T22:03:57.238" v="269" actId="1076"/>
        <pc:sldMkLst>
          <pc:docMk/>
          <pc:sldMk cId="4128314619" sldId="308"/>
        </pc:sldMkLst>
        <pc:spChg chg="mod">
          <ac:chgData name="Steve Shellhammer" userId="0e71f22d-ee3e-49c0-82ff-dbc290af8082" providerId="ADAL" clId="{EF7CF132-81E7-4177-8D2D-C0693188CF3A}" dt="2022-01-06T22:03:57.238" v="269" actId="1076"/>
          <ac:spMkLst>
            <pc:docMk/>
            <pc:sldMk cId="4128314619" sldId="308"/>
            <ac:spMk id="2" creationId="{47976F7E-5EDB-4C8F-8637-2943F13D670B}"/>
          </ac:spMkLst>
        </pc:spChg>
        <pc:spChg chg="mod">
          <ac:chgData name="Steve Shellhammer" userId="0e71f22d-ee3e-49c0-82ff-dbc290af8082" providerId="ADAL" clId="{EF7CF132-81E7-4177-8D2D-C0693188CF3A}" dt="2022-01-06T22:03:43.311" v="268" actId="20577"/>
          <ac:spMkLst>
            <pc:docMk/>
            <pc:sldMk cId="4128314619" sldId="308"/>
            <ac:spMk id="3" creationId="{8BBBC4AA-EA3F-44E3-87C3-BB61A4248108}"/>
          </ac:spMkLst>
        </pc:spChg>
      </pc:sldChg>
      <pc:sldChg chg="del">
        <pc:chgData name="Steve Shellhammer" userId="0e71f22d-ee3e-49c0-82ff-dbc290af8082" providerId="ADAL" clId="{EF7CF132-81E7-4177-8D2D-C0693188CF3A}" dt="2022-01-06T22:21:44.439" v="1524" actId="47"/>
        <pc:sldMkLst>
          <pc:docMk/>
          <pc:sldMk cId="3927078182" sldId="309"/>
        </pc:sldMkLst>
      </pc:sldChg>
      <pc:sldChg chg="modSp new mod">
        <pc:chgData name="Steve Shellhammer" userId="0e71f22d-ee3e-49c0-82ff-dbc290af8082" providerId="ADAL" clId="{EF7CF132-81E7-4177-8D2D-C0693188CF3A}" dt="2022-01-06T22:21:07.398" v="1519" actId="20577"/>
        <pc:sldMkLst>
          <pc:docMk/>
          <pc:sldMk cId="616439545" sldId="310"/>
        </pc:sldMkLst>
        <pc:spChg chg="mod">
          <ac:chgData name="Steve Shellhammer" userId="0e71f22d-ee3e-49c0-82ff-dbc290af8082" providerId="ADAL" clId="{EF7CF132-81E7-4177-8D2D-C0693188CF3A}" dt="2022-01-06T22:11:07.473" v="1210" actId="404"/>
          <ac:spMkLst>
            <pc:docMk/>
            <pc:sldMk cId="616439545" sldId="310"/>
            <ac:spMk id="2" creationId="{F33EDC30-B637-4E92-B383-3B44E1B4F929}"/>
          </ac:spMkLst>
        </pc:spChg>
        <pc:spChg chg="mod">
          <ac:chgData name="Steve Shellhammer" userId="0e71f22d-ee3e-49c0-82ff-dbc290af8082" providerId="ADAL" clId="{EF7CF132-81E7-4177-8D2D-C0693188CF3A}" dt="2022-01-06T22:21:07.398" v="1519" actId="20577"/>
          <ac:spMkLst>
            <pc:docMk/>
            <pc:sldMk cId="616439545" sldId="310"/>
            <ac:spMk id="3" creationId="{B3613093-EE31-47E3-BB25-262698C02D08}"/>
          </ac:spMkLst>
        </pc:spChg>
      </pc:sldChg>
      <pc:sldMasterChg chg="modSp mod">
        <pc:chgData name="Steve Shellhammer" userId="0e71f22d-ee3e-49c0-82ff-dbc290af8082" providerId="ADAL" clId="{EF7CF132-81E7-4177-8D2D-C0693188CF3A}" dt="2022-01-06T21:57:40.912" v="30" actId="20577"/>
        <pc:sldMasterMkLst>
          <pc:docMk/>
          <pc:sldMasterMk cId="0" sldId="2147483648"/>
        </pc:sldMasterMkLst>
        <pc:spChg chg="mod">
          <ac:chgData name="Steve Shellhammer" userId="0e71f22d-ee3e-49c0-82ff-dbc290af8082" providerId="ADAL" clId="{EF7CF132-81E7-4177-8D2D-C0693188CF3A}" dt="2022-01-06T21:57:40.912" v="30"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B7C59928-1B96-4E64-90B2-8166F5E41D9F}"/>
    <pc:docChg chg="custSel addSld delSld modSld modMainMaster">
      <pc:chgData name="Steve Shellhammer" userId="0e71f22d-ee3e-49c0-82ff-dbc290af8082" providerId="ADAL" clId="{B7C59928-1B96-4E64-90B2-8166F5E41D9F}" dt="2024-01-02T20:11:30.653" v="485" actId="1076"/>
      <pc:docMkLst>
        <pc:docMk/>
      </pc:docMkLst>
      <pc:sldChg chg="modSp mod">
        <pc:chgData name="Steve Shellhammer" userId="0e71f22d-ee3e-49c0-82ff-dbc290af8082" providerId="ADAL" clId="{B7C59928-1B96-4E64-90B2-8166F5E41D9F}" dt="2024-01-02T20:08:55.312" v="480" actId="6549"/>
        <pc:sldMkLst>
          <pc:docMk/>
          <pc:sldMk cId="0" sldId="256"/>
        </pc:sldMkLst>
        <pc:spChg chg="mod">
          <ac:chgData name="Steve Shellhammer" userId="0e71f22d-ee3e-49c0-82ff-dbc290af8082" providerId="ADAL" clId="{B7C59928-1B96-4E64-90B2-8166F5E41D9F}" dt="2023-12-21T00:28:23.601" v="10" actId="20577"/>
          <ac:spMkLst>
            <pc:docMk/>
            <pc:sldMk cId="0" sldId="256"/>
            <ac:spMk id="3073" creationId="{00000000-0000-0000-0000-000000000000}"/>
          </ac:spMkLst>
        </pc:spChg>
        <pc:spChg chg="mod">
          <ac:chgData name="Steve Shellhammer" userId="0e71f22d-ee3e-49c0-82ff-dbc290af8082" providerId="ADAL" clId="{B7C59928-1B96-4E64-90B2-8166F5E41D9F}" dt="2024-01-02T20:08:55.312" v="480" actId="6549"/>
          <ac:spMkLst>
            <pc:docMk/>
            <pc:sldMk cId="0" sldId="256"/>
            <ac:spMk id="3074" creationId="{00000000-0000-0000-0000-000000000000}"/>
          </ac:spMkLst>
        </pc:spChg>
      </pc:sldChg>
      <pc:sldChg chg="modSp mod">
        <pc:chgData name="Steve Shellhammer" userId="0e71f22d-ee3e-49c0-82ff-dbc290af8082" providerId="ADAL" clId="{B7C59928-1B96-4E64-90B2-8166F5E41D9F}" dt="2023-12-21T00:30:48.809" v="31" actId="20577"/>
        <pc:sldMkLst>
          <pc:docMk/>
          <pc:sldMk cId="3731895628" sldId="264"/>
        </pc:sldMkLst>
        <pc:spChg chg="mod">
          <ac:chgData name="Steve Shellhammer" userId="0e71f22d-ee3e-49c0-82ff-dbc290af8082" providerId="ADAL" clId="{B7C59928-1B96-4E64-90B2-8166F5E41D9F}" dt="2023-12-21T00:30:48.809" v="31" actId="20577"/>
          <ac:spMkLst>
            <pc:docMk/>
            <pc:sldMk cId="3731895628" sldId="264"/>
            <ac:spMk id="3" creationId="{00000000-0000-0000-0000-000000000000}"/>
          </ac:spMkLst>
        </pc:spChg>
      </pc:sldChg>
      <pc:sldChg chg="delSp modSp mod">
        <pc:chgData name="Steve Shellhammer" userId="0e71f22d-ee3e-49c0-82ff-dbc290af8082" providerId="ADAL" clId="{B7C59928-1B96-4E64-90B2-8166F5E41D9F}" dt="2024-01-02T20:11:30.653" v="485" actId="1076"/>
        <pc:sldMkLst>
          <pc:docMk/>
          <pc:sldMk cId="693098657" sldId="304"/>
        </pc:sldMkLst>
        <pc:picChg chg="mod">
          <ac:chgData name="Steve Shellhammer" userId="0e71f22d-ee3e-49c0-82ff-dbc290af8082" providerId="ADAL" clId="{B7C59928-1B96-4E64-90B2-8166F5E41D9F}" dt="2024-01-02T20:11:30.653" v="485" actId="1076"/>
          <ac:picMkLst>
            <pc:docMk/>
            <pc:sldMk cId="693098657" sldId="304"/>
            <ac:picMk id="3" creationId="{326D95BB-EABB-B279-3DC7-2E7B0975BF20}"/>
          </ac:picMkLst>
        </pc:picChg>
        <pc:picChg chg="del">
          <ac:chgData name="Steve Shellhammer" userId="0e71f22d-ee3e-49c0-82ff-dbc290af8082" providerId="ADAL" clId="{B7C59928-1B96-4E64-90B2-8166F5E41D9F}" dt="2023-12-21T00:44:43.083" v="470" actId="478"/>
          <ac:picMkLst>
            <pc:docMk/>
            <pc:sldMk cId="693098657" sldId="304"/>
            <ac:picMk id="3" creationId="{5AF89CAD-55B1-C6EF-3909-300DD31B77C3}"/>
          </ac:picMkLst>
        </pc:picChg>
        <pc:picChg chg="del mod">
          <ac:chgData name="Steve Shellhammer" userId="0e71f22d-ee3e-49c0-82ff-dbc290af8082" providerId="ADAL" clId="{B7C59928-1B96-4E64-90B2-8166F5E41D9F}" dt="2024-01-02T20:10:53.038" v="482" actId="478"/>
          <ac:picMkLst>
            <pc:docMk/>
            <pc:sldMk cId="693098657" sldId="304"/>
            <ac:picMk id="7" creationId="{FBE057CB-ED55-3841-5452-D13B590FF558}"/>
          </ac:picMkLst>
        </pc:picChg>
      </pc:sldChg>
      <pc:sldChg chg="modSp mod">
        <pc:chgData name="Steve Shellhammer" userId="0e71f22d-ee3e-49c0-82ff-dbc290af8082" providerId="ADAL" clId="{B7C59928-1B96-4E64-90B2-8166F5E41D9F}" dt="2023-12-21T00:32:02.200" v="76" actId="20577"/>
        <pc:sldMkLst>
          <pc:docMk/>
          <pc:sldMk cId="4128314619" sldId="308"/>
        </pc:sldMkLst>
        <pc:spChg chg="mod">
          <ac:chgData name="Steve Shellhammer" userId="0e71f22d-ee3e-49c0-82ff-dbc290af8082" providerId="ADAL" clId="{B7C59928-1B96-4E64-90B2-8166F5E41D9F}" dt="2023-12-21T00:31:27.734" v="64" actId="20577"/>
          <ac:spMkLst>
            <pc:docMk/>
            <pc:sldMk cId="4128314619" sldId="308"/>
            <ac:spMk id="2" creationId="{47976F7E-5EDB-4C8F-8637-2943F13D670B}"/>
          </ac:spMkLst>
        </pc:spChg>
        <pc:spChg chg="mod">
          <ac:chgData name="Steve Shellhammer" userId="0e71f22d-ee3e-49c0-82ff-dbc290af8082" providerId="ADAL" clId="{B7C59928-1B96-4E64-90B2-8166F5E41D9F}" dt="2023-12-21T00:32:02.200" v="76" actId="20577"/>
          <ac:spMkLst>
            <pc:docMk/>
            <pc:sldMk cId="4128314619" sldId="308"/>
            <ac:spMk id="3" creationId="{8BBBC4AA-EA3F-44E3-87C3-BB61A4248108}"/>
          </ac:spMkLst>
        </pc:spChg>
      </pc:sldChg>
      <pc:sldChg chg="del">
        <pc:chgData name="Steve Shellhammer" userId="0e71f22d-ee3e-49c0-82ff-dbc290af8082" providerId="ADAL" clId="{B7C59928-1B96-4E64-90B2-8166F5E41D9F}" dt="2023-12-21T00:32:40.514" v="85" actId="47"/>
        <pc:sldMkLst>
          <pc:docMk/>
          <pc:sldMk cId="2656952912" sldId="311"/>
        </pc:sldMkLst>
      </pc:sldChg>
      <pc:sldChg chg="modSp mod">
        <pc:chgData name="Steve Shellhammer" userId="0e71f22d-ee3e-49c0-82ff-dbc290af8082" providerId="ADAL" clId="{B7C59928-1B96-4E64-90B2-8166F5E41D9F}" dt="2023-12-21T00:31:17.603" v="55" actId="20577"/>
        <pc:sldMkLst>
          <pc:docMk/>
          <pc:sldMk cId="80739226" sldId="312"/>
        </pc:sldMkLst>
        <pc:graphicFrameChg chg="mod modGraphic">
          <ac:chgData name="Steve Shellhammer" userId="0e71f22d-ee3e-49c0-82ff-dbc290af8082" providerId="ADAL" clId="{B7C59928-1B96-4E64-90B2-8166F5E41D9F}" dt="2023-12-21T00:31:17.603" v="55" actId="20577"/>
          <ac:graphicFrameMkLst>
            <pc:docMk/>
            <pc:sldMk cId="80739226" sldId="312"/>
            <ac:graphicFrameMk id="7" creationId="{B5B7CB12-09D5-4CA9-9FC9-014EDD959C5A}"/>
          </ac:graphicFrameMkLst>
        </pc:graphicFrameChg>
      </pc:sldChg>
      <pc:sldChg chg="modSp mod">
        <pc:chgData name="Steve Shellhammer" userId="0e71f22d-ee3e-49c0-82ff-dbc290af8082" providerId="ADAL" clId="{B7C59928-1B96-4E64-90B2-8166F5E41D9F}" dt="2023-12-21T00:32:25.732" v="84" actId="20577"/>
        <pc:sldMkLst>
          <pc:docMk/>
          <pc:sldMk cId="3685603420" sldId="313"/>
        </pc:sldMkLst>
        <pc:spChg chg="mod">
          <ac:chgData name="Steve Shellhammer" userId="0e71f22d-ee3e-49c0-82ff-dbc290af8082" providerId="ADAL" clId="{B7C59928-1B96-4E64-90B2-8166F5E41D9F}" dt="2023-12-21T00:32:25.732" v="84" actId="20577"/>
          <ac:spMkLst>
            <pc:docMk/>
            <pc:sldMk cId="3685603420" sldId="313"/>
            <ac:spMk id="3" creationId="{00ECBD66-7829-4FC5-A0DC-BB47AEB85123}"/>
          </ac:spMkLst>
        </pc:spChg>
      </pc:sldChg>
      <pc:sldChg chg="del">
        <pc:chgData name="Steve Shellhammer" userId="0e71f22d-ee3e-49c0-82ff-dbc290af8082" providerId="ADAL" clId="{B7C59928-1B96-4E64-90B2-8166F5E41D9F}" dt="2023-12-21T00:32:40.514" v="85" actId="47"/>
        <pc:sldMkLst>
          <pc:docMk/>
          <pc:sldMk cId="1602415531" sldId="314"/>
        </pc:sldMkLst>
      </pc:sldChg>
      <pc:sldChg chg="modSp mod">
        <pc:chgData name="Steve Shellhammer" userId="0e71f22d-ee3e-49c0-82ff-dbc290af8082" providerId="ADAL" clId="{B7C59928-1B96-4E64-90B2-8166F5E41D9F}" dt="2024-01-02T20:10:41.982" v="481" actId="13926"/>
        <pc:sldMkLst>
          <pc:docMk/>
          <pc:sldMk cId="2413815434" sldId="315"/>
        </pc:sldMkLst>
        <pc:spChg chg="mod">
          <ac:chgData name="Steve Shellhammer" userId="0e71f22d-ee3e-49c0-82ff-dbc290af8082" providerId="ADAL" clId="{B7C59928-1B96-4E64-90B2-8166F5E41D9F}" dt="2024-01-02T20:10:41.982" v="481" actId="13926"/>
          <ac:spMkLst>
            <pc:docMk/>
            <pc:sldMk cId="2413815434" sldId="315"/>
            <ac:spMk id="3" creationId="{B94B127E-ADAA-8BA8-1F79-B398D26D464A}"/>
          </ac:spMkLst>
        </pc:spChg>
      </pc:sldChg>
      <pc:sldChg chg="modSp new mod">
        <pc:chgData name="Steve Shellhammer" userId="0e71f22d-ee3e-49c0-82ff-dbc290af8082" providerId="ADAL" clId="{B7C59928-1B96-4E64-90B2-8166F5E41D9F}" dt="2023-12-21T00:40:12.727" v="309" actId="20577"/>
        <pc:sldMkLst>
          <pc:docMk/>
          <pc:sldMk cId="188031885" sldId="316"/>
        </pc:sldMkLst>
        <pc:spChg chg="mod">
          <ac:chgData name="Steve Shellhammer" userId="0e71f22d-ee3e-49c0-82ff-dbc290af8082" providerId="ADAL" clId="{B7C59928-1B96-4E64-90B2-8166F5E41D9F}" dt="2023-12-21T00:33:00.098" v="99" actId="20577"/>
          <ac:spMkLst>
            <pc:docMk/>
            <pc:sldMk cId="188031885" sldId="316"/>
            <ac:spMk id="2" creationId="{20ABA726-C346-1E44-CE24-5F94BCBFB508}"/>
          </ac:spMkLst>
        </pc:spChg>
        <pc:spChg chg="mod">
          <ac:chgData name="Steve Shellhammer" userId="0e71f22d-ee3e-49c0-82ff-dbc290af8082" providerId="ADAL" clId="{B7C59928-1B96-4E64-90B2-8166F5E41D9F}" dt="2023-12-21T00:40:12.727" v="309" actId="20577"/>
          <ac:spMkLst>
            <pc:docMk/>
            <pc:sldMk cId="188031885" sldId="316"/>
            <ac:spMk id="3" creationId="{DF95C1EA-954D-208B-E139-13379EABE68A}"/>
          </ac:spMkLst>
        </pc:spChg>
      </pc:sldChg>
      <pc:sldMasterChg chg="modSp mod">
        <pc:chgData name="Steve Shellhammer" userId="0e71f22d-ee3e-49c0-82ff-dbc290af8082" providerId="ADAL" clId="{B7C59928-1B96-4E64-90B2-8166F5E41D9F}" dt="2024-01-02T20:08:43.984" v="476" actId="20577"/>
        <pc:sldMasterMkLst>
          <pc:docMk/>
          <pc:sldMasterMk cId="0" sldId="2147483648"/>
        </pc:sldMasterMkLst>
        <pc:spChg chg="mod">
          <ac:chgData name="Steve Shellhammer" userId="0e71f22d-ee3e-49c0-82ff-dbc290af8082" providerId="ADAL" clId="{B7C59928-1B96-4E64-90B2-8166F5E41D9F}" dt="2024-01-02T20:08:43.984" v="476"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91E0643B-13AA-4A08-8693-5498FA2ABB7B}"/>
    <pc:docChg chg="undo custSel addSld modSld modMainMaster">
      <pc:chgData name="Steve Shellhammer" userId="0e71f22d-ee3e-49c0-82ff-dbc290af8082" providerId="ADAL" clId="{91E0643B-13AA-4A08-8693-5498FA2ABB7B}" dt="2022-03-07T20:13:26.940" v="355" actId="403"/>
      <pc:docMkLst>
        <pc:docMk/>
      </pc:docMkLst>
      <pc:sldChg chg="modSp mod">
        <pc:chgData name="Steve Shellhammer" userId="0e71f22d-ee3e-49c0-82ff-dbc290af8082" providerId="ADAL" clId="{91E0643B-13AA-4A08-8693-5498FA2ABB7B}" dt="2022-03-07T20:07:53.118" v="1" actId="20577"/>
        <pc:sldMkLst>
          <pc:docMk/>
          <pc:sldMk cId="0" sldId="256"/>
        </pc:sldMkLst>
        <pc:spChg chg="mod">
          <ac:chgData name="Steve Shellhammer" userId="0e71f22d-ee3e-49c0-82ff-dbc290af8082" providerId="ADAL" clId="{91E0643B-13AA-4A08-8693-5498FA2ABB7B}" dt="2022-03-07T20:07:53.118" v="1" actId="20577"/>
          <ac:spMkLst>
            <pc:docMk/>
            <pc:sldMk cId="0" sldId="256"/>
            <ac:spMk id="3074" creationId="{00000000-0000-0000-0000-000000000000}"/>
          </ac:spMkLst>
        </pc:spChg>
      </pc:sldChg>
      <pc:sldChg chg="modSp mod">
        <pc:chgData name="Steve Shellhammer" userId="0e71f22d-ee3e-49c0-82ff-dbc290af8082" providerId="ADAL" clId="{91E0643B-13AA-4A08-8693-5498FA2ABB7B}" dt="2022-03-07T20:13:19.321" v="354" actId="113"/>
        <pc:sldMkLst>
          <pc:docMk/>
          <pc:sldMk cId="2073173423" sldId="298"/>
        </pc:sldMkLst>
        <pc:spChg chg="mod">
          <ac:chgData name="Steve Shellhammer" userId="0e71f22d-ee3e-49c0-82ff-dbc290af8082" providerId="ADAL" clId="{91E0643B-13AA-4A08-8693-5498FA2ABB7B}" dt="2022-03-07T20:13:19.321" v="354" actId="113"/>
          <ac:spMkLst>
            <pc:docMk/>
            <pc:sldMk cId="2073173423" sldId="298"/>
            <ac:spMk id="3" creationId="{0879F695-B16A-4FC9-BD55-E2608AFB30AD}"/>
          </ac:spMkLst>
        </pc:spChg>
      </pc:sldChg>
      <pc:sldChg chg="modSp mod">
        <pc:chgData name="Steve Shellhammer" userId="0e71f22d-ee3e-49c0-82ff-dbc290af8082" providerId="ADAL" clId="{91E0643B-13AA-4A08-8693-5498FA2ABB7B}" dt="2022-03-07T20:12:02.803" v="249" actId="6549"/>
        <pc:sldMkLst>
          <pc:docMk/>
          <pc:sldMk cId="616439545" sldId="310"/>
        </pc:sldMkLst>
        <pc:spChg chg="mod">
          <ac:chgData name="Steve Shellhammer" userId="0e71f22d-ee3e-49c0-82ff-dbc290af8082" providerId="ADAL" clId="{91E0643B-13AA-4A08-8693-5498FA2ABB7B}" dt="2022-03-07T20:11:51.021" v="229" actId="14100"/>
          <ac:spMkLst>
            <pc:docMk/>
            <pc:sldMk cId="616439545" sldId="310"/>
            <ac:spMk id="2" creationId="{F33EDC30-B637-4E92-B383-3B44E1B4F929}"/>
          </ac:spMkLst>
        </pc:spChg>
        <pc:spChg chg="mod">
          <ac:chgData name="Steve Shellhammer" userId="0e71f22d-ee3e-49c0-82ff-dbc290af8082" providerId="ADAL" clId="{91E0643B-13AA-4A08-8693-5498FA2ABB7B}" dt="2022-03-07T20:12:02.803" v="249" actId="6549"/>
          <ac:spMkLst>
            <pc:docMk/>
            <pc:sldMk cId="616439545" sldId="310"/>
            <ac:spMk id="3" creationId="{B3613093-EE31-47E3-BB25-262698C02D08}"/>
          </ac:spMkLst>
        </pc:spChg>
      </pc:sldChg>
      <pc:sldChg chg="modSp mod">
        <pc:chgData name="Steve Shellhammer" userId="0e71f22d-ee3e-49c0-82ff-dbc290af8082" providerId="ADAL" clId="{91E0643B-13AA-4A08-8693-5498FA2ABB7B}" dt="2022-03-07T20:13:26.940" v="355" actId="403"/>
        <pc:sldMkLst>
          <pc:docMk/>
          <pc:sldMk cId="562364498" sldId="311"/>
        </pc:sldMkLst>
        <pc:spChg chg="mod">
          <ac:chgData name="Steve Shellhammer" userId="0e71f22d-ee3e-49c0-82ff-dbc290af8082" providerId="ADAL" clId="{91E0643B-13AA-4A08-8693-5498FA2ABB7B}" dt="2022-03-07T20:13:26.940" v="355" actId="403"/>
          <ac:spMkLst>
            <pc:docMk/>
            <pc:sldMk cId="562364498" sldId="311"/>
            <ac:spMk id="2" creationId="{3C4DC7AD-971D-4FEA-BDDB-4760DCCAE3D0}"/>
          </ac:spMkLst>
        </pc:spChg>
      </pc:sldChg>
      <pc:sldChg chg="modSp new mod">
        <pc:chgData name="Steve Shellhammer" userId="0e71f22d-ee3e-49c0-82ff-dbc290af8082" providerId="ADAL" clId="{91E0643B-13AA-4A08-8693-5498FA2ABB7B}" dt="2022-03-07T20:11:32.960" v="212" actId="255"/>
        <pc:sldMkLst>
          <pc:docMk/>
          <pc:sldMk cId="4118131411" sldId="312"/>
        </pc:sldMkLst>
        <pc:spChg chg="mod">
          <ac:chgData name="Steve Shellhammer" userId="0e71f22d-ee3e-49c0-82ff-dbc290af8082" providerId="ADAL" clId="{91E0643B-13AA-4A08-8693-5498FA2ABB7B}" dt="2022-03-07T20:11:10.849" v="171" actId="14100"/>
          <ac:spMkLst>
            <pc:docMk/>
            <pc:sldMk cId="4118131411" sldId="312"/>
            <ac:spMk id="2" creationId="{BE4738AA-747F-45C1-BCCE-7413B1B385F0}"/>
          </ac:spMkLst>
        </pc:spChg>
        <pc:spChg chg="mod">
          <ac:chgData name="Steve Shellhammer" userId="0e71f22d-ee3e-49c0-82ff-dbc290af8082" providerId="ADAL" clId="{91E0643B-13AA-4A08-8693-5498FA2ABB7B}" dt="2022-03-07T20:11:32.960" v="212" actId="255"/>
          <ac:spMkLst>
            <pc:docMk/>
            <pc:sldMk cId="4118131411" sldId="312"/>
            <ac:spMk id="3" creationId="{0A064B9E-F5CF-44F1-8A1E-5F2B15AD3017}"/>
          </ac:spMkLst>
        </pc:spChg>
      </pc:sldChg>
      <pc:sldMasterChg chg="modSp mod">
        <pc:chgData name="Steve Shellhammer" userId="0e71f22d-ee3e-49c0-82ff-dbc290af8082" providerId="ADAL" clId="{91E0643B-13AA-4A08-8693-5498FA2ABB7B}" dt="2022-03-07T20:08:01.454" v="3" actId="20577"/>
        <pc:sldMasterMkLst>
          <pc:docMk/>
          <pc:sldMasterMk cId="0" sldId="2147483648"/>
        </pc:sldMasterMkLst>
        <pc:spChg chg="mod">
          <ac:chgData name="Steve Shellhammer" userId="0e71f22d-ee3e-49c0-82ff-dbc290af8082" providerId="ADAL" clId="{91E0643B-13AA-4A08-8693-5498FA2ABB7B}" dt="2022-03-07T20:08:01.45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D78923CA-8CCE-4993-9C51-F366D79B4C62}"/>
    <pc:docChg chg="custSel delSld modSld modMainMaster">
      <pc:chgData name="Steve Shellhammer" userId="0e71f22d-ee3e-49c0-82ff-dbc290af8082" providerId="ADAL" clId="{D78923CA-8CCE-4993-9C51-F366D79B4C62}" dt="2023-03-07T23:04:51.581" v="384" actId="20577"/>
      <pc:docMkLst>
        <pc:docMk/>
      </pc:docMkLst>
      <pc:sldChg chg="modSp mod">
        <pc:chgData name="Steve Shellhammer" userId="0e71f22d-ee3e-49c0-82ff-dbc290af8082" providerId="ADAL" clId="{D78923CA-8CCE-4993-9C51-F366D79B4C62}" dt="2023-03-07T23:04:51.581" v="384" actId="20577"/>
        <pc:sldMkLst>
          <pc:docMk/>
          <pc:sldMk cId="0" sldId="256"/>
        </pc:sldMkLst>
        <pc:spChg chg="mod">
          <ac:chgData name="Steve Shellhammer" userId="0e71f22d-ee3e-49c0-82ff-dbc290af8082" providerId="ADAL" clId="{D78923CA-8CCE-4993-9C51-F366D79B4C62}" dt="2023-03-07T22:50:39.638" v="8" actId="20577"/>
          <ac:spMkLst>
            <pc:docMk/>
            <pc:sldMk cId="0" sldId="256"/>
            <ac:spMk id="3073" creationId="{00000000-0000-0000-0000-000000000000}"/>
          </ac:spMkLst>
        </pc:spChg>
        <pc:spChg chg="mod">
          <ac:chgData name="Steve Shellhammer" userId="0e71f22d-ee3e-49c0-82ff-dbc290af8082" providerId="ADAL" clId="{D78923CA-8CCE-4993-9C51-F366D79B4C62}" dt="2023-03-07T23:04:51.581" v="384" actId="20577"/>
          <ac:spMkLst>
            <pc:docMk/>
            <pc:sldMk cId="0" sldId="256"/>
            <ac:spMk id="3074" creationId="{00000000-0000-0000-0000-000000000000}"/>
          </ac:spMkLst>
        </pc:spChg>
      </pc:sldChg>
      <pc:sldChg chg="del">
        <pc:chgData name="Steve Shellhammer" userId="0e71f22d-ee3e-49c0-82ff-dbc290af8082" providerId="ADAL" clId="{D78923CA-8CCE-4993-9C51-F366D79B4C62}" dt="2023-03-07T22:56:41.303" v="218" actId="47"/>
        <pc:sldMkLst>
          <pc:docMk/>
          <pc:sldMk cId="2073173423" sldId="298"/>
        </pc:sldMkLst>
      </pc:sldChg>
      <pc:sldChg chg="delSp modSp mod">
        <pc:chgData name="Steve Shellhammer" userId="0e71f22d-ee3e-49c0-82ff-dbc290af8082" providerId="ADAL" clId="{D78923CA-8CCE-4993-9C51-F366D79B4C62}" dt="2023-03-07T23:00:42.007" v="365" actId="1076"/>
        <pc:sldMkLst>
          <pc:docMk/>
          <pc:sldMk cId="693098657" sldId="304"/>
        </pc:sldMkLst>
        <pc:picChg chg="del">
          <ac:chgData name="Steve Shellhammer" userId="0e71f22d-ee3e-49c0-82ff-dbc290af8082" providerId="ADAL" clId="{D78923CA-8CCE-4993-9C51-F366D79B4C62}" dt="2023-03-07T22:59:14.507" v="359" actId="478"/>
          <ac:picMkLst>
            <pc:docMk/>
            <pc:sldMk cId="693098657" sldId="304"/>
            <ac:picMk id="3" creationId="{28DF1EE0-8234-42B0-8537-8C29C96EFED0}"/>
          </ac:picMkLst>
        </pc:picChg>
        <pc:picChg chg="del mod">
          <ac:chgData name="Steve Shellhammer" userId="0e71f22d-ee3e-49c0-82ff-dbc290af8082" providerId="ADAL" clId="{D78923CA-8CCE-4993-9C51-F366D79B4C62}" dt="2023-03-07T23:00:05.901" v="363" actId="478"/>
          <ac:picMkLst>
            <pc:docMk/>
            <pc:sldMk cId="693098657" sldId="304"/>
            <ac:picMk id="7" creationId="{F7349053-2FFD-C061-856C-53451743BD8F}"/>
          </ac:picMkLst>
        </pc:picChg>
        <pc:picChg chg="mod">
          <ac:chgData name="Steve Shellhammer" userId="0e71f22d-ee3e-49c0-82ff-dbc290af8082" providerId="ADAL" clId="{D78923CA-8CCE-4993-9C51-F366D79B4C62}" dt="2023-03-07T23:00:42.007" v="365" actId="1076"/>
          <ac:picMkLst>
            <pc:docMk/>
            <pc:sldMk cId="693098657" sldId="304"/>
            <ac:picMk id="8" creationId="{CBF25BC4-44B4-9542-39DC-07611504D6C1}"/>
          </ac:picMkLst>
        </pc:picChg>
      </pc:sldChg>
      <pc:sldChg chg="modSp mod">
        <pc:chgData name="Steve Shellhammer" userId="0e71f22d-ee3e-49c0-82ff-dbc290af8082" providerId="ADAL" clId="{D78923CA-8CCE-4993-9C51-F366D79B4C62}" dt="2023-03-07T22:59:06.822" v="358" actId="403"/>
        <pc:sldMkLst>
          <pc:docMk/>
          <pc:sldMk cId="4128314619" sldId="308"/>
        </pc:sldMkLst>
        <pc:spChg chg="mod">
          <ac:chgData name="Steve Shellhammer" userId="0e71f22d-ee3e-49c0-82ff-dbc290af8082" providerId="ADAL" clId="{D78923CA-8CCE-4993-9C51-F366D79B4C62}" dt="2023-03-07T22:59:06.822" v="358" actId="403"/>
          <ac:spMkLst>
            <pc:docMk/>
            <pc:sldMk cId="4128314619" sldId="308"/>
            <ac:spMk id="2" creationId="{47976F7E-5EDB-4C8F-8637-2943F13D670B}"/>
          </ac:spMkLst>
        </pc:spChg>
        <pc:spChg chg="mod">
          <ac:chgData name="Steve Shellhammer" userId="0e71f22d-ee3e-49c0-82ff-dbc290af8082" providerId="ADAL" clId="{D78923CA-8CCE-4993-9C51-F366D79B4C62}" dt="2023-03-07T22:52:22.303" v="60" actId="20577"/>
          <ac:spMkLst>
            <pc:docMk/>
            <pc:sldMk cId="4128314619" sldId="308"/>
            <ac:spMk id="3" creationId="{8BBBC4AA-EA3F-44E3-87C3-BB61A4248108}"/>
          </ac:spMkLst>
        </pc:spChg>
      </pc:sldChg>
      <pc:sldChg chg="modSp mod">
        <pc:chgData name="Steve Shellhammer" userId="0e71f22d-ee3e-49c0-82ff-dbc290af8082" providerId="ADAL" clId="{D78923CA-8CCE-4993-9C51-F366D79B4C62}" dt="2023-03-07T23:01:39.172" v="366" actId="6549"/>
        <pc:sldMkLst>
          <pc:docMk/>
          <pc:sldMk cId="2656952912" sldId="311"/>
        </pc:sldMkLst>
        <pc:spChg chg="mod">
          <ac:chgData name="Steve Shellhammer" userId="0e71f22d-ee3e-49c0-82ff-dbc290af8082" providerId="ADAL" clId="{D78923CA-8CCE-4993-9C51-F366D79B4C62}" dt="2023-03-07T22:54:34.650" v="156" actId="27107"/>
          <ac:spMkLst>
            <pc:docMk/>
            <pc:sldMk cId="2656952912" sldId="311"/>
            <ac:spMk id="2" creationId="{5FC8A5C4-9BFF-4AF4-8194-597D8E40979A}"/>
          </ac:spMkLst>
        </pc:spChg>
        <pc:spChg chg="mod">
          <ac:chgData name="Steve Shellhammer" userId="0e71f22d-ee3e-49c0-82ff-dbc290af8082" providerId="ADAL" clId="{D78923CA-8CCE-4993-9C51-F366D79B4C62}" dt="2023-03-07T23:01:39.172" v="366" actId="6549"/>
          <ac:spMkLst>
            <pc:docMk/>
            <pc:sldMk cId="2656952912" sldId="311"/>
            <ac:spMk id="3" creationId="{61F6C788-0F19-4E1C-8C02-C318B19B3F97}"/>
          </ac:spMkLst>
        </pc:spChg>
      </pc:sldChg>
      <pc:sldChg chg="modSp mod">
        <pc:chgData name="Steve Shellhammer" userId="0e71f22d-ee3e-49c0-82ff-dbc290af8082" providerId="ADAL" clId="{D78923CA-8CCE-4993-9C51-F366D79B4C62}" dt="2023-03-07T23:02:18.094" v="382" actId="6549"/>
        <pc:sldMkLst>
          <pc:docMk/>
          <pc:sldMk cId="3685603420" sldId="313"/>
        </pc:sldMkLst>
        <pc:spChg chg="mod">
          <ac:chgData name="Steve Shellhammer" userId="0e71f22d-ee3e-49c0-82ff-dbc290af8082" providerId="ADAL" clId="{D78923CA-8CCE-4993-9C51-F366D79B4C62}" dt="2023-03-07T23:02:18.094" v="382" actId="6549"/>
          <ac:spMkLst>
            <pc:docMk/>
            <pc:sldMk cId="3685603420" sldId="313"/>
            <ac:spMk id="3" creationId="{00ECBD66-7829-4FC5-A0DC-BB47AEB85123}"/>
          </ac:spMkLst>
        </pc:spChg>
      </pc:sldChg>
      <pc:sldChg chg="modSp mod">
        <pc:chgData name="Steve Shellhammer" userId="0e71f22d-ee3e-49c0-82ff-dbc290af8082" providerId="ADAL" clId="{D78923CA-8CCE-4993-9C51-F366D79B4C62}" dt="2023-03-07T22:56:26.832" v="217" actId="113"/>
        <pc:sldMkLst>
          <pc:docMk/>
          <pc:sldMk cId="1602415531" sldId="314"/>
        </pc:sldMkLst>
        <pc:spChg chg="mod">
          <ac:chgData name="Steve Shellhammer" userId="0e71f22d-ee3e-49c0-82ff-dbc290af8082" providerId="ADAL" clId="{D78923CA-8CCE-4993-9C51-F366D79B4C62}" dt="2023-03-07T22:55:18.616" v="179" actId="20577"/>
          <ac:spMkLst>
            <pc:docMk/>
            <pc:sldMk cId="1602415531" sldId="314"/>
            <ac:spMk id="2" creationId="{3350985F-0A15-4FEA-A03D-FB1813575A8D}"/>
          </ac:spMkLst>
        </pc:spChg>
        <pc:spChg chg="mod">
          <ac:chgData name="Steve Shellhammer" userId="0e71f22d-ee3e-49c0-82ff-dbc290af8082" providerId="ADAL" clId="{D78923CA-8CCE-4993-9C51-F366D79B4C62}" dt="2023-03-07T22:56:26.832" v="217" actId="113"/>
          <ac:spMkLst>
            <pc:docMk/>
            <pc:sldMk cId="1602415531" sldId="314"/>
            <ac:spMk id="3" creationId="{E0C3A0E1-CF1F-48EF-81E8-F9ED83CD6C9B}"/>
          </ac:spMkLst>
        </pc:spChg>
      </pc:sldChg>
      <pc:sldMasterChg chg="modSp mod">
        <pc:chgData name="Steve Shellhammer" userId="0e71f22d-ee3e-49c0-82ff-dbc290af8082" providerId="ADAL" clId="{D78923CA-8CCE-4993-9C51-F366D79B4C62}" dt="2023-03-07T22:51:00.088" v="16" actId="20577"/>
        <pc:sldMasterMkLst>
          <pc:docMk/>
          <pc:sldMasterMk cId="0" sldId="2147483648"/>
        </pc:sldMasterMkLst>
        <pc:spChg chg="mod">
          <ac:chgData name="Steve Shellhammer" userId="0e71f22d-ee3e-49c0-82ff-dbc290af8082" providerId="ADAL" clId="{D78923CA-8CCE-4993-9C51-F366D79B4C62}" dt="2023-03-07T22:51:00.088" v="16" actId="20577"/>
          <ac:spMkLst>
            <pc:docMk/>
            <pc:sldMasterMk cId="0" sldId="2147483648"/>
            <ac:spMk id="10" creationId="{00000000-0000-0000-0000-000000000000}"/>
          </ac:spMkLst>
        </pc:spChg>
      </pc:sldMasterChg>
    </pc:docChg>
  </pc:docChgLst>
  <pc:docChgLst>
    <pc:chgData name="Steve Shellhammer" userId="0e71f22d-ee3e-49c0-82ff-dbc290af8082" providerId="ADAL" clId="{41555B5B-1569-4528-BBD3-5290BF9F87DD}"/>
    <pc:docChg chg="custSel addSld delSld modSld modMainMaster">
      <pc:chgData name="Steve Shellhammer" userId="0e71f22d-ee3e-49c0-82ff-dbc290af8082" providerId="ADAL" clId="{41555B5B-1569-4528-BBD3-5290BF9F87DD}" dt="2021-09-01T21:43:30.737" v="319" actId="404"/>
      <pc:docMkLst>
        <pc:docMk/>
      </pc:docMkLst>
      <pc:sldChg chg="modSp mod">
        <pc:chgData name="Steve Shellhammer" userId="0e71f22d-ee3e-49c0-82ff-dbc290af8082" providerId="ADAL" clId="{41555B5B-1569-4528-BBD3-5290BF9F87DD}" dt="2021-09-01T21:17:53.811" v="22" actId="20577"/>
        <pc:sldMkLst>
          <pc:docMk/>
          <pc:sldMk cId="0" sldId="256"/>
        </pc:sldMkLst>
        <pc:spChg chg="mod">
          <ac:chgData name="Steve Shellhammer" userId="0e71f22d-ee3e-49c0-82ff-dbc290af8082" providerId="ADAL" clId="{41555B5B-1569-4528-BBD3-5290BF9F87DD}" dt="2021-09-01T21:17:48.548" v="18" actId="20577"/>
          <ac:spMkLst>
            <pc:docMk/>
            <pc:sldMk cId="0" sldId="256"/>
            <ac:spMk id="3073" creationId="{00000000-0000-0000-0000-000000000000}"/>
          </ac:spMkLst>
        </pc:spChg>
        <pc:spChg chg="mod">
          <ac:chgData name="Steve Shellhammer" userId="0e71f22d-ee3e-49c0-82ff-dbc290af8082" providerId="ADAL" clId="{41555B5B-1569-4528-BBD3-5290BF9F87DD}" dt="2021-09-01T21:17:53.811" v="22" actId="20577"/>
          <ac:spMkLst>
            <pc:docMk/>
            <pc:sldMk cId="0" sldId="256"/>
            <ac:spMk id="3074" creationId="{00000000-0000-0000-0000-000000000000}"/>
          </ac:spMkLst>
        </pc:spChg>
      </pc:sldChg>
      <pc:sldChg chg="del">
        <pc:chgData name="Steve Shellhammer" userId="0e71f22d-ee3e-49c0-82ff-dbc290af8082" providerId="ADAL" clId="{41555B5B-1569-4528-BBD3-5290BF9F87DD}" dt="2021-09-01T21:27:10.980" v="23" actId="47"/>
        <pc:sldMkLst>
          <pc:docMk/>
          <pc:sldMk cId="464714103" sldId="291"/>
        </pc:sldMkLst>
      </pc:sldChg>
      <pc:sldChg chg="modSp mod">
        <pc:chgData name="Steve Shellhammer" userId="0e71f22d-ee3e-49c0-82ff-dbc290af8082" providerId="ADAL" clId="{41555B5B-1569-4528-BBD3-5290BF9F87DD}" dt="2021-09-01T21:43:30.737" v="319" actId="404"/>
        <pc:sldMkLst>
          <pc:docMk/>
          <pc:sldMk cId="1762822898" sldId="293"/>
        </pc:sldMkLst>
        <pc:spChg chg="mod">
          <ac:chgData name="Steve Shellhammer" userId="0e71f22d-ee3e-49c0-82ff-dbc290af8082" providerId="ADAL" clId="{41555B5B-1569-4528-BBD3-5290BF9F87DD}" dt="2021-09-01T21:43:30.737" v="319" actId="404"/>
          <ac:spMkLst>
            <pc:docMk/>
            <pc:sldMk cId="1762822898" sldId="293"/>
            <ac:spMk id="8" creationId="{9B88BB43-AF59-405D-B1FD-63711652E35B}"/>
          </ac:spMkLst>
        </pc:spChg>
      </pc:sldChg>
      <pc:sldChg chg="del">
        <pc:chgData name="Steve Shellhammer" userId="0e71f22d-ee3e-49c0-82ff-dbc290af8082" providerId="ADAL" clId="{41555B5B-1569-4528-BBD3-5290BF9F87DD}" dt="2021-09-01T21:28:25.382" v="25" actId="47"/>
        <pc:sldMkLst>
          <pc:docMk/>
          <pc:sldMk cId="4090638326" sldId="296"/>
        </pc:sldMkLst>
      </pc:sldChg>
      <pc:sldChg chg="modSp mod">
        <pc:chgData name="Steve Shellhammer" userId="0e71f22d-ee3e-49c0-82ff-dbc290af8082" providerId="ADAL" clId="{41555B5B-1569-4528-BBD3-5290BF9F87DD}" dt="2021-09-01T21:30:41.264" v="37" actId="1076"/>
        <pc:sldMkLst>
          <pc:docMk/>
          <pc:sldMk cId="2073173423" sldId="298"/>
        </pc:sldMkLst>
        <pc:spChg chg="mod">
          <ac:chgData name="Steve Shellhammer" userId="0e71f22d-ee3e-49c0-82ff-dbc290af8082" providerId="ADAL" clId="{41555B5B-1569-4528-BBD3-5290BF9F87DD}" dt="2021-09-01T21:30:16.788" v="32" actId="14100"/>
          <ac:spMkLst>
            <pc:docMk/>
            <pc:sldMk cId="2073173423" sldId="298"/>
            <ac:spMk id="2" creationId="{6BDE5E84-55F9-4669-95B1-3F9646890394}"/>
          </ac:spMkLst>
        </pc:spChg>
        <pc:spChg chg="mod">
          <ac:chgData name="Steve Shellhammer" userId="0e71f22d-ee3e-49c0-82ff-dbc290af8082" providerId="ADAL" clId="{41555B5B-1569-4528-BBD3-5290BF9F87DD}" dt="2021-09-01T21:30:41.264" v="37" actId="1076"/>
          <ac:spMkLst>
            <pc:docMk/>
            <pc:sldMk cId="2073173423" sldId="298"/>
            <ac:spMk id="3" creationId="{0879F695-B16A-4FC9-BD55-E2608AFB30AD}"/>
          </ac:spMkLst>
        </pc:spChg>
      </pc:sldChg>
      <pc:sldChg chg="delSp modSp mod">
        <pc:chgData name="Steve Shellhammer" userId="0e71f22d-ee3e-49c0-82ff-dbc290af8082" providerId="ADAL" clId="{41555B5B-1569-4528-BBD3-5290BF9F87DD}" dt="2021-09-01T21:34:22.953" v="43" actId="1076"/>
        <pc:sldMkLst>
          <pc:docMk/>
          <pc:sldMk cId="693098657" sldId="304"/>
        </pc:sldMkLst>
        <pc:spChg chg="mod">
          <ac:chgData name="Steve Shellhammer" userId="0e71f22d-ee3e-49c0-82ff-dbc290af8082" providerId="ADAL" clId="{41555B5B-1569-4528-BBD3-5290BF9F87DD}" dt="2021-09-01T21:31:22.970" v="42" actId="14100"/>
          <ac:spMkLst>
            <pc:docMk/>
            <pc:sldMk cId="693098657" sldId="304"/>
            <ac:spMk id="2" creationId="{56815B67-333F-4136-B413-8BB853474209}"/>
          </ac:spMkLst>
        </pc:spChg>
        <pc:picChg chg="mod">
          <ac:chgData name="Steve Shellhammer" userId="0e71f22d-ee3e-49c0-82ff-dbc290af8082" providerId="ADAL" clId="{41555B5B-1569-4528-BBD3-5290BF9F87DD}" dt="2021-09-01T21:34:22.953" v="43" actId="1076"/>
          <ac:picMkLst>
            <pc:docMk/>
            <pc:sldMk cId="693098657" sldId="304"/>
            <ac:picMk id="3" creationId="{2CC8FFDA-EACE-409C-9B29-5B8E9EE0D757}"/>
          </ac:picMkLst>
        </pc:picChg>
        <pc:picChg chg="del">
          <ac:chgData name="Steve Shellhammer" userId="0e71f22d-ee3e-49c0-82ff-dbc290af8082" providerId="ADAL" clId="{41555B5B-1569-4528-BBD3-5290BF9F87DD}" dt="2021-09-01T21:30:45.491" v="38" actId="478"/>
          <ac:picMkLst>
            <pc:docMk/>
            <pc:sldMk cId="693098657" sldId="304"/>
            <ac:picMk id="7" creationId="{46D20933-D54D-44A7-8D08-2F42E802A136}"/>
          </ac:picMkLst>
        </pc:picChg>
      </pc:sldChg>
      <pc:sldChg chg="del">
        <pc:chgData name="Steve Shellhammer" userId="0e71f22d-ee3e-49c0-82ff-dbc290af8082" providerId="ADAL" clId="{41555B5B-1569-4528-BBD3-5290BF9F87DD}" dt="2021-09-01T21:27:17.103" v="24" actId="47"/>
        <pc:sldMkLst>
          <pc:docMk/>
          <pc:sldMk cId="2429867212" sldId="305"/>
        </pc:sldMkLst>
      </pc:sldChg>
      <pc:sldChg chg="modSp new mod">
        <pc:chgData name="Steve Shellhammer" userId="0e71f22d-ee3e-49c0-82ff-dbc290af8082" providerId="ADAL" clId="{41555B5B-1569-4528-BBD3-5290BF9F87DD}" dt="2021-09-01T21:43:24.883" v="318" actId="404"/>
        <pc:sldMkLst>
          <pc:docMk/>
          <pc:sldMk cId="2684011041" sldId="305"/>
        </pc:sldMkLst>
        <pc:spChg chg="mod">
          <ac:chgData name="Steve Shellhammer" userId="0e71f22d-ee3e-49c0-82ff-dbc290af8082" providerId="ADAL" clId="{41555B5B-1569-4528-BBD3-5290BF9F87DD}" dt="2021-09-01T21:40:20.271" v="94" actId="404"/>
          <ac:spMkLst>
            <pc:docMk/>
            <pc:sldMk cId="2684011041" sldId="305"/>
            <ac:spMk id="2" creationId="{460FC835-B316-4211-B639-18D8C35BC0DB}"/>
          </ac:spMkLst>
        </pc:spChg>
        <pc:spChg chg="mod">
          <ac:chgData name="Steve Shellhammer" userId="0e71f22d-ee3e-49c0-82ff-dbc290af8082" providerId="ADAL" clId="{41555B5B-1569-4528-BBD3-5290BF9F87DD}" dt="2021-09-01T21:43:24.883" v="318" actId="404"/>
          <ac:spMkLst>
            <pc:docMk/>
            <pc:sldMk cId="2684011041" sldId="305"/>
            <ac:spMk id="3" creationId="{CD03C6C8-DD82-41FD-813E-9E11425B6458}"/>
          </ac:spMkLst>
        </pc:spChg>
      </pc:sldChg>
      <pc:sldMasterChg chg="modSp mod">
        <pc:chgData name="Steve Shellhammer" userId="0e71f22d-ee3e-49c0-82ff-dbc290af8082" providerId="ADAL" clId="{41555B5B-1569-4528-BBD3-5290BF9F87DD}" dt="2021-09-01T21:17:40.086" v="5" actId="20577"/>
        <pc:sldMasterMkLst>
          <pc:docMk/>
          <pc:sldMasterMk cId="0" sldId="2147483648"/>
        </pc:sldMasterMkLst>
        <pc:spChg chg="mod">
          <ac:chgData name="Steve Shellhammer" userId="0e71f22d-ee3e-49c0-82ff-dbc290af8082" providerId="ADAL" clId="{41555B5B-1569-4528-BBD3-5290BF9F87DD}" dt="2021-09-01T21:17:40.086" v="5" actId="20577"/>
          <ac:spMkLst>
            <pc:docMk/>
            <pc:sldMasterMk cId="0" sldId="2147483648"/>
            <ac:spMk id="10" creationId="{00000000-0000-0000-0000-000000000000}"/>
          </ac:spMkLst>
        </pc:spChg>
      </pc:sldMasterChg>
    </pc:docChg>
  </pc:docChgLst>
  <pc:docChgLst>
    <pc:chgData name="Steve Shellhammer" userId="0e71f22d-ee3e-49c0-82ff-dbc290af8082" providerId="ADAL" clId="{84A98198-397F-41FB-80D6-06309DA60086}"/>
    <pc:docChg chg="undo custSel addSld modSld modMainMaster">
      <pc:chgData name="Steve Shellhammer" userId="0e71f22d-ee3e-49c0-82ff-dbc290af8082" providerId="ADAL" clId="{84A98198-397F-41FB-80D6-06309DA60086}" dt="2021-11-08T17:05:28.297" v="40" actId="20577"/>
      <pc:docMkLst>
        <pc:docMk/>
      </pc:docMkLst>
      <pc:sldChg chg="modSp mod">
        <pc:chgData name="Steve Shellhammer" userId="0e71f22d-ee3e-49c0-82ff-dbc290af8082" providerId="ADAL" clId="{84A98198-397F-41FB-80D6-06309DA60086}" dt="2021-11-08T17:03:04.134" v="1" actId="20577"/>
        <pc:sldMkLst>
          <pc:docMk/>
          <pc:sldMk cId="0" sldId="256"/>
        </pc:sldMkLst>
        <pc:spChg chg="mod">
          <ac:chgData name="Steve Shellhammer" userId="0e71f22d-ee3e-49c0-82ff-dbc290af8082" providerId="ADAL" clId="{84A98198-397F-41FB-80D6-06309DA60086}" dt="2021-11-08T17:03:04.134" v="1" actId="20577"/>
          <ac:spMkLst>
            <pc:docMk/>
            <pc:sldMk cId="0" sldId="256"/>
            <ac:spMk id="3074" creationId="{00000000-0000-0000-0000-000000000000}"/>
          </ac:spMkLst>
        </pc:spChg>
      </pc:sldChg>
      <pc:sldChg chg="modSp mod">
        <pc:chgData name="Steve Shellhammer" userId="0e71f22d-ee3e-49c0-82ff-dbc290af8082" providerId="ADAL" clId="{84A98198-397F-41FB-80D6-06309DA60086}" dt="2021-11-08T17:03:32.896" v="11" actId="6549"/>
        <pc:sldMkLst>
          <pc:docMk/>
          <pc:sldMk cId="1997302967" sldId="307"/>
        </pc:sldMkLst>
        <pc:spChg chg="mod">
          <ac:chgData name="Steve Shellhammer" userId="0e71f22d-ee3e-49c0-82ff-dbc290af8082" providerId="ADAL" clId="{84A98198-397F-41FB-80D6-06309DA60086}" dt="2021-11-08T17:03:32.896" v="11" actId="6549"/>
          <ac:spMkLst>
            <pc:docMk/>
            <pc:sldMk cId="1997302967" sldId="307"/>
            <ac:spMk id="2" creationId="{E4B478FD-2085-4984-AC8C-E80031C9E08D}"/>
          </ac:spMkLst>
        </pc:spChg>
      </pc:sldChg>
      <pc:sldChg chg="modSp new mod">
        <pc:chgData name="Steve Shellhammer" userId="0e71f22d-ee3e-49c0-82ff-dbc290af8082" providerId="ADAL" clId="{84A98198-397F-41FB-80D6-06309DA60086}" dt="2021-11-08T17:04:50.271" v="38" actId="113"/>
        <pc:sldMkLst>
          <pc:docMk/>
          <pc:sldMk cId="3927078182" sldId="309"/>
        </pc:sldMkLst>
        <pc:spChg chg="mod">
          <ac:chgData name="Steve Shellhammer" userId="0e71f22d-ee3e-49c0-82ff-dbc290af8082" providerId="ADAL" clId="{84A98198-397F-41FB-80D6-06309DA60086}" dt="2021-11-08T17:03:51.308" v="31" actId="313"/>
          <ac:spMkLst>
            <pc:docMk/>
            <pc:sldMk cId="3927078182" sldId="309"/>
            <ac:spMk id="2" creationId="{C7BCBE80-AE67-47E4-A45E-81C01B61AD22}"/>
          </ac:spMkLst>
        </pc:spChg>
        <pc:spChg chg="mod">
          <ac:chgData name="Steve Shellhammer" userId="0e71f22d-ee3e-49c0-82ff-dbc290af8082" providerId="ADAL" clId="{84A98198-397F-41FB-80D6-06309DA60086}" dt="2021-11-08T17:04:50.271" v="38" actId="113"/>
          <ac:spMkLst>
            <pc:docMk/>
            <pc:sldMk cId="3927078182" sldId="309"/>
            <ac:spMk id="3" creationId="{05A00E71-6EED-4489-B0B6-21C28673D82D}"/>
          </ac:spMkLst>
        </pc:spChg>
      </pc:sldChg>
      <pc:sldMasterChg chg="modSp mod">
        <pc:chgData name="Steve Shellhammer" userId="0e71f22d-ee3e-49c0-82ff-dbc290af8082" providerId="ADAL" clId="{84A98198-397F-41FB-80D6-06309DA60086}" dt="2021-11-08T17:05:28.297" v="40" actId="20577"/>
        <pc:sldMasterMkLst>
          <pc:docMk/>
          <pc:sldMasterMk cId="0" sldId="2147483648"/>
        </pc:sldMasterMkLst>
        <pc:spChg chg="mod">
          <ac:chgData name="Steve Shellhammer" userId="0e71f22d-ee3e-49c0-82ff-dbc290af8082" providerId="ADAL" clId="{84A98198-397F-41FB-80D6-06309DA60086}" dt="2021-11-08T17:05:28.297" v="40"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6A5FC8CE-796F-48DB-896A-D985FD2D8269}"/>
    <pc:docChg chg="custSel addSld modSld modMainMaster">
      <pc:chgData name="Steve Shellhammer" userId="0e71f22d-ee3e-49c0-82ff-dbc290af8082" providerId="ADAL" clId="{6A5FC8CE-796F-48DB-896A-D985FD2D8269}" dt="2022-07-11T18:16:24.297" v="347" actId="404"/>
      <pc:docMkLst>
        <pc:docMk/>
      </pc:docMkLst>
      <pc:sldChg chg="modSp mod">
        <pc:chgData name="Steve Shellhammer" userId="0e71f22d-ee3e-49c0-82ff-dbc290af8082" providerId="ADAL" clId="{6A5FC8CE-796F-48DB-896A-D985FD2D8269}" dt="2022-07-11T18:10:15.026" v="1" actId="20577"/>
        <pc:sldMkLst>
          <pc:docMk/>
          <pc:sldMk cId="0" sldId="256"/>
        </pc:sldMkLst>
        <pc:spChg chg="mod">
          <ac:chgData name="Steve Shellhammer" userId="0e71f22d-ee3e-49c0-82ff-dbc290af8082" providerId="ADAL" clId="{6A5FC8CE-796F-48DB-896A-D985FD2D8269}" dt="2022-07-11T18:10:15.026" v="1" actId="20577"/>
          <ac:spMkLst>
            <pc:docMk/>
            <pc:sldMk cId="0" sldId="256"/>
            <ac:spMk id="3074" creationId="{00000000-0000-0000-0000-000000000000}"/>
          </ac:spMkLst>
        </pc:spChg>
      </pc:sldChg>
      <pc:sldChg chg="modSp new mod">
        <pc:chgData name="Steve Shellhammer" userId="0e71f22d-ee3e-49c0-82ff-dbc290af8082" providerId="ADAL" clId="{6A5FC8CE-796F-48DB-896A-D985FD2D8269}" dt="2022-07-11T18:16:24.297" v="347" actId="404"/>
        <pc:sldMkLst>
          <pc:docMk/>
          <pc:sldMk cId="819465354" sldId="311"/>
        </pc:sldMkLst>
        <pc:spChg chg="mod">
          <ac:chgData name="Steve Shellhammer" userId="0e71f22d-ee3e-49c0-82ff-dbc290af8082" providerId="ADAL" clId="{6A5FC8CE-796F-48DB-896A-D985FD2D8269}" dt="2022-07-11T18:15:33.136" v="318" actId="1076"/>
          <ac:spMkLst>
            <pc:docMk/>
            <pc:sldMk cId="819465354" sldId="311"/>
            <ac:spMk id="2" creationId="{2C59E70A-524D-9F43-0311-58B58568CBA3}"/>
          </ac:spMkLst>
        </pc:spChg>
        <pc:spChg chg="mod">
          <ac:chgData name="Steve Shellhammer" userId="0e71f22d-ee3e-49c0-82ff-dbc290af8082" providerId="ADAL" clId="{6A5FC8CE-796F-48DB-896A-D985FD2D8269}" dt="2022-07-11T18:16:24.297" v="347" actId="404"/>
          <ac:spMkLst>
            <pc:docMk/>
            <pc:sldMk cId="819465354" sldId="311"/>
            <ac:spMk id="3" creationId="{2A06370B-254F-D414-C0A0-41EC0C92EF74}"/>
          </ac:spMkLst>
        </pc:spChg>
      </pc:sldChg>
      <pc:sldMasterChg chg="modSp mod">
        <pc:chgData name="Steve Shellhammer" userId="0e71f22d-ee3e-49c0-82ff-dbc290af8082" providerId="ADAL" clId="{6A5FC8CE-796F-48DB-896A-D985FD2D8269}" dt="2022-07-11T18:10:25.632" v="3" actId="20577"/>
        <pc:sldMasterMkLst>
          <pc:docMk/>
          <pc:sldMasterMk cId="0" sldId="2147483648"/>
        </pc:sldMasterMkLst>
        <pc:spChg chg="mod">
          <ac:chgData name="Steve Shellhammer" userId="0e71f22d-ee3e-49c0-82ff-dbc290af8082" providerId="ADAL" clId="{6A5FC8CE-796F-48DB-896A-D985FD2D8269}" dt="2022-07-11T18:10:25.632" v="3"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33A9FF23-26C0-4D01-83A7-E86BC0558B8D}"/>
    <pc:docChg chg="custSel addSld modSld sldOrd modMainMaster">
      <pc:chgData name="Steve Shellhammer" userId="0e71f22d-ee3e-49c0-82ff-dbc290af8082" providerId="ADAL" clId="{33A9FF23-26C0-4D01-83A7-E86BC0558B8D}" dt="2023-05-02T15:35:28.544" v="513" actId="20577"/>
      <pc:docMkLst>
        <pc:docMk/>
      </pc:docMkLst>
      <pc:sldChg chg="modSp mod">
        <pc:chgData name="Steve Shellhammer" userId="0e71f22d-ee3e-49c0-82ff-dbc290af8082" providerId="ADAL" clId="{33A9FF23-26C0-4D01-83A7-E86BC0558B8D}" dt="2023-05-02T15:12:13.368" v="7" actId="20577"/>
        <pc:sldMkLst>
          <pc:docMk/>
          <pc:sldMk cId="0" sldId="256"/>
        </pc:sldMkLst>
        <pc:spChg chg="mod">
          <ac:chgData name="Steve Shellhammer" userId="0e71f22d-ee3e-49c0-82ff-dbc290af8082" providerId="ADAL" clId="{33A9FF23-26C0-4D01-83A7-E86BC0558B8D}" dt="2023-05-02T15:12:05.399" v="3" actId="20577"/>
          <ac:spMkLst>
            <pc:docMk/>
            <pc:sldMk cId="0" sldId="256"/>
            <ac:spMk id="3073" creationId="{00000000-0000-0000-0000-000000000000}"/>
          </ac:spMkLst>
        </pc:spChg>
        <pc:spChg chg="mod">
          <ac:chgData name="Steve Shellhammer" userId="0e71f22d-ee3e-49c0-82ff-dbc290af8082" providerId="ADAL" clId="{33A9FF23-26C0-4D01-83A7-E86BC0558B8D}" dt="2023-05-02T15:12:13.368" v="7" actId="20577"/>
          <ac:spMkLst>
            <pc:docMk/>
            <pc:sldMk cId="0" sldId="256"/>
            <ac:spMk id="3074" creationId="{00000000-0000-0000-0000-000000000000}"/>
          </ac:spMkLst>
        </pc:spChg>
      </pc:sldChg>
      <pc:sldChg chg="modSp mod">
        <pc:chgData name="Steve Shellhammer" userId="0e71f22d-ee3e-49c0-82ff-dbc290af8082" providerId="ADAL" clId="{33A9FF23-26C0-4D01-83A7-E86BC0558B8D}" dt="2023-05-02T15:14:11.625" v="11" actId="6549"/>
        <pc:sldMkLst>
          <pc:docMk/>
          <pc:sldMk cId="3731895628" sldId="264"/>
        </pc:sldMkLst>
        <pc:spChg chg="mod">
          <ac:chgData name="Steve Shellhammer" userId="0e71f22d-ee3e-49c0-82ff-dbc290af8082" providerId="ADAL" clId="{33A9FF23-26C0-4D01-83A7-E86BC0558B8D}" dt="2023-05-02T15:14:11.625" v="11" actId="6549"/>
          <ac:spMkLst>
            <pc:docMk/>
            <pc:sldMk cId="3731895628" sldId="264"/>
            <ac:spMk id="3" creationId="{00000000-0000-0000-0000-000000000000}"/>
          </ac:spMkLst>
        </pc:spChg>
      </pc:sldChg>
      <pc:sldChg chg="delSp modSp mod">
        <pc:chgData name="Steve Shellhammer" userId="0e71f22d-ee3e-49c0-82ff-dbc290af8082" providerId="ADAL" clId="{33A9FF23-26C0-4D01-83A7-E86BC0558B8D}" dt="2023-05-02T15:20:23.193" v="193" actId="1076"/>
        <pc:sldMkLst>
          <pc:docMk/>
          <pc:sldMk cId="693098657" sldId="304"/>
        </pc:sldMkLst>
        <pc:picChg chg="mod">
          <ac:chgData name="Steve Shellhammer" userId="0e71f22d-ee3e-49c0-82ff-dbc290af8082" providerId="ADAL" clId="{33A9FF23-26C0-4D01-83A7-E86BC0558B8D}" dt="2023-05-02T15:20:23.193" v="193" actId="1076"/>
          <ac:picMkLst>
            <pc:docMk/>
            <pc:sldMk cId="693098657" sldId="304"/>
            <ac:picMk id="3" creationId="{5AF89CAD-55B1-C6EF-3909-300DD31B77C3}"/>
          </ac:picMkLst>
        </pc:picChg>
        <pc:picChg chg="del">
          <ac:chgData name="Steve Shellhammer" userId="0e71f22d-ee3e-49c0-82ff-dbc290af8082" providerId="ADAL" clId="{33A9FF23-26C0-4D01-83A7-E86BC0558B8D}" dt="2023-05-02T15:19:41.118" v="188" actId="478"/>
          <ac:picMkLst>
            <pc:docMk/>
            <pc:sldMk cId="693098657" sldId="304"/>
            <ac:picMk id="8" creationId="{CBF25BC4-44B4-9542-39DC-07611504D6C1}"/>
          </ac:picMkLst>
        </pc:picChg>
      </pc:sldChg>
      <pc:sldChg chg="modSp mod">
        <pc:chgData name="Steve Shellhammer" userId="0e71f22d-ee3e-49c0-82ff-dbc290af8082" providerId="ADAL" clId="{33A9FF23-26C0-4D01-83A7-E86BC0558B8D}" dt="2023-05-02T15:15:40.974" v="62" actId="20577"/>
        <pc:sldMkLst>
          <pc:docMk/>
          <pc:sldMk cId="4128314619" sldId="308"/>
        </pc:sldMkLst>
        <pc:spChg chg="mod">
          <ac:chgData name="Steve Shellhammer" userId="0e71f22d-ee3e-49c0-82ff-dbc290af8082" providerId="ADAL" clId="{33A9FF23-26C0-4D01-83A7-E86BC0558B8D}" dt="2023-05-02T15:14:39.602" v="32" actId="404"/>
          <ac:spMkLst>
            <pc:docMk/>
            <pc:sldMk cId="4128314619" sldId="308"/>
            <ac:spMk id="2" creationId="{47976F7E-5EDB-4C8F-8637-2943F13D670B}"/>
          </ac:spMkLst>
        </pc:spChg>
        <pc:spChg chg="mod">
          <ac:chgData name="Steve Shellhammer" userId="0e71f22d-ee3e-49c0-82ff-dbc290af8082" providerId="ADAL" clId="{33A9FF23-26C0-4D01-83A7-E86BC0558B8D}" dt="2023-05-02T15:15:40.974" v="62" actId="20577"/>
          <ac:spMkLst>
            <pc:docMk/>
            <pc:sldMk cId="4128314619" sldId="308"/>
            <ac:spMk id="3" creationId="{8BBBC4AA-EA3F-44E3-87C3-BB61A4248108}"/>
          </ac:spMkLst>
        </pc:spChg>
      </pc:sldChg>
      <pc:sldChg chg="modSp mod ord">
        <pc:chgData name="Steve Shellhammer" userId="0e71f22d-ee3e-49c0-82ff-dbc290af8082" providerId="ADAL" clId="{33A9FF23-26C0-4D01-83A7-E86BC0558B8D}" dt="2023-05-02T15:18:28.862" v="99" actId="20577"/>
        <pc:sldMkLst>
          <pc:docMk/>
          <pc:sldMk cId="2656952912" sldId="311"/>
        </pc:sldMkLst>
        <pc:spChg chg="mod">
          <ac:chgData name="Steve Shellhammer" userId="0e71f22d-ee3e-49c0-82ff-dbc290af8082" providerId="ADAL" clId="{33A9FF23-26C0-4D01-83A7-E86BC0558B8D}" dt="2023-05-02T15:17:33.999" v="85" actId="14100"/>
          <ac:spMkLst>
            <pc:docMk/>
            <pc:sldMk cId="2656952912" sldId="311"/>
            <ac:spMk id="2" creationId="{5FC8A5C4-9BFF-4AF4-8194-597D8E40979A}"/>
          </ac:spMkLst>
        </pc:spChg>
        <pc:spChg chg="mod">
          <ac:chgData name="Steve Shellhammer" userId="0e71f22d-ee3e-49c0-82ff-dbc290af8082" providerId="ADAL" clId="{33A9FF23-26C0-4D01-83A7-E86BC0558B8D}" dt="2023-05-02T15:18:28.862" v="99" actId="20577"/>
          <ac:spMkLst>
            <pc:docMk/>
            <pc:sldMk cId="2656952912" sldId="311"/>
            <ac:spMk id="3" creationId="{61F6C788-0F19-4E1C-8C02-C318B19B3F97}"/>
          </ac:spMkLst>
        </pc:spChg>
      </pc:sldChg>
      <pc:sldChg chg="modSp mod">
        <pc:chgData name="Steve Shellhammer" userId="0e71f22d-ee3e-49c0-82ff-dbc290af8082" providerId="ADAL" clId="{33A9FF23-26C0-4D01-83A7-E86BC0558B8D}" dt="2023-05-02T15:19:35.609" v="187" actId="20577"/>
        <pc:sldMkLst>
          <pc:docMk/>
          <pc:sldMk cId="3685603420" sldId="313"/>
        </pc:sldMkLst>
        <pc:spChg chg="mod">
          <ac:chgData name="Steve Shellhammer" userId="0e71f22d-ee3e-49c0-82ff-dbc290af8082" providerId="ADAL" clId="{33A9FF23-26C0-4D01-83A7-E86BC0558B8D}" dt="2023-05-02T15:19:35.609" v="187" actId="20577"/>
          <ac:spMkLst>
            <pc:docMk/>
            <pc:sldMk cId="3685603420" sldId="313"/>
            <ac:spMk id="3" creationId="{00ECBD66-7829-4FC5-A0DC-BB47AEB85123}"/>
          </ac:spMkLst>
        </pc:spChg>
      </pc:sldChg>
      <pc:sldChg chg="modSp mod">
        <pc:chgData name="Steve Shellhammer" userId="0e71f22d-ee3e-49c0-82ff-dbc290af8082" providerId="ADAL" clId="{33A9FF23-26C0-4D01-83A7-E86BC0558B8D}" dt="2023-05-02T15:16:56.644" v="69" actId="11"/>
        <pc:sldMkLst>
          <pc:docMk/>
          <pc:sldMk cId="1602415531" sldId="314"/>
        </pc:sldMkLst>
        <pc:spChg chg="mod">
          <ac:chgData name="Steve Shellhammer" userId="0e71f22d-ee3e-49c0-82ff-dbc290af8082" providerId="ADAL" clId="{33A9FF23-26C0-4D01-83A7-E86BC0558B8D}" dt="2023-05-02T15:16:56.644" v="69" actId="11"/>
          <ac:spMkLst>
            <pc:docMk/>
            <pc:sldMk cId="1602415531" sldId="314"/>
            <ac:spMk id="3" creationId="{E0C3A0E1-CF1F-48EF-81E8-F9ED83CD6C9B}"/>
          </ac:spMkLst>
        </pc:spChg>
      </pc:sldChg>
      <pc:sldChg chg="modSp new mod">
        <pc:chgData name="Steve Shellhammer" userId="0e71f22d-ee3e-49c0-82ff-dbc290af8082" providerId="ADAL" clId="{33A9FF23-26C0-4D01-83A7-E86BC0558B8D}" dt="2023-05-02T15:22:21.128" v="511" actId="20577"/>
        <pc:sldMkLst>
          <pc:docMk/>
          <pc:sldMk cId="2413815434" sldId="315"/>
        </pc:sldMkLst>
        <pc:spChg chg="mod">
          <ac:chgData name="Steve Shellhammer" userId="0e71f22d-ee3e-49c0-82ff-dbc290af8082" providerId="ADAL" clId="{33A9FF23-26C0-4D01-83A7-E86BC0558B8D}" dt="2023-05-02T15:20:33.102" v="219" actId="20577"/>
          <ac:spMkLst>
            <pc:docMk/>
            <pc:sldMk cId="2413815434" sldId="315"/>
            <ac:spMk id="2" creationId="{1485E43D-F4B2-7DC8-477A-6488912A7EE7}"/>
          </ac:spMkLst>
        </pc:spChg>
        <pc:spChg chg="mod">
          <ac:chgData name="Steve Shellhammer" userId="0e71f22d-ee3e-49c0-82ff-dbc290af8082" providerId="ADAL" clId="{33A9FF23-26C0-4D01-83A7-E86BC0558B8D}" dt="2023-05-02T15:22:21.128" v="511" actId="20577"/>
          <ac:spMkLst>
            <pc:docMk/>
            <pc:sldMk cId="2413815434" sldId="315"/>
            <ac:spMk id="3" creationId="{B94B127E-ADAA-8BA8-1F79-B398D26D464A}"/>
          </ac:spMkLst>
        </pc:spChg>
      </pc:sldChg>
      <pc:sldMasterChg chg="modSp mod">
        <pc:chgData name="Steve Shellhammer" userId="0e71f22d-ee3e-49c0-82ff-dbc290af8082" providerId="ADAL" clId="{33A9FF23-26C0-4D01-83A7-E86BC0558B8D}" dt="2023-05-02T15:35:28.544" v="513" actId="20577"/>
        <pc:sldMasterMkLst>
          <pc:docMk/>
          <pc:sldMasterMk cId="0" sldId="2147483648"/>
        </pc:sldMasterMkLst>
        <pc:spChg chg="mod">
          <ac:chgData name="Steve Shellhammer" userId="0e71f22d-ee3e-49c0-82ff-dbc290af8082" providerId="ADAL" clId="{33A9FF23-26C0-4D01-83A7-E86BC0558B8D}" dt="2023-05-02T15:35:28.544" v="513"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FA9D6A54-BC9D-44F5-ACA6-A0A91A1E1CCC}"/>
    <pc:docChg chg="addSld modSld modMainMaster">
      <pc:chgData name="Steve Shellhammer" userId="0e71f22d-ee3e-49c0-82ff-dbc290af8082" providerId="ADAL" clId="{FA9D6A54-BC9D-44F5-ACA6-A0A91A1E1CCC}" dt="2022-03-05T00:46:43.061" v="59" actId="113"/>
      <pc:docMkLst>
        <pc:docMk/>
      </pc:docMkLst>
      <pc:sldChg chg="modSp mod">
        <pc:chgData name="Steve Shellhammer" userId="0e71f22d-ee3e-49c0-82ff-dbc290af8082" providerId="ADAL" clId="{FA9D6A54-BC9D-44F5-ACA6-A0A91A1E1CCC}" dt="2022-03-04T22:35:25.815" v="5" actId="20577"/>
        <pc:sldMkLst>
          <pc:docMk/>
          <pc:sldMk cId="0" sldId="256"/>
        </pc:sldMkLst>
        <pc:spChg chg="mod">
          <ac:chgData name="Steve Shellhammer" userId="0e71f22d-ee3e-49c0-82ff-dbc290af8082" providerId="ADAL" clId="{FA9D6A54-BC9D-44F5-ACA6-A0A91A1E1CCC}" dt="2022-03-04T22:35:25.815" v="5" actId="20577"/>
          <ac:spMkLst>
            <pc:docMk/>
            <pc:sldMk cId="0" sldId="256"/>
            <ac:spMk id="3074" creationId="{00000000-0000-0000-0000-000000000000}"/>
          </ac:spMkLst>
        </pc:spChg>
      </pc:sldChg>
      <pc:sldChg chg="modSp new mod">
        <pc:chgData name="Steve Shellhammer" userId="0e71f22d-ee3e-49c0-82ff-dbc290af8082" providerId="ADAL" clId="{FA9D6A54-BC9D-44F5-ACA6-A0A91A1E1CCC}" dt="2022-03-05T00:46:43.061" v="59" actId="113"/>
        <pc:sldMkLst>
          <pc:docMk/>
          <pc:sldMk cId="562364498" sldId="311"/>
        </pc:sldMkLst>
        <pc:spChg chg="mod">
          <ac:chgData name="Steve Shellhammer" userId="0e71f22d-ee3e-49c0-82ff-dbc290af8082" providerId="ADAL" clId="{FA9D6A54-BC9D-44F5-ACA6-A0A91A1E1CCC}" dt="2022-03-05T00:46:30.316" v="57" actId="6549"/>
          <ac:spMkLst>
            <pc:docMk/>
            <pc:sldMk cId="562364498" sldId="311"/>
            <ac:spMk id="2" creationId="{3C4DC7AD-971D-4FEA-BDDB-4760DCCAE3D0}"/>
          </ac:spMkLst>
        </pc:spChg>
        <pc:spChg chg="mod">
          <ac:chgData name="Steve Shellhammer" userId="0e71f22d-ee3e-49c0-82ff-dbc290af8082" providerId="ADAL" clId="{FA9D6A54-BC9D-44F5-ACA6-A0A91A1E1CCC}" dt="2022-03-05T00:46:43.061" v="59" actId="113"/>
          <ac:spMkLst>
            <pc:docMk/>
            <pc:sldMk cId="562364498" sldId="311"/>
            <ac:spMk id="3" creationId="{39E660B8-A1D6-43E6-9838-85E7597CC66C}"/>
          </ac:spMkLst>
        </pc:spChg>
      </pc:sldChg>
      <pc:sldMasterChg chg="modSp mod">
        <pc:chgData name="Steve Shellhammer" userId="0e71f22d-ee3e-49c0-82ff-dbc290af8082" providerId="ADAL" clId="{FA9D6A54-BC9D-44F5-ACA6-A0A91A1E1CCC}" dt="2022-03-04T22:35:16.535" v="1" actId="20577"/>
        <pc:sldMasterMkLst>
          <pc:docMk/>
          <pc:sldMasterMk cId="0" sldId="2147483648"/>
        </pc:sldMasterMkLst>
        <pc:spChg chg="mod">
          <ac:chgData name="Steve Shellhammer" userId="0e71f22d-ee3e-49c0-82ff-dbc290af8082" providerId="ADAL" clId="{FA9D6A54-BC9D-44F5-ACA6-A0A91A1E1CCC}" dt="2022-03-04T22:35:16.53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C292AE29-02E2-4099-A057-AC0C8A24EBD1}"/>
    <pc:docChg chg="undo custSel addSld modSld modMainMaster">
      <pc:chgData name="Steve Shellhammer" userId="0e71f22d-ee3e-49c0-82ff-dbc290af8082" providerId="ADAL" clId="{C292AE29-02E2-4099-A057-AC0C8A24EBD1}" dt="2022-01-15T00:17:43.771" v="183" actId="20577"/>
      <pc:docMkLst>
        <pc:docMk/>
      </pc:docMkLst>
      <pc:sldChg chg="modSp mod">
        <pc:chgData name="Steve Shellhammer" userId="0e71f22d-ee3e-49c0-82ff-dbc290af8082" providerId="ADAL" clId="{C292AE29-02E2-4099-A057-AC0C8A24EBD1}" dt="2022-01-15T00:03:59.035" v="1" actId="20577"/>
        <pc:sldMkLst>
          <pc:docMk/>
          <pc:sldMk cId="0" sldId="256"/>
        </pc:sldMkLst>
        <pc:spChg chg="mod">
          <ac:chgData name="Steve Shellhammer" userId="0e71f22d-ee3e-49c0-82ff-dbc290af8082" providerId="ADAL" clId="{C292AE29-02E2-4099-A057-AC0C8A24EBD1}" dt="2022-01-15T00:03:59.035" v="1" actId="20577"/>
          <ac:spMkLst>
            <pc:docMk/>
            <pc:sldMk cId="0" sldId="256"/>
            <ac:spMk id="3074" creationId="{00000000-0000-0000-0000-000000000000}"/>
          </ac:spMkLst>
        </pc:spChg>
      </pc:sldChg>
      <pc:sldChg chg="modSp mod">
        <pc:chgData name="Steve Shellhammer" userId="0e71f22d-ee3e-49c0-82ff-dbc290af8082" providerId="ADAL" clId="{C292AE29-02E2-4099-A057-AC0C8A24EBD1}" dt="2022-01-15T00:16:49.838" v="181" actId="20577"/>
        <pc:sldMkLst>
          <pc:docMk/>
          <pc:sldMk cId="1997302967" sldId="307"/>
        </pc:sldMkLst>
        <pc:spChg chg="mod">
          <ac:chgData name="Steve Shellhammer" userId="0e71f22d-ee3e-49c0-82ff-dbc290af8082" providerId="ADAL" clId="{C292AE29-02E2-4099-A057-AC0C8A24EBD1}" dt="2022-01-15T00:16:32.910" v="173" actId="20577"/>
          <ac:spMkLst>
            <pc:docMk/>
            <pc:sldMk cId="1997302967" sldId="307"/>
            <ac:spMk id="2" creationId="{E4B478FD-2085-4984-AC8C-E80031C9E08D}"/>
          </ac:spMkLst>
        </pc:spChg>
        <pc:spChg chg="mod">
          <ac:chgData name="Steve Shellhammer" userId="0e71f22d-ee3e-49c0-82ff-dbc290af8082" providerId="ADAL" clId="{C292AE29-02E2-4099-A057-AC0C8A24EBD1}" dt="2022-01-15T00:16:49.838" v="181" actId="20577"/>
          <ac:spMkLst>
            <pc:docMk/>
            <pc:sldMk cId="1997302967" sldId="307"/>
            <ac:spMk id="3" creationId="{9A5276BF-EE70-4764-ADA7-712D0C09537F}"/>
          </ac:spMkLst>
        </pc:spChg>
      </pc:sldChg>
      <pc:sldChg chg="modSp new mod">
        <pc:chgData name="Steve Shellhammer" userId="0e71f22d-ee3e-49c0-82ff-dbc290af8082" providerId="ADAL" clId="{C292AE29-02E2-4099-A057-AC0C8A24EBD1}" dt="2022-01-15T00:06:01.723" v="40" actId="1036"/>
        <pc:sldMkLst>
          <pc:docMk/>
          <pc:sldMk cId="511721443" sldId="311"/>
        </pc:sldMkLst>
        <pc:spChg chg="mod">
          <ac:chgData name="Steve Shellhammer" userId="0e71f22d-ee3e-49c0-82ff-dbc290af8082" providerId="ADAL" clId="{C292AE29-02E2-4099-A057-AC0C8A24EBD1}" dt="2022-01-15T00:04:48.732" v="8" actId="404"/>
          <ac:spMkLst>
            <pc:docMk/>
            <pc:sldMk cId="511721443" sldId="311"/>
            <ac:spMk id="2" creationId="{C79CB706-8910-494B-B02B-8650C3A13131}"/>
          </ac:spMkLst>
        </pc:spChg>
        <pc:spChg chg="mod">
          <ac:chgData name="Steve Shellhammer" userId="0e71f22d-ee3e-49c0-82ff-dbc290af8082" providerId="ADAL" clId="{C292AE29-02E2-4099-A057-AC0C8A24EBD1}" dt="2022-01-15T00:06:01.723" v="40" actId="1036"/>
          <ac:spMkLst>
            <pc:docMk/>
            <pc:sldMk cId="511721443" sldId="311"/>
            <ac:spMk id="3" creationId="{02272F6F-9AF6-486C-9057-FEED7F6C5C4F}"/>
          </ac:spMkLst>
        </pc:spChg>
      </pc:sldChg>
      <pc:sldMasterChg chg="modSp mod">
        <pc:chgData name="Steve Shellhammer" userId="0e71f22d-ee3e-49c0-82ff-dbc290af8082" providerId="ADAL" clId="{C292AE29-02E2-4099-A057-AC0C8A24EBD1}" dt="2022-01-15T00:17:43.771" v="183" actId="20577"/>
        <pc:sldMasterMkLst>
          <pc:docMk/>
          <pc:sldMasterMk cId="0" sldId="2147483648"/>
        </pc:sldMasterMkLst>
        <pc:spChg chg="mod">
          <ac:chgData name="Steve Shellhammer" userId="0e71f22d-ee3e-49c0-82ff-dbc290af8082" providerId="ADAL" clId="{C292AE29-02E2-4099-A057-AC0C8A24EBD1}" dt="2022-01-15T00:17:43.771" v="18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1/2/2024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802.19-24/0003r0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January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January 2024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2024-01-02</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3376520602"/>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47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graphicFrame>
        <p:nvGraphicFramePr>
          <p:cNvPr id="7" name="Table 7">
            <a:extLst>
              <a:ext uri="{FF2B5EF4-FFF2-40B4-BE49-F238E27FC236}">
                <a16:creationId xmlns:a16="http://schemas.microsoft.com/office/drawing/2014/main" id="{B5B7CB12-09D5-4CA9-9FC9-014EDD959C5A}"/>
              </a:ext>
            </a:extLst>
          </p:cNvPr>
          <p:cNvGraphicFramePr>
            <a:graphicFrameLocks noGrp="1"/>
          </p:cNvGraphicFramePr>
          <p:nvPr>
            <p:ph idx="1"/>
            <p:extLst>
              <p:ext uri="{D42A27DB-BD31-4B8C-83A1-F6EECF244321}">
                <p14:modId xmlns:p14="http://schemas.microsoft.com/office/powerpoint/2010/main" val="1703196477"/>
              </p:ext>
            </p:extLst>
          </p:nvPr>
        </p:nvGraphicFramePr>
        <p:xfrm>
          <a:off x="731838" y="2112963"/>
          <a:ext cx="8288336" cy="237744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Steve Shellhammer (Qualcomm)</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(Ofinno)</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r h="370840">
                <a:tc>
                  <a:txBody>
                    <a:bodyPr/>
                    <a:lstStyle/>
                    <a:p>
                      <a:r>
                        <a:rPr lang="en-US" sz="2000" dirty="0">
                          <a:latin typeface="Calibri" panose="020F0502020204030204" pitchFamily="34" charset="0"/>
                          <a:cs typeface="Calibri" panose="020F0502020204030204" pitchFamily="34" charset="0"/>
                        </a:rPr>
                        <a:t>Study Group Chair</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74231676"/>
                  </a:ext>
                </a:extLst>
              </a:tr>
            </a:tbl>
          </a:graphicData>
        </a:graphic>
      </p:graphicFrame>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8073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152400" y="805183"/>
            <a:ext cx="9448800" cy="795018"/>
          </a:xfrm>
        </p:spPr>
        <p:txBody>
          <a:bodyPr/>
          <a:lstStyle/>
          <a:p>
            <a:r>
              <a:rPr lang="en-US" sz="2800" dirty="0"/>
              <a:t>Registration for the January IEEE 802 Wireless Interim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January IEEE 802 Wireless Interim session</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a:t>
            </a:r>
          </a:p>
          <a:p>
            <a:pPr lvl="1">
              <a:buFont typeface="Arial" panose="020B0604020202020204" pitchFamily="34" charset="0"/>
              <a:buChar char="•"/>
            </a:pPr>
            <a:r>
              <a:rPr lang="en-US" sz="2400" dirty="0">
                <a:hlinkClick r:id="rId2"/>
              </a:rPr>
              <a:t>https://touchpoint.eventsair.com/2024-jan-ieee-802-wireless-interim-session</a:t>
            </a:r>
            <a:r>
              <a:rPr lang="en-US" sz="2400" dirty="0"/>
              <a:t> </a:t>
            </a:r>
          </a:p>
          <a:p>
            <a:pPr lvl="1">
              <a:buFont typeface="Arial" panose="020B0604020202020204" pitchFamily="34" charset="0"/>
              <a:buChar char="•"/>
            </a:pPr>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47416-7B90-4E0E-8796-4BBB6DB4243A}"/>
              </a:ext>
            </a:extLst>
          </p:cNvPr>
          <p:cNvSpPr>
            <a:spLocks noGrp="1"/>
          </p:cNvSpPr>
          <p:nvPr>
            <p:ph type="title"/>
          </p:nvPr>
        </p:nvSpPr>
        <p:spPr>
          <a:xfrm>
            <a:off x="743373" y="731522"/>
            <a:ext cx="8277016" cy="1136227"/>
          </a:xfrm>
        </p:spPr>
        <p:txBody>
          <a:bodyPr/>
          <a:lstStyle/>
          <a:p>
            <a:r>
              <a:rPr lang="en-US" sz="3200" dirty="0"/>
              <a:t>Coexistence Assessment documents</a:t>
            </a:r>
          </a:p>
        </p:txBody>
      </p:sp>
      <p:sp>
        <p:nvSpPr>
          <p:cNvPr id="3" name="Content Placeholder 2">
            <a:extLst>
              <a:ext uri="{FF2B5EF4-FFF2-40B4-BE49-F238E27FC236}">
                <a16:creationId xmlns:a16="http://schemas.microsoft.com/office/drawing/2014/main" id="{00ECBD66-7829-4FC5-A0DC-BB47AEB85123}"/>
              </a:ext>
            </a:extLst>
          </p:cNvPr>
          <p:cNvSpPr>
            <a:spLocks noGrp="1"/>
          </p:cNvSpPr>
          <p:nvPr>
            <p:ph idx="1"/>
          </p:nvPr>
        </p:nvSpPr>
        <p:spPr/>
        <p:txBody>
          <a:bodyPr/>
          <a:lstStyle/>
          <a:p>
            <a:r>
              <a:rPr lang="en-US" dirty="0"/>
              <a:t>There were no ballots on Coexistence Assessment document since the November Plenary session</a:t>
            </a:r>
          </a:p>
          <a:p>
            <a:endParaRPr lang="en-US" dirty="0"/>
          </a:p>
        </p:txBody>
      </p:sp>
      <p:sp>
        <p:nvSpPr>
          <p:cNvPr id="4" name="Slide Number Placeholder 3">
            <a:extLst>
              <a:ext uri="{FF2B5EF4-FFF2-40B4-BE49-F238E27FC236}">
                <a16:creationId xmlns:a16="http://schemas.microsoft.com/office/drawing/2014/main" id="{BA69075E-F14D-4E48-99BD-CD0110F986C7}"/>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84029E5-777C-445A-BCEF-5958FC4E959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65E7056-66EE-434F-AEA3-6CA0731A57A3}"/>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685603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BA726-C346-1E44-CE24-5F94BCBFB508}"/>
              </a:ext>
            </a:extLst>
          </p:cNvPr>
          <p:cNvSpPr>
            <a:spLocks noGrp="1"/>
          </p:cNvSpPr>
          <p:nvPr>
            <p:ph type="title"/>
          </p:nvPr>
        </p:nvSpPr>
        <p:spPr/>
        <p:txBody>
          <a:bodyPr/>
          <a:lstStyle/>
          <a:p>
            <a:r>
              <a:rPr lang="en-US" dirty="0"/>
              <a:t>802.19.3a PAR</a:t>
            </a:r>
          </a:p>
        </p:txBody>
      </p:sp>
      <p:sp>
        <p:nvSpPr>
          <p:cNvPr id="3" name="Content Placeholder 2">
            <a:extLst>
              <a:ext uri="{FF2B5EF4-FFF2-40B4-BE49-F238E27FC236}">
                <a16:creationId xmlns:a16="http://schemas.microsoft.com/office/drawing/2014/main" id="{DF95C1EA-954D-208B-E139-13379EABE68A}"/>
              </a:ext>
            </a:extLst>
          </p:cNvPr>
          <p:cNvSpPr>
            <a:spLocks noGrp="1"/>
          </p:cNvSpPr>
          <p:nvPr>
            <p:ph idx="1"/>
          </p:nvPr>
        </p:nvSpPr>
        <p:spPr/>
        <p:txBody>
          <a:bodyPr/>
          <a:lstStyle/>
          <a:p>
            <a:r>
              <a:rPr lang="en-US" dirty="0"/>
              <a:t>At the November Plenary session, the Executive Committee approved the 802.19.3a PAR</a:t>
            </a:r>
          </a:p>
          <a:p>
            <a:r>
              <a:rPr lang="en-US" dirty="0"/>
              <a:t>It was subsequently submitted to </a:t>
            </a:r>
            <a:r>
              <a:rPr lang="en-US" dirty="0" err="1"/>
              <a:t>NesCom</a:t>
            </a:r>
            <a:endParaRPr lang="en-US" dirty="0"/>
          </a:p>
          <a:p>
            <a:r>
              <a:rPr lang="en-US" dirty="0" err="1"/>
              <a:t>NesCom</a:t>
            </a:r>
            <a:r>
              <a:rPr lang="en-US" dirty="0"/>
              <a:t> will review it at the January 31 Teleconference call</a:t>
            </a:r>
          </a:p>
          <a:p>
            <a:endParaRPr lang="en-US" dirty="0"/>
          </a:p>
        </p:txBody>
      </p:sp>
      <p:sp>
        <p:nvSpPr>
          <p:cNvPr id="4" name="Slide Number Placeholder 3">
            <a:extLst>
              <a:ext uri="{FF2B5EF4-FFF2-40B4-BE49-F238E27FC236}">
                <a16:creationId xmlns:a16="http://schemas.microsoft.com/office/drawing/2014/main" id="{CDF45B08-C00E-CACB-D1D1-1F346EE1D70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3344716-9975-A61A-BA49-3D8A3325E956}"/>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4B924F09-BA14-B325-89A1-B80DA83402F5}"/>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88031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5E43D-F4B2-7DC8-477A-6488912A7EE7}"/>
              </a:ext>
            </a:extLst>
          </p:cNvPr>
          <p:cNvSpPr>
            <a:spLocks noGrp="1"/>
          </p:cNvSpPr>
          <p:nvPr>
            <p:ph type="title"/>
          </p:nvPr>
        </p:nvSpPr>
        <p:spPr/>
        <p:txBody>
          <a:bodyPr/>
          <a:lstStyle/>
          <a:p>
            <a:r>
              <a:rPr lang="en-US" dirty="0"/>
              <a:t>Coexistence Presentations</a:t>
            </a:r>
          </a:p>
        </p:txBody>
      </p:sp>
      <p:sp>
        <p:nvSpPr>
          <p:cNvPr id="3" name="Content Placeholder 2">
            <a:extLst>
              <a:ext uri="{FF2B5EF4-FFF2-40B4-BE49-F238E27FC236}">
                <a16:creationId xmlns:a16="http://schemas.microsoft.com/office/drawing/2014/main" id="{B94B127E-ADAA-8BA8-1F79-B398D26D464A}"/>
              </a:ext>
            </a:extLst>
          </p:cNvPr>
          <p:cNvSpPr>
            <a:spLocks noGrp="1"/>
          </p:cNvSpPr>
          <p:nvPr>
            <p:ph idx="1"/>
          </p:nvPr>
        </p:nvSpPr>
        <p:spPr/>
        <p:txBody>
          <a:bodyPr/>
          <a:lstStyle/>
          <a:p>
            <a:r>
              <a:rPr lang="en-US" dirty="0"/>
              <a:t>This week there are several coexistence related meetings</a:t>
            </a:r>
          </a:p>
          <a:p>
            <a:pPr lvl="1"/>
            <a:r>
              <a:rPr lang="en-US" b="1" dirty="0"/>
              <a:t>802.11 </a:t>
            </a:r>
            <a:r>
              <a:rPr lang="en-US" b="1" dirty="0" err="1"/>
              <a:t>Coex</a:t>
            </a:r>
            <a:r>
              <a:rPr lang="en-US" b="1" dirty="0"/>
              <a:t> (Tuesday PM1)</a:t>
            </a:r>
          </a:p>
          <a:p>
            <a:pPr lvl="1"/>
            <a:r>
              <a:rPr lang="en-US" b="1" dirty="0"/>
              <a:t>802.11 </a:t>
            </a:r>
            <a:r>
              <a:rPr lang="en-US" b="1" dirty="0" err="1"/>
              <a:t>Coex</a:t>
            </a:r>
            <a:r>
              <a:rPr lang="en-US" b="1" dirty="0"/>
              <a:t> (Tuesday PM3)</a:t>
            </a:r>
          </a:p>
          <a:p>
            <a:pPr lvl="1"/>
            <a:r>
              <a:rPr lang="en-US" b="1" dirty="0"/>
              <a:t>802.11 </a:t>
            </a:r>
            <a:r>
              <a:rPr lang="en-US" b="1" dirty="0" err="1"/>
              <a:t>Coex</a:t>
            </a:r>
            <a:r>
              <a:rPr lang="en-US" b="1" dirty="0"/>
              <a:t> (Wednesday AM2)</a:t>
            </a:r>
          </a:p>
          <a:p>
            <a:pPr lvl="1"/>
            <a:r>
              <a:rPr lang="en-US" b="1" dirty="0"/>
              <a:t>One of these is a joint meeting with 802.15</a:t>
            </a:r>
          </a:p>
        </p:txBody>
      </p:sp>
      <p:sp>
        <p:nvSpPr>
          <p:cNvPr id="4" name="Slide Number Placeholder 3">
            <a:extLst>
              <a:ext uri="{FF2B5EF4-FFF2-40B4-BE49-F238E27FC236}">
                <a16:creationId xmlns:a16="http://schemas.microsoft.com/office/drawing/2014/main" id="{75DDEC10-1912-710A-F28B-B5041DB7E986}"/>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2E87AEF-1FCF-567C-B639-25E800BFEF7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0F37425-8D69-32F4-12F2-75C8ACD3B870}"/>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413815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January 2024</a:t>
            </a:r>
            <a:endParaRPr lang="en-GB" dirty="0"/>
          </a:p>
        </p:txBody>
      </p:sp>
      <p:pic>
        <p:nvPicPr>
          <p:cNvPr id="3" name="Picture 2">
            <a:extLst>
              <a:ext uri="{FF2B5EF4-FFF2-40B4-BE49-F238E27FC236}">
                <a16:creationId xmlns:a16="http://schemas.microsoft.com/office/drawing/2014/main" id="{326D95BB-EABB-B279-3DC7-2E7B0975BF20}"/>
              </a:ext>
            </a:extLst>
          </p:cNvPr>
          <p:cNvPicPr>
            <a:picLocks noChangeAspect="1"/>
          </p:cNvPicPr>
          <p:nvPr/>
        </p:nvPicPr>
        <p:blipFill>
          <a:blip r:embed="rId2"/>
          <a:stretch>
            <a:fillRect/>
          </a:stretch>
        </p:blipFill>
        <p:spPr>
          <a:xfrm>
            <a:off x="2771759" y="1772712"/>
            <a:ext cx="3680460" cy="4629150"/>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1393</TotalTime>
  <Words>411</Words>
  <Application>Microsoft Office PowerPoint</Application>
  <PresentationFormat>Custom</PresentationFormat>
  <Paragraphs>72</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Courier New</vt:lpstr>
      <vt:lpstr>Times New Roman</vt:lpstr>
      <vt:lpstr>Office Theme</vt:lpstr>
      <vt:lpstr>January 2024 WG Opening Report</vt:lpstr>
      <vt:lpstr>Voter Summary</vt:lpstr>
      <vt:lpstr>Working Group Leadership</vt:lpstr>
      <vt:lpstr>Registration for the January IEEE 802 Wireless Interim Session</vt:lpstr>
      <vt:lpstr>Coexistence Assessment documents</vt:lpstr>
      <vt:lpstr>802.19.3a PAR</vt:lpstr>
      <vt:lpstr>Coexistence Presentations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165</cp:revision>
  <cp:lastPrinted>2015-01-08T23:35:49Z</cp:lastPrinted>
  <dcterms:created xsi:type="dcterms:W3CDTF">2014-10-30T17:06:39Z</dcterms:created>
  <dcterms:modified xsi:type="dcterms:W3CDTF">2024-01-02T20:11:32Z</dcterms:modified>
</cp:coreProperties>
</file>