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64" r:id="rId3"/>
    <p:sldId id="308" r:id="rId4"/>
    <p:sldId id="298" r:id="rId5"/>
    <p:sldId id="304"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4E6AE1-AEAC-471D-A3E0-2C2C6EC35958}" v="2" dt="2022-05-04T15:11:53.6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43EEE5CA-E03E-4E83-B21A-EA053F40C78D}"/>
    <pc:docChg chg="modSld modMainMaster">
      <pc:chgData name="Steve Shellhammer" userId="0e71f22d-ee3e-49c0-82ff-dbc290af8082" providerId="ADAL" clId="{43EEE5CA-E03E-4E83-B21A-EA053F40C78D}" dt="2022-05-02T15:13:15.482" v="6" actId="20577"/>
      <pc:docMkLst>
        <pc:docMk/>
      </pc:docMkLst>
      <pc:sldChg chg="modSp mod">
        <pc:chgData name="Steve Shellhammer" userId="0e71f22d-ee3e-49c0-82ff-dbc290af8082" providerId="ADAL" clId="{43EEE5CA-E03E-4E83-B21A-EA053F40C78D}" dt="2022-05-02T15:13:15.482" v="6" actId="20577"/>
        <pc:sldMkLst>
          <pc:docMk/>
          <pc:sldMk cId="0" sldId="256"/>
        </pc:sldMkLst>
        <pc:spChg chg="mod">
          <ac:chgData name="Steve Shellhammer" userId="0e71f22d-ee3e-49c0-82ff-dbc290af8082" providerId="ADAL" clId="{43EEE5CA-E03E-4E83-B21A-EA053F40C78D}" dt="2022-05-02T15:13:15.482" v="6" actId="20577"/>
          <ac:spMkLst>
            <pc:docMk/>
            <pc:sldMk cId="0" sldId="256"/>
            <ac:spMk id="3074" creationId="{00000000-0000-0000-0000-000000000000}"/>
          </ac:spMkLst>
        </pc:spChg>
      </pc:sldChg>
      <pc:sldChg chg="modSp mod">
        <pc:chgData name="Steve Shellhammer" userId="0e71f22d-ee3e-49c0-82ff-dbc290af8082" providerId="ADAL" clId="{43EEE5CA-E03E-4E83-B21A-EA053F40C78D}" dt="2022-05-01T16:30:55.406" v="4" actId="20577"/>
        <pc:sldMkLst>
          <pc:docMk/>
          <pc:sldMk cId="2073173423" sldId="298"/>
        </pc:sldMkLst>
        <pc:spChg chg="mod">
          <ac:chgData name="Steve Shellhammer" userId="0e71f22d-ee3e-49c0-82ff-dbc290af8082" providerId="ADAL" clId="{43EEE5CA-E03E-4E83-B21A-EA053F40C78D}" dt="2022-05-01T16:30:55.406" v="4" actId="20577"/>
          <ac:spMkLst>
            <pc:docMk/>
            <pc:sldMk cId="2073173423" sldId="298"/>
            <ac:spMk id="3" creationId="{0879F695-B16A-4FC9-BD55-E2608AFB30AD}"/>
          </ac:spMkLst>
        </pc:spChg>
      </pc:sldChg>
      <pc:sldMasterChg chg="modSp mod">
        <pc:chgData name="Steve Shellhammer" userId="0e71f22d-ee3e-49c0-82ff-dbc290af8082" providerId="ADAL" clId="{43EEE5CA-E03E-4E83-B21A-EA053F40C78D}" dt="2022-05-01T16:30:45.468" v="1" actId="20577"/>
        <pc:sldMasterMkLst>
          <pc:docMk/>
          <pc:sldMasterMk cId="0" sldId="2147483648"/>
        </pc:sldMasterMkLst>
        <pc:spChg chg="mod">
          <ac:chgData name="Steve Shellhammer" userId="0e71f22d-ee3e-49c0-82ff-dbc290af8082" providerId="ADAL" clId="{43EEE5CA-E03E-4E83-B21A-EA053F40C78D}" dt="2022-05-01T16:30:45.468" v="1"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974E6AE1-AEAC-471D-A3E0-2C2C6EC35958}"/>
    <pc:docChg chg="custSel modSld modMainMaster">
      <pc:chgData name="Steve Shellhammer" userId="0e71f22d-ee3e-49c0-82ff-dbc290af8082" providerId="ADAL" clId="{974E6AE1-AEAC-471D-A3E0-2C2C6EC35958}" dt="2022-05-04T15:15:24.121" v="170" actId="14100"/>
      <pc:docMkLst>
        <pc:docMk/>
      </pc:docMkLst>
      <pc:sldChg chg="modSp mod">
        <pc:chgData name="Steve Shellhammer" userId="0e71f22d-ee3e-49c0-82ff-dbc290af8082" providerId="ADAL" clId="{974E6AE1-AEAC-471D-A3E0-2C2C6EC35958}" dt="2022-05-04T15:07:08.837" v="1" actId="20577"/>
        <pc:sldMkLst>
          <pc:docMk/>
          <pc:sldMk cId="0" sldId="256"/>
        </pc:sldMkLst>
        <pc:spChg chg="mod">
          <ac:chgData name="Steve Shellhammer" userId="0e71f22d-ee3e-49c0-82ff-dbc290af8082" providerId="ADAL" clId="{974E6AE1-AEAC-471D-A3E0-2C2C6EC35958}" dt="2022-05-04T15:07:08.837" v="1" actId="20577"/>
          <ac:spMkLst>
            <pc:docMk/>
            <pc:sldMk cId="0" sldId="256"/>
            <ac:spMk id="3074" creationId="{00000000-0000-0000-0000-000000000000}"/>
          </ac:spMkLst>
        </pc:spChg>
      </pc:sldChg>
      <pc:sldChg chg="modSp mod">
        <pc:chgData name="Steve Shellhammer" userId="0e71f22d-ee3e-49c0-82ff-dbc290af8082" providerId="ADAL" clId="{974E6AE1-AEAC-471D-A3E0-2C2C6EC35958}" dt="2022-05-04T15:15:24.121" v="170" actId="14100"/>
        <pc:sldMkLst>
          <pc:docMk/>
          <pc:sldMk cId="2073173423" sldId="298"/>
        </pc:sldMkLst>
        <pc:spChg chg="mod">
          <ac:chgData name="Steve Shellhammer" userId="0e71f22d-ee3e-49c0-82ff-dbc290af8082" providerId="ADAL" clId="{974E6AE1-AEAC-471D-A3E0-2C2C6EC35958}" dt="2022-05-04T15:10:02.538" v="56" actId="14100"/>
          <ac:spMkLst>
            <pc:docMk/>
            <pc:sldMk cId="2073173423" sldId="298"/>
            <ac:spMk id="2" creationId="{6BDE5E84-55F9-4669-95B1-3F9646890394}"/>
          </ac:spMkLst>
        </pc:spChg>
        <pc:spChg chg="mod">
          <ac:chgData name="Steve Shellhammer" userId="0e71f22d-ee3e-49c0-82ff-dbc290af8082" providerId="ADAL" clId="{974E6AE1-AEAC-471D-A3E0-2C2C6EC35958}" dt="2022-05-04T15:15:24.121" v="170" actId="14100"/>
          <ac:spMkLst>
            <pc:docMk/>
            <pc:sldMk cId="2073173423" sldId="298"/>
            <ac:spMk id="3" creationId="{0879F695-B16A-4FC9-BD55-E2608AFB30AD}"/>
          </ac:spMkLst>
        </pc:spChg>
      </pc:sldChg>
      <pc:sldMasterChg chg="modSp mod">
        <pc:chgData name="Steve Shellhammer" userId="0e71f22d-ee3e-49c0-82ff-dbc290af8082" providerId="ADAL" clId="{974E6AE1-AEAC-471D-A3E0-2C2C6EC35958}" dt="2022-05-04T15:07:21.172" v="3" actId="20577"/>
        <pc:sldMasterMkLst>
          <pc:docMk/>
          <pc:sldMasterMk cId="0" sldId="2147483648"/>
        </pc:sldMasterMkLst>
        <pc:spChg chg="mod">
          <ac:chgData name="Steve Shellhammer" userId="0e71f22d-ee3e-49c0-82ff-dbc290af8082" providerId="ADAL" clId="{974E6AE1-AEAC-471D-A3E0-2C2C6EC35958}" dt="2022-05-04T15:07:21.172"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5/4/2022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May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802.19-22/0009r2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8/dcn/22/18-22-0050-00-0000-comment-spreadsheet-of-ieee-802-wireless-standards-table-of-frequency-ranges.xlsx" TargetMode="External"/><Relationship Id="rId2" Type="http://schemas.openxmlformats.org/officeDocument/2006/relationships/hyperlink" Target="https://mentor.ieee.org/802.18/dcn/22/18-22-0009-00-0000-ieee-802-wireless-standards-table-of-frequency-ranges.xls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May 2022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May 2022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2022-05-04</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732366" y="805182"/>
            <a:ext cx="8288868" cy="944877"/>
          </a:xfrm>
        </p:spPr>
        <p:txBody>
          <a:bodyPr/>
          <a:lstStyle/>
          <a:p>
            <a:r>
              <a:rPr lang="en-US" sz="3200" dirty="0"/>
              <a:t>Registration for the May IEEE 802 Wireless Interim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May IEEE 802 Wireless Interim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https://touchpoint.eventsair.com/2022-may-ieee-802-wireless-interim-session</a:t>
            </a:r>
            <a:r>
              <a:rPr lang="en-US" sz="2400" dirty="0"/>
              <a:t> </a:t>
            </a:r>
          </a:p>
          <a:p>
            <a:pPr>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152401" y="731522"/>
            <a:ext cx="9525000" cy="640078"/>
          </a:xfrm>
        </p:spPr>
        <p:txBody>
          <a:bodyPr/>
          <a:lstStyle/>
          <a:p>
            <a:r>
              <a:rPr lang="en-US" sz="3000" dirty="0"/>
              <a:t>IEEE 802 Wireless Standards Table of Frequency Ranges</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285751" y="1456268"/>
            <a:ext cx="9163050" cy="5173132"/>
          </a:xfrm>
        </p:spPr>
        <p:txBody>
          <a:bodyPr/>
          <a:lstStyle/>
          <a:p>
            <a:r>
              <a:rPr lang="en-US" sz="2200" dirty="0"/>
              <a:t>Comments were received on the “IEEE 802 Wireless Standards Table of Frequency Ranges” document</a:t>
            </a:r>
          </a:p>
          <a:p>
            <a:r>
              <a:rPr lang="en-US" sz="2200" dirty="0"/>
              <a:t>The link to the Table of Frequency document is,</a:t>
            </a:r>
          </a:p>
          <a:p>
            <a:pPr lvl="1"/>
            <a:r>
              <a:rPr lang="en-US" sz="2000" b="1" dirty="0">
                <a:hlinkClick r:id="rId2"/>
              </a:rPr>
              <a:t>https://mentor.ieee.org/802.18/dcn/22/18-22-0009-00-0000-ieee-802-wireless-standards-table-of-frequency-ranges.xlsx</a:t>
            </a:r>
            <a:r>
              <a:rPr lang="en-US" sz="2000" b="1" dirty="0"/>
              <a:t> </a:t>
            </a:r>
          </a:p>
          <a:p>
            <a:r>
              <a:rPr lang="en-US" sz="2200" dirty="0"/>
              <a:t>12 comments were received</a:t>
            </a:r>
          </a:p>
          <a:p>
            <a:r>
              <a:rPr lang="en-US" sz="2200" dirty="0"/>
              <a:t>The link to the comment spreadsheet is,</a:t>
            </a:r>
          </a:p>
          <a:p>
            <a:pPr lvl="1"/>
            <a:r>
              <a:rPr lang="en-US" sz="2000" b="1" dirty="0">
                <a:hlinkClick r:id="rId3"/>
              </a:rPr>
              <a:t>https://mentor.ieee.org/802.18/dcn/22/18-22-0050-00-0000-comment-spreadsheet-of-ieee-802-wireless-standards-table-of-frequency-ranges.xlsx</a:t>
            </a:r>
            <a:r>
              <a:rPr lang="en-US" sz="2000" b="1" dirty="0"/>
              <a:t> </a:t>
            </a:r>
          </a:p>
          <a:p>
            <a:r>
              <a:rPr lang="en-US" sz="2200" b="1" dirty="0"/>
              <a:t>Comment resolutions will be </a:t>
            </a:r>
            <a:r>
              <a:rPr lang="en-US" sz="2200" dirty="0"/>
              <a:t>performed on the Wireless Frequency Table Ad Hoc, which meets on the fourth Tuesday of the month, at 3 PM Eastern Time</a:t>
            </a:r>
          </a:p>
          <a:p>
            <a:pPr lvl="1"/>
            <a:r>
              <a:rPr lang="en-US" sz="2000" b="1" dirty="0"/>
              <a:t>Next call is May 24.  Webex info can be found on the 802.18 Calendar</a:t>
            </a:r>
          </a:p>
          <a:p>
            <a:endParaRPr lang="en-US" sz="2200" b="1" dirty="0"/>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May 2022</a:t>
            </a:r>
            <a:endParaRPr lang="en-GB" dirty="0"/>
          </a:p>
        </p:txBody>
      </p:sp>
      <p:pic>
        <p:nvPicPr>
          <p:cNvPr id="3" name="Picture 2">
            <a:extLst>
              <a:ext uri="{FF2B5EF4-FFF2-40B4-BE49-F238E27FC236}">
                <a16:creationId xmlns:a16="http://schemas.microsoft.com/office/drawing/2014/main" id="{37D6A362-2686-43F6-AD5D-F38DF3224F16}"/>
              </a:ext>
            </a:extLst>
          </p:cNvPr>
          <p:cNvPicPr>
            <a:picLocks noChangeAspect="1"/>
          </p:cNvPicPr>
          <p:nvPr/>
        </p:nvPicPr>
        <p:blipFill>
          <a:blip r:embed="rId2"/>
          <a:stretch>
            <a:fillRect/>
          </a:stretch>
        </p:blipFill>
        <p:spPr>
          <a:xfrm>
            <a:off x="2840884" y="1524000"/>
            <a:ext cx="3987165" cy="4940618"/>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1232</TotalTime>
  <Words>368</Words>
  <Application>Microsoft Office PowerPoint</Application>
  <PresentationFormat>Custom</PresentationFormat>
  <Paragraphs>47</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Courier New</vt:lpstr>
      <vt:lpstr>Times New Roman</vt:lpstr>
      <vt:lpstr>Office Theme</vt:lpstr>
      <vt:lpstr>May 2022 WG Opening Report</vt:lpstr>
      <vt:lpstr>Voter Summary</vt:lpstr>
      <vt:lpstr>Registration for the May IEEE 802 Wireless Interim Session</vt:lpstr>
      <vt:lpstr>IEEE 802 Wireless Standards Table of Frequency Ranges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2022-05-04T15:15:28Z</dcterms:modified>
</cp:coreProperties>
</file>