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64" r:id="rId3"/>
    <p:sldId id="265" r:id="rId4"/>
    <p:sldId id="266" r:id="rId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65FEB2-FC2A-4334-B5C7-3E950BDC78EE}" v="5" dt="2020-06-29T19:17:56.4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userId="0e71f22d-ee3e-49c0-82ff-dbc290af8082" providerId="ADAL" clId="{FC19F394-6C5C-4C1C-90DF-6CBED05CDDB9}"/>
    <pc:docChg chg="custSel addSld delSld modSld modMainMaster">
      <pc:chgData name="Steve" userId="0e71f22d-ee3e-49c0-82ff-dbc290af8082" providerId="ADAL" clId="{FC19F394-6C5C-4C1C-90DF-6CBED05CDDB9}" dt="2020-03-12T22:55:14.411" v="565" actId="14100"/>
      <pc:docMkLst>
        <pc:docMk/>
      </pc:docMkLst>
      <pc:sldChg chg="modSp">
        <pc:chgData name="Steve" userId="0e71f22d-ee3e-49c0-82ff-dbc290af8082" providerId="ADAL" clId="{FC19F394-6C5C-4C1C-90DF-6CBED05CDDB9}" dt="2020-03-12T22:42:05.737" v="13" actId="20577"/>
        <pc:sldMkLst>
          <pc:docMk/>
          <pc:sldMk cId="0" sldId="256"/>
        </pc:sldMkLst>
        <pc:spChg chg="mod">
          <ac:chgData name="Steve" userId="0e71f22d-ee3e-49c0-82ff-dbc290af8082" providerId="ADAL" clId="{FC19F394-6C5C-4C1C-90DF-6CBED05CDDB9}" dt="2020-03-12T22:41:57.101" v="7" actId="6549"/>
          <ac:spMkLst>
            <pc:docMk/>
            <pc:sldMk cId="0" sldId="256"/>
            <ac:spMk id="3073" creationId="{00000000-0000-0000-0000-000000000000}"/>
          </ac:spMkLst>
        </pc:spChg>
        <pc:spChg chg="mod">
          <ac:chgData name="Steve" userId="0e71f22d-ee3e-49c0-82ff-dbc290af8082" providerId="ADAL" clId="{FC19F394-6C5C-4C1C-90DF-6CBED05CDDB9}" dt="2020-03-12T22:42:05.737" v="13" actId="20577"/>
          <ac:spMkLst>
            <pc:docMk/>
            <pc:sldMk cId="0" sldId="256"/>
            <ac:spMk id="3074" creationId="{00000000-0000-0000-0000-000000000000}"/>
          </ac:spMkLst>
        </pc:spChg>
      </pc:sldChg>
      <pc:sldChg chg="del">
        <pc:chgData name="Steve" userId="0e71f22d-ee3e-49c0-82ff-dbc290af8082" providerId="ADAL" clId="{FC19F394-6C5C-4C1C-90DF-6CBED05CDDB9}" dt="2020-03-12T22:51:53.948" v="541" actId="47"/>
        <pc:sldMkLst>
          <pc:docMk/>
          <pc:sldMk cId="2376408962" sldId="269"/>
        </pc:sldMkLst>
      </pc:sldChg>
      <pc:sldChg chg="modSp">
        <pc:chgData name="Steve" userId="0e71f22d-ee3e-49c0-82ff-dbc290af8082" providerId="ADAL" clId="{FC19F394-6C5C-4C1C-90DF-6CBED05CDDB9}" dt="2020-03-12T22:53:29.477" v="560" actId="14100"/>
        <pc:sldMkLst>
          <pc:docMk/>
          <pc:sldMk cId="1628697714" sldId="280"/>
        </pc:sldMkLst>
        <pc:spChg chg="mod">
          <ac:chgData name="Steve" userId="0e71f22d-ee3e-49c0-82ff-dbc290af8082" providerId="ADAL" clId="{FC19F394-6C5C-4C1C-90DF-6CBED05CDDB9}" dt="2020-03-12T22:53:29.477" v="560" actId="14100"/>
          <ac:spMkLst>
            <pc:docMk/>
            <pc:sldMk cId="1628697714" sldId="280"/>
            <ac:spMk id="3" creationId="{77D41C8B-B134-4FD3-BDEE-B93E12984B67}"/>
          </ac:spMkLst>
        </pc:spChg>
      </pc:sldChg>
      <pc:sldChg chg="modSp">
        <pc:chgData name="Steve" userId="0e71f22d-ee3e-49c0-82ff-dbc290af8082" providerId="ADAL" clId="{FC19F394-6C5C-4C1C-90DF-6CBED05CDDB9}" dt="2020-03-12T22:55:14.411" v="565" actId="14100"/>
        <pc:sldMkLst>
          <pc:docMk/>
          <pc:sldMk cId="1254697515" sldId="283"/>
        </pc:sldMkLst>
        <pc:spChg chg="mod">
          <ac:chgData name="Steve" userId="0e71f22d-ee3e-49c0-82ff-dbc290af8082" providerId="ADAL" clId="{FC19F394-6C5C-4C1C-90DF-6CBED05CDDB9}" dt="2020-03-12T22:55:14.411" v="565" actId="14100"/>
          <ac:spMkLst>
            <pc:docMk/>
            <pc:sldMk cId="1254697515" sldId="283"/>
            <ac:spMk id="2" creationId="{699EB5AA-7C1E-43F4-941D-621B834F1BEC}"/>
          </ac:spMkLst>
        </pc:spChg>
        <pc:spChg chg="mod">
          <ac:chgData name="Steve" userId="0e71f22d-ee3e-49c0-82ff-dbc290af8082" providerId="ADAL" clId="{FC19F394-6C5C-4C1C-90DF-6CBED05CDDB9}" dt="2020-03-12T22:51:39.495" v="540" actId="14100"/>
          <ac:spMkLst>
            <pc:docMk/>
            <pc:sldMk cId="1254697515" sldId="283"/>
            <ac:spMk id="3" creationId="{8E638090-E680-4193-9BF0-7AEB81DB0B05}"/>
          </ac:spMkLst>
        </pc:spChg>
      </pc:sldChg>
      <pc:sldChg chg="del">
        <pc:chgData name="Steve" userId="0e71f22d-ee3e-49c0-82ff-dbc290af8082" providerId="ADAL" clId="{FC19F394-6C5C-4C1C-90DF-6CBED05CDDB9}" dt="2020-03-12T22:51:53.948" v="541" actId="47"/>
        <pc:sldMkLst>
          <pc:docMk/>
          <pc:sldMk cId="94381728" sldId="284"/>
        </pc:sldMkLst>
      </pc:sldChg>
      <pc:sldChg chg="del">
        <pc:chgData name="Steve" userId="0e71f22d-ee3e-49c0-82ff-dbc290af8082" providerId="ADAL" clId="{FC19F394-6C5C-4C1C-90DF-6CBED05CDDB9}" dt="2020-03-12T22:48:58.824" v="412" actId="47"/>
        <pc:sldMkLst>
          <pc:docMk/>
          <pc:sldMk cId="736363517" sldId="285"/>
        </pc:sldMkLst>
      </pc:sldChg>
      <pc:sldChg chg="del">
        <pc:chgData name="Steve" userId="0e71f22d-ee3e-49c0-82ff-dbc290af8082" providerId="ADAL" clId="{FC19F394-6C5C-4C1C-90DF-6CBED05CDDB9}" dt="2020-03-12T22:51:53.948" v="541" actId="47"/>
        <pc:sldMkLst>
          <pc:docMk/>
          <pc:sldMk cId="3122871031" sldId="286"/>
        </pc:sldMkLst>
      </pc:sldChg>
      <pc:sldChg chg="modSp">
        <pc:chgData name="Steve" userId="0e71f22d-ee3e-49c0-82ff-dbc290af8082" providerId="ADAL" clId="{FC19F394-6C5C-4C1C-90DF-6CBED05CDDB9}" dt="2020-03-12T22:44:58.606" v="266" actId="20577"/>
        <pc:sldMkLst>
          <pc:docMk/>
          <pc:sldMk cId="2802600461" sldId="287"/>
        </pc:sldMkLst>
        <pc:spChg chg="mod">
          <ac:chgData name="Steve" userId="0e71f22d-ee3e-49c0-82ff-dbc290af8082" providerId="ADAL" clId="{FC19F394-6C5C-4C1C-90DF-6CBED05CDDB9}" dt="2020-03-12T22:44:58.606" v="266" actId="20577"/>
          <ac:spMkLst>
            <pc:docMk/>
            <pc:sldMk cId="2802600461" sldId="287"/>
            <ac:spMk id="3" creationId="{00F6EE0A-EFE5-46FE-94B3-3BC3E2989A6E}"/>
          </ac:spMkLst>
        </pc:spChg>
      </pc:sldChg>
      <pc:sldChg chg="modSp add">
        <pc:chgData name="Steve" userId="0e71f22d-ee3e-49c0-82ff-dbc290af8082" providerId="ADAL" clId="{FC19F394-6C5C-4C1C-90DF-6CBED05CDDB9}" dt="2020-03-12T22:52:27.795" v="558" actId="20577"/>
        <pc:sldMkLst>
          <pc:docMk/>
          <pc:sldMk cId="201894589" sldId="288"/>
        </pc:sldMkLst>
        <pc:spChg chg="mod">
          <ac:chgData name="Steve" userId="0e71f22d-ee3e-49c0-82ff-dbc290af8082" providerId="ADAL" clId="{FC19F394-6C5C-4C1C-90DF-6CBED05CDDB9}" dt="2020-03-12T22:52:27.795" v="558" actId="20577"/>
          <ac:spMkLst>
            <pc:docMk/>
            <pc:sldMk cId="201894589" sldId="288"/>
            <ac:spMk id="2" creationId="{F6C895E4-FC73-443D-8431-4C83E4495FA2}"/>
          </ac:spMkLst>
        </pc:spChg>
        <pc:spChg chg="mod">
          <ac:chgData name="Steve" userId="0e71f22d-ee3e-49c0-82ff-dbc290af8082" providerId="ADAL" clId="{FC19F394-6C5C-4C1C-90DF-6CBED05CDDB9}" dt="2020-03-12T22:52:17.318" v="557" actId="20577"/>
          <ac:spMkLst>
            <pc:docMk/>
            <pc:sldMk cId="201894589" sldId="288"/>
            <ac:spMk id="3" creationId="{C497F9E7-FD6C-458D-BE13-9831E2D99677}"/>
          </ac:spMkLst>
        </pc:spChg>
      </pc:sldChg>
      <pc:sldChg chg="modSp add">
        <pc:chgData name="Steve" userId="0e71f22d-ee3e-49c0-82ff-dbc290af8082" providerId="ADAL" clId="{FC19F394-6C5C-4C1C-90DF-6CBED05CDDB9}" dt="2020-03-12T22:53:14.414" v="559" actId="14100"/>
        <pc:sldMkLst>
          <pc:docMk/>
          <pc:sldMk cId="3415252269" sldId="289"/>
        </pc:sldMkLst>
        <pc:spChg chg="mod">
          <ac:chgData name="Steve" userId="0e71f22d-ee3e-49c0-82ff-dbc290af8082" providerId="ADAL" clId="{FC19F394-6C5C-4C1C-90DF-6CBED05CDDB9}" dt="2020-03-12T22:48:02.712" v="334" actId="14100"/>
          <ac:spMkLst>
            <pc:docMk/>
            <pc:sldMk cId="3415252269" sldId="289"/>
            <ac:spMk id="2" creationId="{EAD058F2-1E62-455E-A49C-25A0C214C1A8}"/>
          </ac:spMkLst>
        </pc:spChg>
        <pc:spChg chg="mod">
          <ac:chgData name="Steve" userId="0e71f22d-ee3e-49c0-82ff-dbc290af8082" providerId="ADAL" clId="{FC19F394-6C5C-4C1C-90DF-6CBED05CDDB9}" dt="2020-03-12T22:53:14.414" v="559" actId="14100"/>
          <ac:spMkLst>
            <pc:docMk/>
            <pc:sldMk cId="3415252269" sldId="289"/>
            <ac:spMk id="3" creationId="{22959BD5-407C-4578-B828-3E957C93A560}"/>
          </ac:spMkLst>
        </pc:spChg>
      </pc:sldChg>
      <pc:sldMasterChg chg="modSp">
        <pc:chgData name="Steve" userId="0e71f22d-ee3e-49c0-82ff-dbc290af8082" providerId="ADAL" clId="{FC19F394-6C5C-4C1C-90DF-6CBED05CDDB9}" dt="2020-03-12T22:54:45.762" v="564" actId="20577"/>
        <pc:sldMasterMkLst>
          <pc:docMk/>
          <pc:sldMasterMk cId="0" sldId="2147483648"/>
        </pc:sldMasterMkLst>
        <pc:spChg chg="mod">
          <ac:chgData name="Steve" userId="0e71f22d-ee3e-49c0-82ff-dbc290af8082" providerId="ADAL" clId="{FC19F394-6C5C-4C1C-90DF-6CBED05CDDB9}" dt="2020-03-12T22:54:45.762" v="564"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3765FEB2-FC2A-4334-B5C7-3E950BDC78EE}"/>
    <pc:docChg chg="undo custSel addSld delSld modSld modMainMaster">
      <pc:chgData name="Steve Shellhammer" userId="0e71f22d-ee3e-49c0-82ff-dbc290af8082" providerId="ADAL" clId="{3765FEB2-FC2A-4334-B5C7-3E950BDC78EE}" dt="2020-06-29T19:19:29.118" v="918" actId="20577"/>
      <pc:docMkLst>
        <pc:docMk/>
      </pc:docMkLst>
      <pc:sldChg chg="modSp mod">
        <pc:chgData name="Steve Shellhammer" userId="0e71f22d-ee3e-49c0-82ff-dbc290af8082" providerId="ADAL" clId="{3765FEB2-FC2A-4334-B5C7-3E950BDC78EE}" dt="2020-06-29T19:16:24.893" v="904" actId="20577"/>
        <pc:sldMkLst>
          <pc:docMk/>
          <pc:sldMk cId="0" sldId="256"/>
        </pc:sldMkLst>
        <pc:spChg chg="mod">
          <ac:chgData name="Steve Shellhammer" userId="0e71f22d-ee3e-49c0-82ff-dbc290af8082" providerId="ADAL" clId="{3765FEB2-FC2A-4334-B5C7-3E950BDC78EE}" dt="2020-06-24T00:14:47.725" v="68" actId="20577"/>
          <ac:spMkLst>
            <pc:docMk/>
            <pc:sldMk cId="0" sldId="256"/>
            <ac:spMk id="3073" creationId="{00000000-0000-0000-0000-000000000000}"/>
          </ac:spMkLst>
        </pc:spChg>
        <pc:spChg chg="mod">
          <ac:chgData name="Steve Shellhammer" userId="0e71f22d-ee3e-49c0-82ff-dbc290af8082" providerId="ADAL" clId="{3765FEB2-FC2A-4334-B5C7-3E950BDC78EE}" dt="2020-06-29T19:16:24.893" v="904" actId="20577"/>
          <ac:spMkLst>
            <pc:docMk/>
            <pc:sldMk cId="0" sldId="256"/>
            <ac:spMk id="3074" creationId="{00000000-0000-0000-0000-000000000000}"/>
          </ac:spMkLst>
        </pc:spChg>
      </pc:sldChg>
      <pc:sldChg chg="modSp mod">
        <pc:chgData name="Steve Shellhammer" userId="0e71f22d-ee3e-49c0-82ff-dbc290af8082" providerId="ADAL" clId="{3765FEB2-FC2A-4334-B5C7-3E950BDC78EE}" dt="2020-06-29T19:17:11.192" v="914" actId="20577"/>
        <pc:sldMkLst>
          <pc:docMk/>
          <pc:sldMk cId="3731895628" sldId="264"/>
        </pc:sldMkLst>
        <pc:spChg chg="mod">
          <ac:chgData name="Steve Shellhammer" userId="0e71f22d-ee3e-49c0-82ff-dbc290af8082" providerId="ADAL" clId="{3765FEB2-FC2A-4334-B5C7-3E950BDC78EE}" dt="2020-06-24T00:20:07.573" v="646" actId="14100"/>
          <ac:spMkLst>
            <pc:docMk/>
            <pc:sldMk cId="3731895628" sldId="264"/>
            <ac:spMk id="2" creationId="{00000000-0000-0000-0000-000000000000}"/>
          </ac:spMkLst>
        </pc:spChg>
        <pc:spChg chg="mod">
          <ac:chgData name="Steve Shellhammer" userId="0e71f22d-ee3e-49c0-82ff-dbc290af8082" providerId="ADAL" clId="{3765FEB2-FC2A-4334-B5C7-3E950BDC78EE}" dt="2020-06-29T19:17:11.192" v="914" actId="20577"/>
          <ac:spMkLst>
            <pc:docMk/>
            <pc:sldMk cId="3731895628" sldId="264"/>
            <ac:spMk id="3" creationId="{00000000-0000-0000-0000-000000000000}"/>
          </ac:spMkLst>
        </pc:spChg>
      </pc:sldChg>
      <pc:sldChg chg="modSp new mod">
        <pc:chgData name="Steve Shellhammer" userId="0e71f22d-ee3e-49c0-82ff-dbc290af8082" providerId="ADAL" clId="{3765FEB2-FC2A-4334-B5C7-3E950BDC78EE}" dt="2020-06-24T15:46:56.541" v="900" actId="20577"/>
        <pc:sldMkLst>
          <pc:docMk/>
          <pc:sldMk cId="1107956700" sldId="265"/>
        </pc:sldMkLst>
        <pc:spChg chg="mod">
          <ac:chgData name="Steve Shellhammer" userId="0e71f22d-ee3e-49c0-82ff-dbc290af8082" providerId="ADAL" clId="{3765FEB2-FC2A-4334-B5C7-3E950BDC78EE}" dt="2020-06-24T00:23:39.232" v="726" actId="14100"/>
          <ac:spMkLst>
            <pc:docMk/>
            <pc:sldMk cId="1107956700" sldId="265"/>
            <ac:spMk id="2" creationId="{03F4C8FA-FA35-4147-85E6-D306C7552A0A}"/>
          </ac:spMkLst>
        </pc:spChg>
        <pc:spChg chg="mod">
          <ac:chgData name="Steve Shellhammer" userId="0e71f22d-ee3e-49c0-82ff-dbc290af8082" providerId="ADAL" clId="{3765FEB2-FC2A-4334-B5C7-3E950BDC78EE}" dt="2020-06-24T15:46:56.541" v="900" actId="20577"/>
          <ac:spMkLst>
            <pc:docMk/>
            <pc:sldMk cId="1107956700" sldId="265"/>
            <ac:spMk id="3" creationId="{03C61A2C-E342-4837-B529-6E5D8657FDE5}"/>
          </ac:spMkLst>
        </pc:spChg>
      </pc:sldChg>
      <pc:sldChg chg="modSp new mod">
        <pc:chgData name="Steve Shellhammer" userId="0e71f22d-ee3e-49c0-82ff-dbc290af8082" providerId="ADAL" clId="{3765FEB2-FC2A-4334-B5C7-3E950BDC78EE}" dt="2020-06-24T00:28:27.203" v="892" actId="20577"/>
        <pc:sldMkLst>
          <pc:docMk/>
          <pc:sldMk cId="2883147562" sldId="266"/>
        </pc:sldMkLst>
        <pc:spChg chg="mod">
          <ac:chgData name="Steve Shellhammer" userId="0e71f22d-ee3e-49c0-82ff-dbc290af8082" providerId="ADAL" clId="{3765FEB2-FC2A-4334-B5C7-3E950BDC78EE}" dt="2020-06-24T00:24:13.698" v="758" actId="404"/>
          <ac:spMkLst>
            <pc:docMk/>
            <pc:sldMk cId="2883147562" sldId="266"/>
            <ac:spMk id="2" creationId="{4357F18B-050A-453F-B687-67C6AED950EC}"/>
          </ac:spMkLst>
        </pc:spChg>
        <pc:spChg chg="mod">
          <ac:chgData name="Steve Shellhammer" userId="0e71f22d-ee3e-49c0-82ff-dbc290af8082" providerId="ADAL" clId="{3765FEB2-FC2A-4334-B5C7-3E950BDC78EE}" dt="2020-06-24T00:28:27.203" v="892" actId="20577"/>
          <ac:spMkLst>
            <pc:docMk/>
            <pc:sldMk cId="2883147562" sldId="266"/>
            <ac:spMk id="3" creationId="{9C79F0AB-D6AB-4EDE-B9FD-98A2E7E5E5A1}"/>
          </ac:spMkLst>
        </pc:spChg>
      </pc:sldChg>
      <pc:sldChg chg="del">
        <pc:chgData name="Steve Shellhammer" userId="0e71f22d-ee3e-49c0-82ff-dbc290af8082" providerId="ADAL" clId="{3765FEB2-FC2A-4334-B5C7-3E950BDC78EE}" dt="2020-06-24T00:20:02.327" v="645" actId="47"/>
        <pc:sldMkLst>
          <pc:docMk/>
          <pc:sldMk cId="1628697714" sldId="280"/>
        </pc:sldMkLst>
      </pc:sldChg>
      <pc:sldChg chg="del">
        <pc:chgData name="Steve Shellhammer" userId="0e71f22d-ee3e-49c0-82ff-dbc290af8082" providerId="ADAL" clId="{3765FEB2-FC2A-4334-B5C7-3E950BDC78EE}" dt="2020-06-24T00:20:02.327" v="645" actId="47"/>
        <pc:sldMkLst>
          <pc:docMk/>
          <pc:sldMk cId="1254697515" sldId="283"/>
        </pc:sldMkLst>
      </pc:sldChg>
      <pc:sldChg chg="del">
        <pc:chgData name="Steve Shellhammer" userId="0e71f22d-ee3e-49c0-82ff-dbc290af8082" providerId="ADAL" clId="{3765FEB2-FC2A-4334-B5C7-3E950BDC78EE}" dt="2020-06-24T00:20:02.327" v="645" actId="47"/>
        <pc:sldMkLst>
          <pc:docMk/>
          <pc:sldMk cId="2802600461" sldId="287"/>
        </pc:sldMkLst>
      </pc:sldChg>
      <pc:sldChg chg="del">
        <pc:chgData name="Steve Shellhammer" userId="0e71f22d-ee3e-49c0-82ff-dbc290af8082" providerId="ADAL" clId="{3765FEB2-FC2A-4334-B5C7-3E950BDC78EE}" dt="2020-06-24T00:20:02.327" v="645" actId="47"/>
        <pc:sldMkLst>
          <pc:docMk/>
          <pc:sldMk cId="201894589" sldId="288"/>
        </pc:sldMkLst>
      </pc:sldChg>
      <pc:sldChg chg="del">
        <pc:chgData name="Steve Shellhammer" userId="0e71f22d-ee3e-49c0-82ff-dbc290af8082" providerId="ADAL" clId="{3765FEB2-FC2A-4334-B5C7-3E950BDC78EE}" dt="2020-06-24T00:20:02.327" v="645" actId="47"/>
        <pc:sldMkLst>
          <pc:docMk/>
          <pc:sldMk cId="3415252269" sldId="289"/>
        </pc:sldMkLst>
      </pc:sldChg>
      <pc:sldMasterChg chg="modSp mod">
        <pc:chgData name="Steve Shellhammer" userId="0e71f22d-ee3e-49c0-82ff-dbc290af8082" providerId="ADAL" clId="{3765FEB2-FC2A-4334-B5C7-3E950BDC78EE}" dt="2020-06-29T19:19:29.118" v="918" actId="20577"/>
        <pc:sldMasterMkLst>
          <pc:docMk/>
          <pc:sldMasterMk cId="0" sldId="2147483648"/>
        </pc:sldMasterMkLst>
        <pc:spChg chg="mod">
          <ac:chgData name="Steve Shellhammer" userId="0e71f22d-ee3e-49c0-82ff-dbc290af8082" providerId="ADAL" clId="{3765FEB2-FC2A-4334-B5C7-3E950BDC78EE}" dt="2020-06-29T19:19:29.118" v="918"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6/29/2020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June 2020</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June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802.19-20/0024r0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June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IEEE 802.19.2 PAR Withdrawal Motion</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2020-06-29</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868677"/>
          </a:xfrm>
        </p:spPr>
        <p:txBody>
          <a:bodyPr/>
          <a:lstStyle/>
          <a:p>
            <a:r>
              <a:rPr lang="en-US" sz="3600" dirty="0"/>
              <a:t>Background</a:t>
            </a:r>
          </a:p>
        </p:txBody>
      </p:sp>
      <p:sp>
        <p:nvSpPr>
          <p:cNvPr id="3" name="Content Placeholder 2"/>
          <p:cNvSpPr>
            <a:spLocks noGrp="1"/>
          </p:cNvSpPr>
          <p:nvPr>
            <p:ph idx="1"/>
          </p:nvPr>
        </p:nvSpPr>
        <p:spPr>
          <a:xfrm>
            <a:off x="731520" y="1676400"/>
            <a:ext cx="8288868" cy="4824309"/>
          </a:xfrm>
        </p:spPr>
        <p:txBody>
          <a:bodyPr/>
          <a:lstStyle/>
          <a:p>
            <a:r>
              <a:rPr lang="en-US" sz="2200" dirty="0"/>
              <a:t>In 2016 several people from the Automotive Industry developed a PAR for Coexistence in the Automotive Environment</a:t>
            </a:r>
          </a:p>
          <a:p>
            <a:r>
              <a:rPr lang="en-US" sz="2200" dirty="0"/>
              <a:t>The PAR was approved in December 2016</a:t>
            </a:r>
          </a:p>
          <a:p>
            <a:r>
              <a:rPr lang="en-US" sz="2200" dirty="0"/>
              <a:t>Project Title: “Recommended Practice for Local and Metropolitan Area Networks - Part 19: Coexistence of Unlicensed Wireless Systems in a Vehicular Environment”</a:t>
            </a:r>
          </a:p>
          <a:p>
            <a:r>
              <a:rPr lang="en-US" sz="2200" dirty="0"/>
              <a:t>However, the key people driving the standard were reassigned to other project by their employers</a:t>
            </a:r>
          </a:p>
          <a:p>
            <a:r>
              <a:rPr lang="en-US" sz="2200" dirty="0"/>
              <a:t>We reached out to them multiple times, but they were unable to contribute to the standard </a:t>
            </a:r>
          </a:p>
          <a:p>
            <a:r>
              <a:rPr lang="en-US" sz="2200" dirty="0"/>
              <a:t>A Draft was not produced</a:t>
            </a:r>
          </a:p>
          <a:p>
            <a:r>
              <a:rPr lang="en-US" sz="2200" dirty="0"/>
              <a:t>So the WG decide to move to request the EC withdraw the PAR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June 2020</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4C8FA-FA35-4147-85E6-D306C7552A0A}"/>
              </a:ext>
            </a:extLst>
          </p:cNvPr>
          <p:cNvSpPr>
            <a:spLocks noGrp="1"/>
          </p:cNvSpPr>
          <p:nvPr>
            <p:ph type="title"/>
          </p:nvPr>
        </p:nvSpPr>
        <p:spPr>
          <a:xfrm>
            <a:off x="731520" y="731522"/>
            <a:ext cx="8288868" cy="792477"/>
          </a:xfrm>
        </p:spPr>
        <p:txBody>
          <a:bodyPr/>
          <a:lstStyle/>
          <a:p>
            <a:r>
              <a:rPr lang="en-US" sz="3200" dirty="0"/>
              <a:t>Working Group Motion</a:t>
            </a:r>
          </a:p>
        </p:txBody>
      </p:sp>
      <p:sp>
        <p:nvSpPr>
          <p:cNvPr id="3" name="Content Placeholder 2">
            <a:extLst>
              <a:ext uri="{FF2B5EF4-FFF2-40B4-BE49-F238E27FC236}">
                <a16:creationId xmlns:a16="http://schemas.microsoft.com/office/drawing/2014/main" id="{03C61A2C-E342-4837-B529-6E5D8657FDE5}"/>
              </a:ext>
            </a:extLst>
          </p:cNvPr>
          <p:cNvSpPr>
            <a:spLocks noGrp="1"/>
          </p:cNvSpPr>
          <p:nvPr>
            <p:ph idx="1"/>
          </p:nvPr>
        </p:nvSpPr>
        <p:spPr>
          <a:xfrm>
            <a:off x="731520" y="1676400"/>
            <a:ext cx="8488680" cy="4907278"/>
          </a:xfrm>
        </p:spPr>
        <p:txBody>
          <a:bodyPr/>
          <a:lstStyle/>
          <a:p>
            <a:r>
              <a:rPr lang="en-US" sz="2200" dirty="0"/>
              <a:t>Given that Task Group 2 has not been making progress toward development of a Draft we propose the following motion,</a:t>
            </a:r>
          </a:p>
          <a:p>
            <a:r>
              <a:rPr lang="en-US" sz="2200" dirty="0"/>
              <a:t>Motion: Request that the Executive Committee submit a Request to NesCom to withdraw the IEEE 802.19.2 PAR</a:t>
            </a:r>
          </a:p>
          <a:p>
            <a:pPr lvl="1"/>
            <a:r>
              <a:rPr lang="en-US" sz="2200" b="1" dirty="0"/>
              <a:t>Moved by: Tuncer Baykas</a:t>
            </a:r>
          </a:p>
          <a:p>
            <a:pPr lvl="1"/>
            <a:r>
              <a:rPr lang="en-US" sz="2200" b="1" dirty="0"/>
              <a:t>Seconded by: Benjamin Rolfe</a:t>
            </a:r>
          </a:p>
          <a:p>
            <a:r>
              <a:rPr lang="en-US" sz="2200" dirty="0"/>
              <a:t> Electronic Motion Closed on June 20, 2020</a:t>
            </a:r>
          </a:p>
          <a:p>
            <a:r>
              <a:rPr lang="en-US" sz="2200" dirty="0"/>
              <a:t> Results</a:t>
            </a:r>
          </a:p>
          <a:p>
            <a:pPr lvl="1"/>
            <a:r>
              <a:rPr lang="en-US" sz="2200" b="1" dirty="0"/>
              <a:t>Yes/No/Abstain:  32/0/1</a:t>
            </a:r>
          </a:p>
          <a:p>
            <a:pPr lvl="1"/>
            <a:r>
              <a:rPr lang="en-US" sz="2200" b="1" dirty="0"/>
              <a:t>Return Ratio &gt; 50%</a:t>
            </a:r>
          </a:p>
          <a:p>
            <a:pPr lvl="1"/>
            <a:r>
              <a:rPr lang="en-US" sz="2200" b="1" dirty="0"/>
              <a:t>Approval Rate:  100%</a:t>
            </a:r>
          </a:p>
          <a:p>
            <a:pPr lvl="1"/>
            <a:r>
              <a:rPr lang="en-US" sz="2200" b="1" dirty="0"/>
              <a:t>Motion Passed</a:t>
            </a:r>
          </a:p>
        </p:txBody>
      </p:sp>
      <p:sp>
        <p:nvSpPr>
          <p:cNvPr id="4" name="Slide Number Placeholder 3">
            <a:extLst>
              <a:ext uri="{FF2B5EF4-FFF2-40B4-BE49-F238E27FC236}">
                <a16:creationId xmlns:a16="http://schemas.microsoft.com/office/drawing/2014/main" id="{B4FFE348-D74B-492F-B668-76875021BE0B}"/>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2EDA686-13DB-446B-9D21-93BC6862DB94}"/>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2A2B391-0FA2-450B-A690-FAAFA9B72203}"/>
              </a:ext>
            </a:extLst>
          </p:cNvPr>
          <p:cNvSpPr>
            <a:spLocks noGrp="1"/>
          </p:cNvSpPr>
          <p:nvPr>
            <p:ph type="dt" idx="15"/>
          </p:nvPr>
        </p:nvSpPr>
        <p:spPr/>
        <p:txBody>
          <a:bodyPr/>
          <a:lstStyle/>
          <a:p>
            <a:r>
              <a:rPr lang="en-US" dirty="0"/>
              <a:t>June 2020</a:t>
            </a:r>
            <a:endParaRPr lang="en-GB" dirty="0"/>
          </a:p>
        </p:txBody>
      </p:sp>
    </p:spTree>
    <p:extLst>
      <p:ext uri="{BB962C8B-B14F-4D97-AF65-F5344CB8AC3E}">
        <p14:creationId xmlns:p14="http://schemas.microsoft.com/office/powerpoint/2010/main" val="1107956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7F18B-050A-453F-B687-67C6AED950EC}"/>
              </a:ext>
            </a:extLst>
          </p:cNvPr>
          <p:cNvSpPr>
            <a:spLocks noGrp="1"/>
          </p:cNvSpPr>
          <p:nvPr>
            <p:ph type="title"/>
          </p:nvPr>
        </p:nvSpPr>
        <p:spPr/>
        <p:txBody>
          <a:bodyPr/>
          <a:lstStyle/>
          <a:p>
            <a:r>
              <a:rPr lang="en-US" sz="3600" dirty="0"/>
              <a:t>Executive Committee Motion</a:t>
            </a:r>
          </a:p>
        </p:txBody>
      </p:sp>
      <p:sp>
        <p:nvSpPr>
          <p:cNvPr id="3" name="Content Placeholder 2">
            <a:extLst>
              <a:ext uri="{FF2B5EF4-FFF2-40B4-BE49-F238E27FC236}">
                <a16:creationId xmlns:a16="http://schemas.microsoft.com/office/drawing/2014/main" id="{9C79F0AB-D6AB-4EDE-B9FD-98A2E7E5E5A1}"/>
              </a:ext>
            </a:extLst>
          </p:cNvPr>
          <p:cNvSpPr>
            <a:spLocks noGrp="1"/>
          </p:cNvSpPr>
          <p:nvPr>
            <p:ph idx="1"/>
          </p:nvPr>
        </p:nvSpPr>
        <p:spPr/>
        <p:txBody>
          <a:bodyPr/>
          <a:lstStyle/>
          <a:p>
            <a:r>
              <a:rPr lang="en-US" sz="2400" dirty="0"/>
              <a:t>Motion</a:t>
            </a:r>
          </a:p>
          <a:p>
            <a:pPr lvl="1"/>
            <a:r>
              <a:rPr lang="en-US" sz="2400" b="1" dirty="0"/>
              <a:t>Approve submitting a Request to NesCom to withdraw the IEEE 802.19.2 PAR</a:t>
            </a:r>
          </a:p>
          <a:p>
            <a:r>
              <a:rPr lang="en-US" sz="2400" dirty="0"/>
              <a:t>Move: Steve Shellhammer</a:t>
            </a:r>
          </a:p>
          <a:p>
            <a:r>
              <a:rPr lang="en-US" sz="2400" dirty="0"/>
              <a:t>Second: Jon Rosdahl</a:t>
            </a:r>
          </a:p>
          <a:p>
            <a:endParaRPr lang="en-US" sz="2400" dirty="0"/>
          </a:p>
        </p:txBody>
      </p:sp>
      <p:sp>
        <p:nvSpPr>
          <p:cNvPr id="4" name="Slide Number Placeholder 3">
            <a:extLst>
              <a:ext uri="{FF2B5EF4-FFF2-40B4-BE49-F238E27FC236}">
                <a16:creationId xmlns:a16="http://schemas.microsoft.com/office/drawing/2014/main" id="{032259A6-D8FF-47AD-A3DD-01B070DAB2CB}"/>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5F364C4-6F03-44F6-92F9-CDB567BA859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85474BF-637A-4A49-ADAA-61524D312878}"/>
              </a:ext>
            </a:extLst>
          </p:cNvPr>
          <p:cNvSpPr>
            <a:spLocks noGrp="1"/>
          </p:cNvSpPr>
          <p:nvPr>
            <p:ph type="dt" idx="15"/>
          </p:nvPr>
        </p:nvSpPr>
        <p:spPr/>
        <p:txBody>
          <a:bodyPr/>
          <a:lstStyle/>
          <a:p>
            <a:r>
              <a:rPr lang="en-US" dirty="0"/>
              <a:t>June 2020</a:t>
            </a:r>
            <a:endParaRPr lang="en-GB" dirty="0"/>
          </a:p>
        </p:txBody>
      </p:sp>
    </p:spTree>
    <p:extLst>
      <p:ext uri="{BB962C8B-B14F-4D97-AF65-F5344CB8AC3E}">
        <p14:creationId xmlns:p14="http://schemas.microsoft.com/office/powerpoint/2010/main" val="28831475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940</TotalTime>
  <Words>339</Words>
  <Application>Microsoft Office PowerPoint</Application>
  <PresentationFormat>Custom</PresentationFormat>
  <Paragraphs>44</Paragraphs>
  <Slides>4</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0" baseType="lpstr">
      <vt:lpstr>Arial</vt:lpstr>
      <vt:lpstr>Calibri</vt:lpstr>
      <vt:lpstr>Courier New</vt:lpstr>
      <vt:lpstr>Times New Roman</vt:lpstr>
      <vt:lpstr>Office Theme</vt:lpstr>
      <vt:lpstr>Document</vt:lpstr>
      <vt:lpstr>IEEE 802.19.2 PAR Withdrawal Motion</vt:lpstr>
      <vt:lpstr>Background</vt:lpstr>
      <vt:lpstr>Working Group Motion</vt:lpstr>
      <vt:lpstr>Executive Committee Motion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2020-06-29T19:19:45Z</dcterms:modified>
</cp:coreProperties>
</file>