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handoutMasterIdLst>
    <p:handoutMasterId r:id="rId12"/>
  </p:handoutMasterIdLst>
  <p:sldIdLst>
    <p:sldId id="256" r:id="rId2"/>
    <p:sldId id="264" r:id="rId3"/>
    <p:sldId id="285" r:id="rId4"/>
    <p:sldId id="286" r:id="rId5"/>
    <p:sldId id="287" r:id="rId6"/>
    <p:sldId id="288" r:id="rId7"/>
    <p:sldId id="289" r:id="rId8"/>
    <p:sldId id="290" r:id="rId9"/>
    <p:sldId id="291" r:id="rId10"/>
  </p:sldIdLst>
  <p:sldSz cx="9753600" cy="7315200"/>
  <p:notesSz cx="7315200" cy="9601200"/>
  <p:defaultTextStyle>
    <a:defPPr>
      <a:defRPr lang="en-GB"/>
    </a:defPPr>
    <a:lvl1pPr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1pPr>
    <a:lvl2pPr marL="785372" indent="-302066"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2pPr>
    <a:lvl3pPr marL="1208265"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3pPr>
    <a:lvl4pPr marL="1691571"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4pPr>
    <a:lvl5pPr marL="2174878" indent="-241653" algn="l" defTabSz="474916" rtl="0" eaLnBrk="0" fontAlgn="base" hangingPunct="0">
      <a:spcBef>
        <a:spcPct val="0"/>
      </a:spcBef>
      <a:spcAft>
        <a:spcPct val="0"/>
      </a:spcAft>
      <a:buClr>
        <a:srgbClr val="000000"/>
      </a:buClr>
      <a:buSzPct val="100000"/>
      <a:buFont typeface="Times New Roman" pitchFamily="16" charset="0"/>
      <a:defRPr sz="2537" kern="1200">
        <a:solidFill>
          <a:schemeClr val="bg1"/>
        </a:solidFill>
        <a:latin typeface="Times New Roman" pitchFamily="16" charset="0"/>
        <a:ea typeface="MS Gothic" charset="-128"/>
        <a:cs typeface="+mn-cs"/>
      </a:defRPr>
    </a:lvl5pPr>
    <a:lvl6pPr marL="2416531" algn="l" defTabSz="966612" rtl="0" eaLnBrk="1" latinLnBrk="0" hangingPunct="1">
      <a:defRPr sz="2537" kern="1200">
        <a:solidFill>
          <a:schemeClr val="bg1"/>
        </a:solidFill>
        <a:latin typeface="Times New Roman" pitchFamily="16" charset="0"/>
        <a:ea typeface="MS Gothic" charset="-128"/>
        <a:cs typeface="+mn-cs"/>
      </a:defRPr>
    </a:lvl6pPr>
    <a:lvl7pPr marL="2899837" algn="l" defTabSz="966612" rtl="0" eaLnBrk="1" latinLnBrk="0" hangingPunct="1">
      <a:defRPr sz="2537" kern="1200">
        <a:solidFill>
          <a:schemeClr val="bg1"/>
        </a:solidFill>
        <a:latin typeface="Times New Roman" pitchFamily="16" charset="0"/>
        <a:ea typeface="MS Gothic" charset="-128"/>
        <a:cs typeface="+mn-cs"/>
      </a:defRPr>
    </a:lvl7pPr>
    <a:lvl8pPr marL="3383143" algn="l" defTabSz="966612" rtl="0" eaLnBrk="1" latinLnBrk="0" hangingPunct="1">
      <a:defRPr sz="2537" kern="1200">
        <a:solidFill>
          <a:schemeClr val="bg1"/>
        </a:solidFill>
        <a:latin typeface="Times New Roman" pitchFamily="16" charset="0"/>
        <a:ea typeface="MS Gothic" charset="-128"/>
        <a:cs typeface="+mn-cs"/>
      </a:defRPr>
    </a:lvl8pPr>
    <a:lvl9pPr marL="3866449" algn="l" defTabSz="966612" rtl="0" eaLnBrk="1" latinLnBrk="0" hangingPunct="1">
      <a:defRPr sz="2537"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304" userDrawn="1">
          <p15:clr>
            <a:srgbClr val="A4A3A4"/>
          </p15:clr>
        </p15:guide>
        <p15:guide id="2" pos="3072" userDrawn="1">
          <p15:clr>
            <a:srgbClr val="A4A3A4"/>
          </p15:clr>
        </p15:guide>
      </p15:sldGuideLst>
    </p:ext>
    <p:ext uri="{2D200454-40CA-4A62-9FC3-DE9A4176ACB9}">
      <p15:notesGuideLst xmlns:p15="http://schemas.microsoft.com/office/powerpoint/2012/main">
        <p15:guide id="1" orient="horz" pos="2980" userDrawn="1">
          <p15:clr>
            <a:srgbClr val="A4A3A4"/>
          </p15:clr>
        </p15:guide>
        <p15:guide id="2" pos="227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C45547-6DB7-4C34-850D-CE8242A8AF7E}" v="4" dt="2019-01-05T23:41:44.0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4831" autoAdjust="0"/>
    <p:restoredTop sz="94127" autoAdjust="0"/>
  </p:normalViewPr>
  <p:slideViewPr>
    <p:cSldViewPr>
      <p:cViewPr varScale="1">
        <p:scale>
          <a:sx n="101" d="100"/>
          <a:sy n="101" d="100"/>
        </p:scale>
        <p:origin x="2502" y="102"/>
      </p:cViewPr>
      <p:guideLst>
        <p:guide orient="horz" pos="2304"/>
        <p:guide pos="3072"/>
      </p:guideLst>
    </p:cSldViewPr>
  </p:slideViewPr>
  <p:outlineViewPr>
    <p:cViewPr varScale="1">
      <p:scale>
        <a:sx n="170" d="200"/>
        <a:sy n="170" d="200"/>
      </p:scale>
      <p:origin x="0" y="-5499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980"/>
        <p:guide pos="227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Shellhammer" userId="0e71f22d-ee3e-49c0-82ff-dbc290af8082" providerId="ADAL" clId="{D03E069F-8832-4E63-878E-55986B85DA30}"/>
    <pc:docChg chg="modSld">
      <pc:chgData name="Steve Shellhammer" userId="0e71f22d-ee3e-49c0-82ff-dbc290af8082" providerId="ADAL" clId="{D03E069F-8832-4E63-878E-55986B85DA30}" dt="2019-01-06T18:33:19.398" v="164" actId="14100"/>
      <pc:docMkLst>
        <pc:docMk/>
      </pc:docMkLst>
      <pc:sldChg chg="modSp">
        <pc:chgData name="Steve Shellhammer" userId="0e71f22d-ee3e-49c0-82ff-dbc290af8082" providerId="ADAL" clId="{D03E069F-8832-4E63-878E-55986B85DA30}" dt="2019-01-06T18:33:19.398" v="164" actId="14100"/>
        <pc:sldMkLst>
          <pc:docMk/>
          <pc:sldMk cId="1628697714" sldId="280"/>
        </pc:sldMkLst>
        <pc:spChg chg="mod">
          <ac:chgData name="Steve Shellhammer" userId="0e71f22d-ee3e-49c0-82ff-dbc290af8082" providerId="ADAL" clId="{D03E069F-8832-4E63-878E-55986B85DA30}" dt="2019-01-06T18:33:19.398" v="164" actId="14100"/>
          <ac:spMkLst>
            <pc:docMk/>
            <pc:sldMk cId="1628697714" sldId="280"/>
            <ac:spMk id="3" creationId="{77D41C8B-B134-4FD3-BDEE-B93E12984B67}"/>
          </ac:spMkLst>
        </pc:spChg>
      </pc:sldChg>
    </pc:docChg>
  </pc:docChgLst>
  <pc:docChgLst>
    <pc:chgData name="Steve Shellhammer" userId="0e71f22d-ee3e-49c0-82ff-dbc290af8082" providerId="ADAL" clId="{E3C45547-6DB7-4C34-850D-CE8242A8AF7E}"/>
    <pc:docChg chg="custSel addSld delSld modSld modMainMaster">
      <pc:chgData name="Steve Shellhammer" userId="0e71f22d-ee3e-49c0-82ff-dbc290af8082" providerId="ADAL" clId="{E3C45547-6DB7-4C34-850D-CE8242A8AF7E}" dt="2019-01-05T23:41:06.414" v="804" actId="20577"/>
      <pc:docMkLst>
        <pc:docMk/>
      </pc:docMkLst>
      <pc:sldChg chg="modSp">
        <pc:chgData name="Steve Shellhammer" userId="0e71f22d-ee3e-49c0-82ff-dbc290af8082" providerId="ADAL" clId="{E3C45547-6DB7-4C34-850D-CE8242A8AF7E}" dt="2019-01-05T23:25:13.289" v="18" actId="20577"/>
        <pc:sldMkLst>
          <pc:docMk/>
          <pc:sldMk cId="0" sldId="256"/>
        </pc:sldMkLst>
        <pc:spChg chg="mod">
          <ac:chgData name="Steve Shellhammer" userId="0e71f22d-ee3e-49c0-82ff-dbc290af8082" providerId="ADAL" clId="{E3C45547-6DB7-4C34-850D-CE8242A8AF7E}" dt="2019-01-05T23:25:04.630" v="8" actId="20577"/>
          <ac:spMkLst>
            <pc:docMk/>
            <pc:sldMk cId="0" sldId="256"/>
            <ac:spMk id="3073" creationId="{00000000-0000-0000-0000-000000000000}"/>
          </ac:spMkLst>
        </pc:spChg>
        <pc:spChg chg="mod">
          <ac:chgData name="Steve Shellhammer" userId="0e71f22d-ee3e-49c0-82ff-dbc290af8082" providerId="ADAL" clId="{E3C45547-6DB7-4C34-850D-CE8242A8AF7E}" dt="2019-01-05T23:25:13.289" v="18" actId="20577"/>
          <ac:spMkLst>
            <pc:docMk/>
            <pc:sldMk cId="0" sldId="256"/>
            <ac:spMk id="3074" creationId="{00000000-0000-0000-0000-000000000000}"/>
          </ac:spMkLst>
        </pc:spChg>
      </pc:sldChg>
      <pc:sldChg chg="modSp">
        <pc:chgData name="Steve Shellhammer" userId="0e71f22d-ee3e-49c0-82ff-dbc290af8082" providerId="ADAL" clId="{E3C45547-6DB7-4C34-850D-CE8242A8AF7E}" dt="2019-01-05T23:27:14.363" v="28" actId="20577"/>
        <pc:sldMkLst>
          <pc:docMk/>
          <pc:sldMk cId="3731895628" sldId="264"/>
        </pc:sldMkLst>
        <pc:spChg chg="mod">
          <ac:chgData name="Steve Shellhammer" userId="0e71f22d-ee3e-49c0-82ff-dbc290af8082" providerId="ADAL" clId="{E3C45547-6DB7-4C34-850D-CE8242A8AF7E}" dt="2019-01-05T23:27:14.363" v="28" actId="20577"/>
          <ac:spMkLst>
            <pc:docMk/>
            <pc:sldMk cId="3731895628" sldId="264"/>
            <ac:spMk id="3" creationId="{00000000-0000-0000-0000-000000000000}"/>
          </ac:spMkLst>
        </pc:spChg>
      </pc:sldChg>
      <pc:sldChg chg="delSp modSp">
        <pc:chgData name="Steve Shellhammer" userId="0e71f22d-ee3e-49c0-82ff-dbc290af8082" providerId="ADAL" clId="{E3C45547-6DB7-4C34-850D-CE8242A8AF7E}" dt="2019-01-05T23:39:30.515" v="731" actId="1076"/>
        <pc:sldMkLst>
          <pc:docMk/>
          <pc:sldMk cId="2376408962" sldId="269"/>
        </pc:sldMkLst>
        <pc:picChg chg="mod">
          <ac:chgData name="Steve Shellhammer" userId="0e71f22d-ee3e-49c0-82ff-dbc290af8082" providerId="ADAL" clId="{E3C45547-6DB7-4C34-850D-CE8242A8AF7E}" dt="2019-01-05T23:39:30.515" v="731" actId="1076"/>
          <ac:picMkLst>
            <pc:docMk/>
            <pc:sldMk cId="2376408962" sldId="269"/>
            <ac:picMk id="3" creationId="{604A5A66-177F-4BCA-B477-36D1D415E05A}"/>
          </ac:picMkLst>
        </pc:picChg>
        <pc:picChg chg="del">
          <ac:chgData name="Steve Shellhammer" userId="0e71f22d-ee3e-49c0-82ff-dbc290af8082" providerId="ADAL" clId="{E3C45547-6DB7-4C34-850D-CE8242A8AF7E}" dt="2019-01-05T23:38:28.040" v="728" actId="478"/>
          <ac:picMkLst>
            <pc:docMk/>
            <pc:sldMk cId="2376408962" sldId="269"/>
            <ac:picMk id="8" creationId="{83BD7EED-4232-4DED-9512-A70BB1725384}"/>
          </ac:picMkLst>
        </pc:picChg>
      </pc:sldChg>
      <pc:sldChg chg="modSp">
        <pc:chgData name="Steve Shellhammer" userId="0e71f22d-ee3e-49c0-82ff-dbc290af8082" providerId="ADAL" clId="{E3C45547-6DB7-4C34-850D-CE8242A8AF7E}" dt="2019-01-05T23:39:50.322" v="738" actId="20577"/>
        <pc:sldMkLst>
          <pc:docMk/>
          <pc:sldMk cId="687245326" sldId="279"/>
        </pc:sldMkLst>
        <pc:spChg chg="mod">
          <ac:chgData name="Steve Shellhammer" userId="0e71f22d-ee3e-49c0-82ff-dbc290af8082" providerId="ADAL" clId="{E3C45547-6DB7-4C34-850D-CE8242A8AF7E}" dt="2019-01-05T23:39:50.322" v="738" actId="20577"/>
          <ac:spMkLst>
            <pc:docMk/>
            <pc:sldMk cId="687245326" sldId="279"/>
            <ac:spMk id="3" creationId="{E681A7BA-E28D-4313-9904-D4EEC5ED2F20}"/>
          </ac:spMkLst>
        </pc:spChg>
      </pc:sldChg>
      <pc:sldChg chg="modSp">
        <pc:chgData name="Steve Shellhammer" userId="0e71f22d-ee3e-49c0-82ff-dbc290af8082" providerId="ADAL" clId="{E3C45547-6DB7-4C34-850D-CE8242A8AF7E}" dt="2019-01-05T23:40:58.890" v="798" actId="20577"/>
        <pc:sldMkLst>
          <pc:docMk/>
          <pc:sldMk cId="1628697714" sldId="280"/>
        </pc:sldMkLst>
        <pc:spChg chg="mod">
          <ac:chgData name="Steve Shellhammer" userId="0e71f22d-ee3e-49c0-82ff-dbc290af8082" providerId="ADAL" clId="{E3C45547-6DB7-4C34-850D-CE8242A8AF7E}" dt="2019-01-05T23:33:35.524" v="89" actId="20577"/>
          <ac:spMkLst>
            <pc:docMk/>
            <pc:sldMk cId="1628697714" sldId="280"/>
            <ac:spMk id="2" creationId="{08BA519C-DE1F-4573-B83E-8DF786518135}"/>
          </ac:spMkLst>
        </pc:spChg>
        <pc:spChg chg="mod">
          <ac:chgData name="Steve Shellhammer" userId="0e71f22d-ee3e-49c0-82ff-dbc290af8082" providerId="ADAL" clId="{E3C45547-6DB7-4C34-850D-CE8242A8AF7E}" dt="2019-01-05T23:40:58.890" v="798" actId="20577"/>
          <ac:spMkLst>
            <pc:docMk/>
            <pc:sldMk cId="1628697714" sldId="280"/>
            <ac:spMk id="3" creationId="{77D41C8B-B134-4FD3-BDEE-B93E12984B67}"/>
          </ac:spMkLst>
        </pc:spChg>
      </pc:sldChg>
      <pc:sldChg chg="del">
        <pc:chgData name="Steve Shellhammer" userId="0e71f22d-ee3e-49c0-82ff-dbc290af8082" providerId="ADAL" clId="{E3C45547-6DB7-4C34-850D-CE8242A8AF7E}" dt="2019-01-05T23:38:22.428" v="726" actId="2696"/>
        <pc:sldMkLst>
          <pc:docMk/>
          <pc:sldMk cId="3111974598" sldId="281"/>
        </pc:sldMkLst>
      </pc:sldChg>
      <pc:sldChg chg="del">
        <pc:chgData name="Steve Shellhammer" userId="0e71f22d-ee3e-49c0-82ff-dbc290af8082" providerId="ADAL" clId="{E3C45547-6DB7-4C34-850D-CE8242A8AF7E}" dt="2019-01-05T23:38:22.430" v="727" actId="2696"/>
        <pc:sldMkLst>
          <pc:docMk/>
          <pc:sldMk cId="478440172" sldId="282"/>
        </pc:sldMkLst>
      </pc:sldChg>
      <pc:sldChg chg="modSp add">
        <pc:chgData name="Steve Shellhammer" userId="0e71f22d-ee3e-49c0-82ff-dbc290af8082" providerId="ADAL" clId="{E3C45547-6DB7-4C34-850D-CE8242A8AF7E}" dt="2019-01-05T23:41:06.414" v="804" actId="20577"/>
        <pc:sldMkLst>
          <pc:docMk/>
          <pc:sldMk cId="1254697515" sldId="283"/>
        </pc:sldMkLst>
        <pc:spChg chg="mod">
          <ac:chgData name="Steve Shellhammer" userId="0e71f22d-ee3e-49c0-82ff-dbc290af8082" providerId="ADAL" clId="{E3C45547-6DB7-4C34-850D-CE8242A8AF7E}" dt="2019-01-05T23:35:37.711" v="419" actId="404"/>
          <ac:spMkLst>
            <pc:docMk/>
            <pc:sldMk cId="1254697515" sldId="283"/>
            <ac:spMk id="2" creationId="{699EB5AA-7C1E-43F4-941D-621B834F1BEC}"/>
          </ac:spMkLst>
        </pc:spChg>
        <pc:spChg chg="mod">
          <ac:chgData name="Steve Shellhammer" userId="0e71f22d-ee3e-49c0-82ff-dbc290af8082" providerId="ADAL" clId="{E3C45547-6DB7-4C34-850D-CE8242A8AF7E}" dt="2019-01-05T23:41:06.414" v="804" actId="20577"/>
          <ac:spMkLst>
            <pc:docMk/>
            <pc:sldMk cId="1254697515" sldId="283"/>
            <ac:spMk id="3" creationId="{8E638090-E680-4193-9BF0-7AEB81DB0B05}"/>
          </ac:spMkLst>
        </pc:spChg>
      </pc:sldChg>
      <pc:sldMasterChg chg="modSp">
        <pc:chgData name="Steve Shellhammer" userId="0e71f22d-ee3e-49c0-82ff-dbc290af8082" providerId="ADAL" clId="{E3C45547-6DB7-4C34-850D-CE8242A8AF7E}" dt="2019-01-05T23:25:34.176" v="26" actId="20577"/>
        <pc:sldMasterMkLst>
          <pc:docMk/>
          <pc:sldMasterMk cId="0" sldId="2147483648"/>
        </pc:sldMasterMkLst>
        <pc:spChg chg="mod">
          <ac:chgData name="Steve Shellhammer" userId="0e71f22d-ee3e-49c0-82ff-dbc290af8082" providerId="ADAL" clId="{E3C45547-6DB7-4C34-850D-CE8242A8AF7E}" dt="2019-01-05T23:25:34.176" v="26" actId="20577"/>
          <ac:spMkLst>
            <pc:docMk/>
            <pc:sldMasterMk cId="0" sldId="2147483648"/>
            <ac:spMk id="10" creationId="{00000000-0000-0000-0000-000000000000}"/>
          </ac:spMkLst>
        </pc:spChg>
      </pc:sldMasterChg>
    </pc:docChg>
  </pc:docChgLst>
  <pc:docChgLst>
    <pc:chgData name="Steve Shellhammer" userId="0e71f22d-ee3e-49c0-82ff-dbc290af8082" providerId="ADAL" clId="{51ABC76D-A061-49C4-ACF3-CFE1C796FC8B}"/>
    <pc:docChg chg="modSld modMainMaster">
      <pc:chgData name="Steve Shellhammer" userId="0e71f22d-ee3e-49c0-82ff-dbc290af8082" providerId="ADAL" clId="{51ABC76D-A061-49C4-ACF3-CFE1C796FC8B}" dt="2019-01-06T18:36:44.806" v="24" actId="1036"/>
      <pc:docMkLst>
        <pc:docMk/>
      </pc:docMkLst>
      <pc:sldChg chg="modSp">
        <pc:chgData name="Steve Shellhammer" userId="0e71f22d-ee3e-49c0-82ff-dbc290af8082" providerId="ADAL" clId="{51ABC76D-A061-49C4-ACF3-CFE1C796FC8B}" dt="2019-01-06T18:34:51.447" v="3" actId="20577"/>
        <pc:sldMkLst>
          <pc:docMk/>
          <pc:sldMk cId="0" sldId="256"/>
        </pc:sldMkLst>
        <pc:spChg chg="mod">
          <ac:chgData name="Steve Shellhammer" userId="0e71f22d-ee3e-49c0-82ff-dbc290af8082" providerId="ADAL" clId="{51ABC76D-A061-49C4-ACF3-CFE1C796FC8B}" dt="2019-01-06T18:34:51.447" v="3" actId="20577"/>
          <ac:spMkLst>
            <pc:docMk/>
            <pc:sldMk cId="0" sldId="256"/>
            <ac:spMk id="3074" creationId="{00000000-0000-0000-0000-000000000000}"/>
          </ac:spMkLst>
        </pc:spChg>
      </pc:sldChg>
      <pc:sldChg chg="modSp">
        <pc:chgData name="Steve Shellhammer" userId="0e71f22d-ee3e-49c0-82ff-dbc290af8082" providerId="ADAL" clId="{51ABC76D-A061-49C4-ACF3-CFE1C796FC8B}" dt="2019-01-06T18:36:44.806" v="24" actId="1036"/>
        <pc:sldMkLst>
          <pc:docMk/>
          <pc:sldMk cId="2376408962" sldId="269"/>
        </pc:sldMkLst>
        <pc:spChg chg="mod">
          <ac:chgData name="Steve Shellhammer" userId="0e71f22d-ee3e-49c0-82ff-dbc290af8082" providerId="ADAL" clId="{51ABC76D-A061-49C4-ACF3-CFE1C796FC8B}" dt="2019-01-06T18:36:39.719" v="20" actId="14100"/>
          <ac:spMkLst>
            <pc:docMk/>
            <pc:sldMk cId="2376408962" sldId="269"/>
            <ac:spMk id="2" creationId="{00000000-0000-0000-0000-000000000000}"/>
          </ac:spMkLst>
        </pc:spChg>
        <pc:picChg chg="mod">
          <ac:chgData name="Steve Shellhammer" userId="0e71f22d-ee3e-49c0-82ff-dbc290af8082" providerId="ADAL" clId="{51ABC76D-A061-49C4-ACF3-CFE1C796FC8B}" dt="2019-01-06T18:36:44.806" v="24" actId="1036"/>
          <ac:picMkLst>
            <pc:docMk/>
            <pc:sldMk cId="2376408962" sldId="269"/>
            <ac:picMk id="3" creationId="{604A5A66-177F-4BCA-B477-36D1D415E05A}"/>
          </ac:picMkLst>
        </pc:picChg>
      </pc:sldChg>
      <pc:sldChg chg="modSp">
        <pc:chgData name="Steve Shellhammer" userId="0e71f22d-ee3e-49c0-82ff-dbc290af8082" providerId="ADAL" clId="{51ABC76D-A061-49C4-ACF3-CFE1C796FC8B}" dt="2019-01-06T18:35:34.964" v="19" actId="20577"/>
        <pc:sldMkLst>
          <pc:docMk/>
          <pc:sldMk cId="1628697714" sldId="280"/>
        </pc:sldMkLst>
        <pc:spChg chg="mod">
          <ac:chgData name="Steve Shellhammer" userId="0e71f22d-ee3e-49c0-82ff-dbc290af8082" providerId="ADAL" clId="{51ABC76D-A061-49C4-ACF3-CFE1C796FC8B}" dt="2019-01-06T18:35:34.964" v="19" actId="20577"/>
          <ac:spMkLst>
            <pc:docMk/>
            <pc:sldMk cId="1628697714" sldId="280"/>
            <ac:spMk id="3" creationId="{77D41C8B-B134-4FD3-BDEE-B93E12984B67}"/>
          </ac:spMkLst>
        </pc:spChg>
      </pc:sldChg>
      <pc:sldMasterChg chg="modSp">
        <pc:chgData name="Steve Shellhammer" userId="0e71f22d-ee3e-49c0-82ff-dbc290af8082" providerId="ADAL" clId="{51ABC76D-A061-49C4-ACF3-CFE1C796FC8B}" dt="2019-01-06T18:34:43.547" v="1" actId="20577"/>
        <pc:sldMasterMkLst>
          <pc:docMk/>
          <pc:sldMasterMk cId="0" sldId="2147483648"/>
        </pc:sldMasterMkLst>
        <pc:spChg chg="mod">
          <ac:chgData name="Steve Shellhammer" userId="0e71f22d-ee3e-49c0-82ff-dbc290af8082" providerId="ADAL" clId="{51ABC76D-A061-49C4-ACF3-CFE1C796FC8B}" dt="2019-01-06T18:34:43.547" v="1" actId="20577"/>
          <ac:spMkLst>
            <pc:docMk/>
            <pc:sldMasterMk cId="0" sldId="2147483648"/>
            <ac:spMk id="10" creationId="{00000000-0000-0000-0000-000000000000}"/>
          </ac:spMkLst>
        </pc:sp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55" cy="479567"/>
          </a:xfrm>
          <a:prstGeom prst="rect">
            <a:avLst/>
          </a:prstGeom>
        </p:spPr>
        <p:txBody>
          <a:bodyPr vert="horz" lIns="95390" tIns="47695" rIns="95390" bIns="47695" rtlCol="0"/>
          <a:lstStyle>
            <a:lvl1pPr algn="l">
              <a:defRPr sz="1300"/>
            </a:lvl1pPr>
          </a:lstStyle>
          <a:p>
            <a:endParaRPr lang="en-US" dirty="0"/>
          </a:p>
        </p:txBody>
      </p:sp>
      <p:sp>
        <p:nvSpPr>
          <p:cNvPr id="3" name="Date Placeholder 2"/>
          <p:cNvSpPr>
            <a:spLocks noGrp="1"/>
          </p:cNvSpPr>
          <p:nvPr>
            <p:ph type="dt" sz="quarter" idx="1"/>
          </p:nvPr>
        </p:nvSpPr>
        <p:spPr>
          <a:xfrm>
            <a:off x="4143271" y="0"/>
            <a:ext cx="3170255" cy="479567"/>
          </a:xfrm>
          <a:prstGeom prst="rect">
            <a:avLst/>
          </a:prstGeom>
        </p:spPr>
        <p:txBody>
          <a:bodyPr vert="horz" lIns="95390" tIns="47695" rIns="95390" bIns="47695" rtlCol="0"/>
          <a:lstStyle>
            <a:lvl1pPr algn="r">
              <a:defRPr sz="1300"/>
            </a:lvl1pPr>
          </a:lstStyle>
          <a:p>
            <a:fld id="{B87CCAAF-252C-4847-8D16-EDD6B40E4912}" type="datetimeFigureOut">
              <a:rPr lang="en-US" smtClean="0"/>
              <a:pPr/>
              <a:t>3/11/2019</a:t>
            </a:fld>
            <a:endParaRPr lang="en-US" dirty="0"/>
          </a:p>
        </p:txBody>
      </p:sp>
      <p:sp>
        <p:nvSpPr>
          <p:cNvPr id="4" name="Footer Placeholder 3"/>
          <p:cNvSpPr>
            <a:spLocks noGrp="1"/>
          </p:cNvSpPr>
          <p:nvPr>
            <p:ph type="ftr" sz="quarter" idx="2"/>
          </p:nvPr>
        </p:nvSpPr>
        <p:spPr>
          <a:xfrm>
            <a:off x="0" y="9119991"/>
            <a:ext cx="3170255" cy="479567"/>
          </a:xfrm>
          <a:prstGeom prst="rect">
            <a:avLst/>
          </a:prstGeom>
        </p:spPr>
        <p:txBody>
          <a:bodyPr vert="horz" lIns="95390" tIns="47695" rIns="95390" bIns="47695"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271" y="9119991"/>
            <a:ext cx="3170255" cy="479567"/>
          </a:xfrm>
          <a:prstGeom prst="rect">
            <a:avLst/>
          </a:prstGeom>
        </p:spPr>
        <p:txBody>
          <a:bodyPr vert="horz" lIns="95390" tIns="47695" rIns="95390" bIns="47695" rtlCol="0" anchor="b"/>
          <a:lstStyle>
            <a:lvl1pPr algn="r">
              <a:defRPr sz="1300"/>
            </a:lvl1pPr>
          </a:lstStyle>
          <a:p>
            <a:fld id="{29996500-462A-4966-9632-4197CBF31A04}" type="slidenum">
              <a:rPr lang="en-US" smtClean="0"/>
              <a:pPr/>
              <a:t>‹#›</a:t>
            </a:fld>
            <a:endParaRPr lang="en-US" dirty="0"/>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1"/>
            <a:ext cx="7315200" cy="9601200"/>
          </a:xfrm>
          <a:prstGeom prst="roundRect">
            <a:avLst>
              <a:gd name="adj" fmla="val 19"/>
            </a:avLst>
          </a:prstGeom>
          <a:solidFill>
            <a:srgbClr val="FFFFFF"/>
          </a:solidFill>
          <a:ln w="9525">
            <a:noFill/>
            <a:round/>
            <a:headEnd/>
            <a:tailEnd/>
          </a:ln>
          <a:effectLst/>
        </p:spPr>
        <p:txBody>
          <a:bodyPr wrap="none" lIns="95390" tIns="47695" rIns="95390" bIns="47695" anchor="ctr"/>
          <a:lstStyle/>
          <a:p>
            <a:endParaRPr lang="en-GB" dirty="0"/>
          </a:p>
        </p:txBody>
      </p:sp>
      <p:sp>
        <p:nvSpPr>
          <p:cNvPr id="2050" name="Rectangle 2"/>
          <p:cNvSpPr>
            <a:spLocks noGrp="1" noChangeArrowheads="1"/>
          </p:cNvSpPr>
          <p:nvPr>
            <p:ph type="hdr"/>
          </p:nvPr>
        </p:nvSpPr>
        <p:spPr bwMode="auto">
          <a:xfrm>
            <a:off x="5950299" y="100184"/>
            <a:ext cx="674914"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doc.: IEEE 802.11-yy/xxxxr0</a:t>
            </a:r>
          </a:p>
        </p:txBody>
      </p:sp>
      <p:sp>
        <p:nvSpPr>
          <p:cNvPr id="2051" name="Rectangle 3"/>
          <p:cNvSpPr>
            <a:spLocks noGrp="1" noChangeArrowheads="1"/>
          </p:cNvSpPr>
          <p:nvPr>
            <p:ph type="dt"/>
          </p:nvPr>
        </p:nvSpPr>
        <p:spPr bwMode="auto">
          <a:xfrm>
            <a:off x="689987" y="100184"/>
            <a:ext cx="870857" cy="21843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500" b="1">
                <a:solidFill>
                  <a:srgbClr val="000000"/>
                </a:solidFill>
                <a:cs typeface="Arial Unicode MS" charset="0"/>
              </a:defRPr>
            </a:lvl1pPr>
          </a:lstStyle>
          <a:p>
            <a:r>
              <a:rPr lang="en-US" dirty="0"/>
              <a:t>Month Year</a:t>
            </a:r>
          </a:p>
        </p:txBody>
      </p:sp>
      <p:sp>
        <p:nvSpPr>
          <p:cNvPr id="2052" name="Rectangle 4"/>
          <p:cNvSpPr>
            <a:spLocks noGrp="1" noRot="1" noChangeAspect="1" noChangeArrowheads="1"/>
          </p:cNvSpPr>
          <p:nvPr>
            <p:ph type="sldImg"/>
          </p:nvPr>
        </p:nvSpPr>
        <p:spPr bwMode="auto">
          <a:xfrm>
            <a:off x="1265238" y="725488"/>
            <a:ext cx="4783137" cy="358775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74690" y="4560818"/>
            <a:ext cx="5364146" cy="4319390"/>
          </a:xfrm>
          <a:prstGeom prst="rect">
            <a:avLst/>
          </a:prstGeom>
          <a:noFill/>
          <a:ln w="9525">
            <a:noFill/>
            <a:round/>
            <a:headEnd/>
            <a:tailEnd/>
          </a:ln>
          <a:effectLst/>
        </p:spPr>
        <p:txBody>
          <a:bodyPr vert="horz" wrap="square" lIns="97644" tIns="48071" rIns="97644" bIns="48071"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652199" y="9295723"/>
            <a:ext cx="973015" cy="18722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76951" algn="l"/>
                <a:tab pos="1430853" algn="l"/>
                <a:tab pos="2384755" algn="l"/>
                <a:tab pos="3338657" algn="l"/>
                <a:tab pos="4292559" algn="l"/>
                <a:tab pos="5246461" algn="l"/>
                <a:tab pos="6200364" algn="l"/>
                <a:tab pos="7154266" algn="l"/>
                <a:tab pos="8108168" algn="l"/>
                <a:tab pos="9062070" algn="l"/>
                <a:tab pos="10015972" algn="l"/>
                <a:tab pos="10969874" algn="l"/>
              </a:tabLst>
              <a:defRPr sz="1300">
                <a:solidFill>
                  <a:srgbClr val="000000"/>
                </a:solidFill>
                <a:cs typeface="Arial Unicode MS" charset="0"/>
              </a:defRPr>
            </a:lvl1pPr>
          </a:lstStyle>
          <a:p>
            <a:r>
              <a:rPr lang="en-US" dirty="0"/>
              <a:t>John Doe, Some Company</a:t>
            </a:r>
          </a:p>
        </p:txBody>
      </p:sp>
      <p:sp>
        <p:nvSpPr>
          <p:cNvPr id="2055" name="Rectangle 7"/>
          <p:cNvSpPr>
            <a:spLocks noGrp="1" noChangeArrowheads="1"/>
          </p:cNvSpPr>
          <p:nvPr>
            <p:ph type="sldNum"/>
          </p:nvPr>
        </p:nvSpPr>
        <p:spPr bwMode="auto">
          <a:xfrm>
            <a:off x="3399693" y="9295722"/>
            <a:ext cx="539262" cy="3761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53902" algn="l"/>
                <a:tab pos="1907804" algn="l"/>
                <a:tab pos="2861706" algn="l"/>
                <a:tab pos="3815608" algn="l"/>
                <a:tab pos="4769510" algn="l"/>
                <a:tab pos="5723412" algn="l"/>
                <a:tab pos="6677315" algn="l"/>
                <a:tab pos="7631217" algn="l"/>
                <a:tab pos="8585119" algn="l"/>
                <a:tab pos="9539021" algn="l"/>
                <a:tab pos="10492923" algn="l"/>
              </a:tabLst>
              <a:defRPr sz="13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62001" y="9295723"/>
            <a:ext cx="777457" cy="200055"/>
          </a:xfrm>
          <a:prstGeom prst="rect">
            <a:avLst/>
          </a:prstGeom>
          <a:noFill/>
          <a:ln w="9525">
            <a:noFill/>
            <a:round/>
            <a:headEnd/>
            <a:tailEnd/>
          </a:ln>
          <a:effectLst/>
        </p:spPr>
        <p:txBody>
          <a:bodyPr wrap="none" lIns="0" tIns="0" rIns="0" bIns="0">
            <a:spAutoFit/>
          </a:bodyPr>
          <a:lstStyle/>
          <a:p>
            <a:pPr>
              <a:tabLst>
                <a:tab pos="0" algn="l"/>
                <a:tab pos="953902" algn="l"/>
                <a:tab pos="1907804" algn="l"/>
                <a:tab pos="2861706" algn="l"/>
                <a:tab pos="3815608" algn="l"/>
                <a:tab pos="4769510" algn="l"/>
                <a:tab pos="5723412" algn="l"/>
                <a:tab pos="6677315" algn="l"/>
                <a:tab pos="7631217" algn="l"/>
                <a:tab pos="8585119" algn="l"/>
                <a:tab pos="9539021" algn="l"/>
                <a:tab pos="10492923" algn="l"/>
              </a:tabLst>
            </a:pPr>
            <a:r>
              <a:rPr lang="en-US" sz="1300" dirty="0">
                <a:solidFill>
                  <a:srgbClr val="000000"/>
                </a:solidFill>
              </a:rPr>
              <a:t>Submission</a:t>
            </a:r>
          </a:p>
        </p:txBody>
      </p:sp>
      <p:sp>
        <p:nvSpPr>
          <p:cNvPr id="2057" name="Line 9"/>
          <p:cNvSpPr>
            <a:spLocks noChangeShapeType="1"/>
          </p:cNvSpPr>
          <p:nvPr/>
        </p:nvSpPr>
        <p:spPr bwMode="auto">
          <a:xfrm>
            <a:off x="763675" y="9294081"/>
            <a:ext cx="5787851"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
        <p:nvSpPr>
          <p:cNvPr id="2058" name="Line 10"/>
          <p:cNvSpPr>
            <a:spLocks noChangeShapeType="1"/>
          </p:cNvSpPr>
          <p:nvPr/>
        </p:nvSpPr>
        <p:spPr bwMode="auto">
          <a:xfrm>
            <a:off x="683288" y="307121"/>
            <a:ext cx="5948624" cy="1642"/>
          </a:xfrm>
          <a:prstGeom prst="line">
            <a:avLst/>
          </a:prstGeom>
          <a:noFill/>
          <a:ln w="12600">
            <a:solidFill>
              <a:srgbClr val="000000"/>
            </a:solidFill>
            <a:miter lim="800000"/>
            <a:headEnd/>
            <a:tailEnd/>
          </a:ln>
          <a:effectLst/>
        </p:spPr>
        <p:txBody>
          <a:bodyPr lIns="95390" tIns="47695" rIns="95390" bIns="47695"/>
          <a:lstStyle/>
          <a:p>
            <a:endParaRPr lang="en-GB" dirty="0"/>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1pPr>
    <a:lvl2pPr marL="785372" indent="-302066"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2pPr>
    <a:lvl3pPr marL="1208265"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3pPr>
    <a:lvl4pPr marL="1691571"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4pPr>
    <a:lvl5pPr marL="2174878" indent="-241653" algn="l" defTabSz="474916" rtl="0" eaLnBrk="0" fontAlgn="base" hangingPunct="0">
      <a:spcBef>
        <a:spcPct val="30000"/>
      </a:spcBef>
      <a:spcAft>
        <a:spcPct val="0"/>
      </a:spcAft>
      <a:buClr>
        <a:srgbClr val="000000"/>
      </a:buClr>
      <a:buSzPct val="100000"/>
      <a:buFont typeface="Times New Roman" pitchFamily="16" charset="0"/>
      <a:defRPr sz="1269" kern="1200">
        <a:solidFill>
          <a:srgbClr val="000000"/>
        </a:solidFill>
        <a:latin typeface="Times New Roman" pitchFamily="16" charset="0"/>
        <a:ea typeface="+mn-ea"/>
        <a:cs typeface="+mn-cs"/>
      </a:defRPr>
    </a:lvl5pPr>
    <a:lvl6pPr marL="2416531" algn="l" defTabSz="966612" rtl="0" eaLnBrk="1" latinLnBrk="0" hangingPunct="1">
      <a:defRPr sz="1269" kern="1200">
        <a:solidFill>
          <a:schemeClr val="tx1"/>
        </a:solidFill>
        <a:latin typeface="+mn-lt"/>
        <a:ea typeface="+mn-ea"/>
        <a:cs typeface="+mn-cs"/>
      </a:defRPr>
    </a:lvl6pPr>
    <a:lvl7pPr marL="2899837" algn="l" defTabSz="966612" rtl="0" eaLnBrk="1" latinLnBrk="0" hangingPunct="1">
      <a:defRPr sz="1269" kern="1200">
        <a:solidFill>
          <a:schemeClr val="tx1"/>
        </a:solidFill>
        <a:latin typeface="+mn-lt"/>
        <a:ea typeface="+mn-ea"/>
        <a:cs typeface="+mn-cs"/>
      </a:defRPr>
    </a:lvl7pPr>
    <a:lvl8pPr marL="3383143" algn="l" defTabSz="966612" rtl="0" eaLnBrk="1" latinLnBrk="0" hangingPunct="1">
      <a:defRPr sz="1269" kern="1200">
        <a:solidFill>
          <a:schemeClr val="tx1"/>
        </a:solidFill>
        <a:latin typeface="+mn-lt"/>
        <a:ea typeface="+mn-ea"/>
        <a:cs typeface="+mn-cs"/>
      </a:defRPr>
    </a:lvl8pPr>
    <a:lvl9pPr marL="3866449" algn="l" defTabSz="966612" rtl="0" eaLnBrk="1" latinLnBrk="0" hangingPunct="1">
      <a:defRPr sz="12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dirty="0"/>
              <a:t>doc.: IEEE 802.11-yy/xxxxr0</a:t>
            </a:r>
          </a:p>
        </p:txBody>
      </p:sp>
      <p:sp>
        <p:nvSpPr>
          <p:cNvPr id="5" name="Rectangle 3"/>
          <p:cNvSpPr>
            <a:spLocks noGrp="1" noChangeArrowheads="1"/>
          </p:cNvSpPr>
          <p:nvPr>
            <p:ph type="dt"/>
          </p:nvPr>
        </p:nvSpPr>
        <p:spPr>
          <a:ln/>
        </p:spPr>
        <p:txBody>
          <a:bodyPr/>
          <a:lstStyle/>
          <a:p>
            <a:r>
              <a:rPr lang="en-US" dirty="0"/>
              <a:t>Month Year</a:t>
            </a:r>
          </a:p>
        </p:txBody>
      </p:sp>
      <p:sp>
        <p:nvSpPr>
          <p:cNvPr id="6" name="Rectangle 6"/>
          <p:cNvSpPr>
            <a:spLocks noGrp="1" noChangeArrowheads="1"/>
          </p:cNvSpPr>
          <p:nvPr>
            <p:ph type="ftr"/>
          </p:nvPr>
        </p:nvSpPr>
        <p:spPr>
          <a:ln/>
        </p:spPr>
        <p:txBody>
          <a:bodyPr/>
          <a:lstStyle/>
          <a:p>
            <a:r>
              <a:rPr lang="en-US" dirty="0"/>
              <a:t>John Doe, Some Company</a:t>
            </a:r>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217527" y="725921"/>
            <a:ext cx="4880149" cy="3588543"/>
          </a:xfrm>
          <a:prstGeom prst="rect">
            <a:avLst/>
          </a:prstGeom>
          <a:solidFill>
            <a:srgbClr val="FFFFFF"/>
          </a:solidFill>
          <a:ln w="9525">
            <a:solidFill>
              <a:srgbClr val="000000"/>
            </a:solidFill>
            <a:miter lim="800000"/>
            <a:headEnd/>
            <a:tailEnd/>
          </a:ln>
          <a:effectLst/>
        </p:spPr>
        <p:txBody>
          <a:bodyPr wrap="none" lIns="95390" tIns="47695" rIns="95390" bIns="47695" anchor="ctr"/>
          <a:lstStyle/>
          <a:p>
            <a:endParaRPr lang="en-GB" dirty="0"/>
          </a:p>
        </p:txBody>
      </p:sp>
      <p:sp>
        <p:nvSpPr>
          <p:cNvPr id="12290" name="Rectangle 2"/>
          <p:cNvSpPr txBox="1">
            <a:spLocks noGrp="1" noChangeArrowheads="1"/>
          </p:cNvSpPr>
          <p:nvPr>
            <p:ph type="body"/>
          </p:nvPr>
        </p:nvSpPr>
        <p:spPr bwMode="auto">
          <a:xfrm>
            <a:off x="974690" y="4560817"/>
            <a:ext cx="5365820" cy="4417932"/>
          </a:xfrm>
          <a:prstGeom prst="rect">
            <a:avLst/>
          </a:prstGeom>
          <a:noFill/>
          <a:ln>
            <a:round/>
            <a:headEnd/>
            <a:tailEnd/>
          </a:ln>
        </p:spPr>
        <p:txBody>
          <a:bodyPr wrap="none" anchor="ctr"/>
          <a:lstStyle/>
          <a:p>
            <a:endParaRPr lang="en-US" dirty="0"/>
          </a:p>
        </p:txBody>
      </p:sp>
    </p:spTree>
    <p:extLst>
      <p:ext uri="{BB962C8B-B14F-4D97-AF65-F5344CB8AC3E}">
        <p14:creationId xmlns:p14="http://schemas.microsoft.com/office/powerpoint/2010/main" val="1277044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buFont typeface="Arial" panose="020B0604020202020204" pitchFamily="34" charset="0"/>
              <a:buChar char="•"/>
              <a:defRPr/>
            </a:lvl1pPr>
            <a:lvl2pPr marL="853463" indent="-365770">
              <a:buFont typeface="Courier New" panose="02070309020205020404" pitchFamily="49" charset="0"/>
              <a:buChar char="o"/>
              <a:defRPr/>
            </a:lvl2pPr>
            <a:lvl3pPr marL="1280195" indent="-304809">
              <a:buFont typeface="Arial" panose="020B0604020202020204" pitchFamily="34" charset="0"/>
              <a:buChar char="•"/>
              <a:defRPr/>
            </a:lvl3pPr>
            <a:lvl4pPr marL="1767887" indent="-304809">
              <a:buFont typeface="Arial" panose="020B0604020202020204" pitchFamily="34" charset="0"/>
              <a:buChar char="•"/>
              <a:defRPr/>
            </a:lvl4p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715006" y="6907109"/>
            <a:ext cx="3396821" cy="24553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cs typeface="Arial Unicode MS" charset="0"/>
              </a:defRPr>
            </a:lvl1pPr>
          </a:lstStyle>
          <a:p>
            <a:r>
              <a:rPr lang="en-GB" dirty="0"/>
              <a:t>Steve Shellhammer, Qualcomm</a:t>
            </a:r>
          </a:p>
        </p:txBody>
      </p:sp>
      <p:sp>
        <p:nvSpPr>
          <p:cNvPr id="12" name="Rectangle 3"/>
          <p:cNvSpPr>
            <a:spLocks noGrp="1" noChangeArrowheads="1"/>
          </p:cNvSpPr>
          <p:nvPr>
            <p:ph type="dt" idx="15"/>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cs typeface="Arial Unicode MS" charset="0"/>
              </a:defRPr>
            </a:lvl1pPr>
          </a:lstStyle>
          <a:p>
            <a:r>
              <a:rPr lang="en-US" dirty="0"/>
              <a:t>March 2019</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731520" y="731522"/>
            <a:ext cx="8288868" cy="1136227"/>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731520" y="2113282"/>
            <a:ext cx="8288868" cy="4387427"/>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p:txBody>
      </p:sp>
      <p:sp>
        <p:nvSpPr>
          <p:cNvPr id="1027" name="Rectangle 3"/>
          <p:cNvSpPr>
            <a:spLocks noGrp="1" noChangeArrowheads="1"/>
          </p:cNvSpPr>
          <p:nvPr>
            <p:ph type="dt"/>
          </p:nvPr>
        </p:nvSpPr>
        <p:spPr bwMode="auto">
          <a:xfrm>
            <a:off x="743373" y="355601"/>
            <a:ext cx="1999811"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920" b="1">
                <a:solidFill>
                  <a:srgbClr val="000000"/>
                </a:solidFill>
                <a:latin typeface="Calibri" panose="020F0502020204030204" pitchFamily="34" charset="0"/>
                <a:cs typeface="Arial Unicode MS" charset="0"/>
              </a:defRPr>
            </a:lvl1pPr>
          </a:lstStyle>
          <a:p>
            <a:r>
              <a:rPr lang="en-US" dirty="0"/>
              <a:t>March 2019</a:t>
            </a:r>
            <a:endParaRPr lang="en-GB" dirty="0"/>
          </a:p>
        </p:txBody>
      </p:sp>
      <p:sp>
        <p:nvSpPr>
          <p:cNvPr id="1028" name="Rectangle 4"/>
          <p:cNvSpPr>
            <a:spLocks noGrp="1" noChangeArrowheads="1"/>
          </p:cNvSpPr>
          <p:nvPr>
            <p:ph type="ftr"/>
          </p:nvPr>
        </p:nvSpPr>
        <p:spPr bwMode="auto">
          <a:xfrm>
            <a:off x="5715006" y="6907108"/>
            <a:ext cx="3396821" cy="262636"/>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a:t>Steve Shellhammer, Qualcomm</a:t>
            </a:r>
          </a:p>
        </p:txBody>
      </p:sp>
      <p:sp>
        <p:nvSpPr>
          <p:cNvPr id="1029" name="Rectangle 5"/>
          <p:cNvSpPr>
            <a:spLocks noGrp="1" noChangeArrowheads="1"/>
          </p:cNvSpPr>
          <p:nvPr>
            <p:ph type="sldNum"/>
          </p:nvPr>
        </p:nvSpPr>
        <p:spPr bwMode="auto">
          <a:xfrm>
            <a:off x="4470401" y="6907109"/>
            <a:ext cx="728133" cy="38777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sz="1707">
                <a:solidFill>
                  <a:srgbClr val="000000"/>
                </a:solidFill>
                <a:latin typeface="Calibri" panose="020F0502020204030204" pitchFamily="34" charset="0"/>
                <a:cs typeface="Arial Unicode MS" charset="0"/>
              </a:defRPr>
            </a:lvl1pPr>
          </a:lstStyle>
          <a:p>
            <a:r>
              <a:rPr lang="en-GB" dirty="0"/>
              <a:t>Slide </a:t>
            </a:r>
            <a:fld id="{D09C756B-EB39-4236-ADBB-73052B179AE4}" type="slidenum">
              <a:rPr lang="en-GB" smtClean="0"/>
              <a:pPr/>
              <a:t>‹#›</a:t>
            </a:fld>
            <a:endParaRPr lang="en-GB" dirty="0"/>
          </a:p>
        </p:txBody>
      </p:sp>
      <p:sp>
        <p:nvSpPr>
          <p:cNvPr id="1030" name="Line 6"/>
          <p:cNvSpPr>
            <a:spLocks noChangeShapeType="1"/>
          </p:cNvSpPr>
          <p:nvPr/>
        </p:nvSpPr>
        <p:spPr bwMode="auto">
          <a:xfrm>
            <a:off x="731520" y="650240"/>
            <a:ext cx="8290560" cy="1694"/>
          </a:xfrm>
          <a:prstGeom prst="line">
            <a:avLst/>
          </a:prstGeom>
          <a:noFill/>
          <a:ln w="12600">
            <a:solidFill>
              <a:srgbClr val="000000"/>
            </a:solidFill>
            <a:miter lim="800000"/>
            <a:headEnd/>
            <a:tailEnd/>
          </a:ln>
          <a:effectLst/>
        </p:spPr>
        <p:txBody>
          <a:bodyPr/>
          <a:lstStyle/>
          <a:p>
            <a:endParaRPr lang="en-GB" sz="2706" dirty="0">
              <a:latin typeface="Calibri" panose="020F0502020204030204" pitchFamily="34" charset="0"/>
            </a:endParaRPr>
          </a:p>
        </p:txBody>
      </p:sp>
      <p:sp>
        <p:nvSpPr>
          <p:cNvPr id="1031" name="Rectangle 7"/>
          <p:cNvSpPr>
            <a:spLocks noChangeArrowheads="1"/>
          </p:cNvSpPr>
          <p:nvPr/>
        </p:nvSpPr>
        <p:spPr bwMode="auto">
          <a:xfrm>
            <a:off x="729828" y="6907108"/>
            <a:ext cx="1022665" cy="262701"/>
          </a:xfrm>
          <a:prstGeom prst="rect">
            <a:avLst/>
          </a:prstGeom>
          <a:noFill/>
          <a:ln w="9525">
            <a:noFill/>
            <a:round/>
            <a:headEnd/>
            <a:tailEnd/>
          </a:ln>
          <a:effectLst/>
        </p:spPr>
        <p:txBody>
          <a:bodyPr wrap="none" lIns="0" tIns="0" rIns="0" bIns="0">
            <a:spAutoFit/>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1707" dirty="0">
                <a:solidFill>
                  <a:srgbClr val="000000"/>
                </a:solidFill>
                <a:latin typeface="Calibri" panose="020F0502020204030204" pitchFamily="34" charset="0"/>
              </a:rPr>
              <a:t>Submission</a:t>
            </a:r>
          </a:p>
        </p:txBody>
      </p:sp>
      <p:sp>
        <p:nvSpPr>
          <p:cNvPr id="1032" name="Line 8"/>
          <p:cNvSpPr>
            <a:spLocks noChangeShapeType="1"/>
          </p:cNvSpPr>
          <p:nvPr/>
        </p:nvSpPr>
        <p:spPr bwMode="auto">
          <a:xfrm>
            <a:off x="731520" y="6908800"/>
            <a:ext cx="8371840" cy="1694"/>
          </a:xfrm>
          <a:prstGeom prst="line">
            <a:avLst/>
          </a:prstGeom>
          <a:noFill/>
          <a:ln w="12600">
            <a:solidFill>
              <a:srgbClr val="000000"/>
            </a:solidFill>
            <a:miter lim="800000"/>
            <a:headEnd/>
            <a:tailEnd/>
          </a:ln>
          <a:effectLst/>
        </p:spPr>
        <p:txBody>
          <a:bodyPr/>
          <a:lstStyle/>
          <a:p>
            <a:endParaRPr lang="en-GB" sz="2987" dirty="0">
              <a:latin typeface="Calibri" panose="020F0502020204030204" pitchFamily="34" charset="0"/>
            </a:endParaRPr>
          </a:p>
        </p:txBody>
      </p:sp>
      <p:sp>
        <p:nvSpPr>
          <p:cNvPr id="10" name="Date Placeholder 3"/>
          <p:cNvSpPr txBox="1">
            <a:spLocks/>
          </p:cNvSpPr>
          <p:nvPr userDrawn="1"/>
        </p:nvSpPr>
        <p:spPr bwMode="auto">
          <a:xfrm>
            <a:off x="5334003" y="380978"/>
            <a:ext cx="3733826" cy="29125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79226"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75386" algn="l"/>
                <a:tab pos="1950772" algn="l"/>
                <a:tab pos="2926158" algn="l"/>
                <a:tab pos="3901544" algn="l"/>
                <a:tab pos="4876930" algn="l"/>
                <a:tab pos="5852315" algn="l"/>
                <a:tab pos="6827701" algn="l"/>
                <a:tab pos="7803087" algn="l"/>
                <a:tab pos="8778473" algn="l"/>
                <a:tab pos="9753859" algn="l"/>
                <a:tab pos="10729245" algn="l"/>
              </a:tabLst>
              <a:defRPr/>
            </a:pPr>
            <a:r>
              <a:rPr kumimoji="0" lang="en-GB" sz="1920" b="1" i="0" u="none" strike="noStrike" kern="1200" cap="none" spc="0" normalizeH="0" baseline="0" noProof="0" dirty="0">
                <a:ln>
                  <a:noFill/>
                </a:ln>
                <a:solidFill>
                  <a:srgbClr val="000000"/>
                </a:solidFill>
                <a:effectLst/>
                <a:uLnTx/>
                <a:uFillTx/>
                <a:latin typeface="Calibri" panose="020F0502020204030204" pitchFamily="34" charset="0"/>
                <a:ea typeface="MS Gothic" charset="-128"/>
                <a:cs typeface="Arial Unicode MS" charset="0"/>
              </a:rPr>
              <a:t>doc.: IEEE 802.19-19/0017r0</a:t>
            </a:r>
          </a:p>
        </p:txBody>
      </p:sp>
    </p:spTree>
  </p:cSld>
  <p:clrMap bg1="lt1" tx1="dk1" bg2="lt2" tx2="dk2" accent1="accent1" accent2="accent2" accent3="accent3" accent4="accent4" accent5="accent5" accent6="accent6" hlink="hlink" folHlink="folHlink"/>
  <p:sldLayoutIdLst>
    <p:sldLayoutId id="2147483650" r:id="rId1"/>
  </p:sldLayoutIdLst>
  <p:hf hdr="0"/>
  <p:txStyles>
    <p:titleStyle>
      <a:lvl1pPr algn="ctr" defTabSz="479226" rtl="0" eaLnBrk="1" fontAlgn="base" hangingPunct="1">
        <a:spcBef>
          <a:spcPct val="0"/>
        </a:spcBef>
        <a:spcAft>
          <a:spcPct val="0"/>
        </a:spcAft>
        <a:buClr>
          <a:srgbClr val="000000"/>
        </a:buClr>
        <a:buSzPct val="100000"/>
        <a:buFont typeface="Times New Roman" pitchFamily="16" charset="0"/>
        <a:defRPr sz="3840" b="1">
          <a:solidFill>
            <a:srgbClr val="000000"/>
          </a:solidFill>
          <a:latin typeface="Calibri" panose="020F0502020204030204" pitchFamily="34" charset="0"/>
          <a:ea typeface="+mj-ea"/>
          <a:cs typeface="+mj-cs"/>
        </a:defRPr>
      </a:lvl1pPr>
      <a:lvl2pPr marL="792502" indent="-304809"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2pPr>
      <a:lvl3pPr marL="1219232"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3pPr>
      <a:lvl4pPr marL="1706925"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4pPr>
      <a:lvl5pPr marL="2194618"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5pPr>
      <a:lvl6pPr marL="2682311"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6pPr>
      <a:lvl7pPr marL="3170004"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7pPr>
      <a:lvl8pPr marL="3657697"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8pPr>
      <a:lvl9pPr marL="4145390" indent="-243846" algn="ctr" defTabSz="479226" rtl="0" eaLnBrk="1" fontAlgn="base" hangingPunct="1">
        <a:spcBef>
          <a:spcPct val="0"/>
        </a:spcBef>
        <a:spcAft>
          <a:spcPct val="0"/>
        </a:spcAft>
        <a:buClr>
          <a:srgbClr val="000000"/>
        </a:buClr>
        <a:buSzPct val="100000"/>
        <a:buFont typeface="Times New Roman" pitchFamily="16" charset="0"/>
        <a:defRPr sz="3413" b="1">
          <a:solidFill>
            <a:srgbClr val="000000"/>
          </a:solidFill>
          <a:latin typeface="Times New Roman" pitchFamily="16" charset="0"/>
          <a:ea typeface="MS Gothic" charset="-128"/>
        </a:defRPr>
      </a:lvl9pPr>
    </p:titleStyle>
    <p:bodyStyle>
      <a:lvl1pPr marL="365770" indent="-365770" algn="l" defTabSz="479226" rtl="0" eaLnBrk="1" fontAlgn="base" hangingPunct="1">
        <a:spcBef>
          <a:spcPts val="640"/>
        </a:spcBef>
        <a:spcAft>
          <a:spcPct val="0"/>
        </a:spcAft>
        <a:buClr>
          <a:srgbClr val="000000"/>
        </a:buClr>
        <a:buSzPct val="100000"/>
        <a:buFont typeface="Times New Roman" pitchFamily="16" charset="0"/>
        <a:defRPr sz="2560" b="1">
          <a:solidFill>
            <a:srgbClr val="000000"/>
          </a:solidFill>
          <a:latin typeface="Calibri" panose="020F0502020204030204" pitchFamily="34" charset="0"/>
          <a:ea typeface="+mn-ea"/>
          <a:cs typeface="+mn-cs"/>
        </a:defRPr>
      </a:lvl1pPr>
      <a:lvl2pPr marL="792502" indent="-304809" algn="l" defTabSz="479226" rtl="0" eaLnBrk="1" fontAlgn="base" hangingPunct="1">
        <a:spcBef>
          <a:spcPts val="533"/>
        </a:spcBef>
        <a:spcAft>
          <a:spcPct val="0"/>
        </a:spcAft>
        <a:buClr>
          <a:srgbClr val="000000"/>
        </a:buClr>
        <a:buSzPct val="100000"/>
        <a:buFont typeface="Times New Roman" pitchFamily="16" charset="0"/>
        <a:defRPr sz="2133">
          <a:solidFill>
            <a:srgbClr val="000000"/>
          </a:solidFill>
          <a:latin typeface="Calibri" panose="020F0502020204030204" pitchFamily="34" charset="0"/>
          <a:ea typeface="+mn-ea"/>
        </a:defRPr>
      </a:lvl2pPr>
      <a:lvl3pPr marL="1219232" indent="-243846" algn="l" defTabSz="479226" rtl="0" eaLnBrk="1" fontAlgn="base" hangingPunct="1">
        <a:spcBef>
          <a:spcPts val="480"/>
        </a:spcBef>
        <a:spcAft>
          <a:spcPct val="0"/>
        </a:spcAft>
        <a:buClr>
          <a:srgbClr val="000000"/>
        </a:buClr>
        <a:buSzPct val="100000"/>
        <a:buFont typeface="Times New Roman" pitchFamily="16" charset="0"/>
        <a:defRPr>
          <a:solidFill>
            <a:srgbClr val="000000"/>
          </a:solidFill>
          <a:latin typeface="Calibri" panose="020F0502020204030204" pitchFamily="34" charset="0"/>
          <a:ea typeface="+mn-ea"/>
        </a:defRPr>
      </a:lvl3pPr>
      <a:lvl4pPr marL="1706925"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4pPr>
      <a:lvl5pPr marL="2194618"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Calibri" panose="020F0502020204030204" pitchFamily="34" charset="0"/>
          <a:ea typeface="+mn-ea"/>
        </a:defRPr>
      </a:lvl5pPr>
      <a:lvl6pPr marL="2682311"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6pPr>
      <a:lvl7pPr marL="3170004"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7pPr>
      <a:lvl8pPr marL="3657697"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8pPr>
      <a:lvl9pPr marL="4145390" indent="-243846" algn="l" defTabSz="479226" rtl="0" eaLnBrk="1" fontAlgn="base" hangingPunct="1">
        <a:spcBef>
          <a:spcPts val="427"/>
        </a:spcBef>
        <a:spcAft>
          <a:spcPct val="0"/>
        </a:spcAft>
        <a:buClr>
          <a:srgbClr val="000000"/>
        </a:buClr>
        <a:buSzPct val="100000"/>
        <a:buFont typeface="Times New Roman" pitchFamily="16" charset="0"/>
        <a:defRPr sz="1707">
          <a:solidFill>
            <a:srgbClr val="000000"/>
          </a:solidFill>
          <a:latin typeface="+mn-lt"/>
          <a:ea typeface="+mn-ea"/>
        </a:defRPr>
      </a:lvl9pPr>
    </p:bodyStyle>
    <p:otherStyle>
      <a:defPPr>
        <a:defRPr lang="en-US"/>
      </a:defPPr>
      <a:lvl1pPr marL="0" algn="l" defTabSz="975386" rtl="0" eaLnBrk="1" latinLnBrk="0" hangingPunct="1">
        <a:defRPr sz="1920" kern="1200">
          <a:solidFill>
            <a:schemeClr val="tx1"/>
          </a:solidFill>
          <a:latin typeface="+mn-lt"/>
          <a:ea typeface="+mn-ea"/>
          <a:cs typeface="+mn-cs"/>
        </a:defRPr>
      </a:lvl1pPr>
      <a:lvl2pPr marL="487693" algn="l" defTabSz="975386" rtl="0" eaLnBrk="1" latinLnBrk="0" hangingPunct="1">
        <a:defRPr sz="1920" kern="1200">
          <a:solidFill>
            <a:schemeClr val="tx1"/>
          </a:solidFill>
          <a:latin typeface="+mn-lt"/>
          <a:ea typeface="+mn-ea"/>
          <a:cs typeface="+mn-cs"/>
        </a:defRPr>
      </a:lvl2pPr>
      <a:lvl3pPr marL="975386" algn="l" defTabSz="975386" rtl="0" eaLnBrk="1" latinLnBrk="0" hangingPunct="1">
        <a:defRPr sz="1920" kern="1200">
          <a:solidFill>
            <a:schemeClr val="tx1"/>
          </a:solidFill>
          <a:latin typeface="+mn-lt"/>
          <a:ea typeface="+mn-ea"/>
          <a:cs typeface="+mn-cs"/>
        </a:defRPr>
      </a:lvl3pPr>
      <a:lvl4pPr marL="1463079" algn="l" defTabSz="975386" rtl="0" eaLnBrk="1" latinLnBrk="0" hangingPunct="1">
        <a:defRPr sz="1920" kern="1200">
          <a:solidFill>
            <a:schemeClr val="tx1"/>
          </a:solidFill>
          <a:latin typeface="+mn-lt"/>
          <a:ea typeface="+mn-ea"/>
          <a:cs typeface="+mn-cs"/>
        </a:defRPr>
      </a:lvl4pPr>
      <a:lvl5pPr marL="1950772" algn="l" defTabSz="975386" rtl="0" eaLnBrk="1" latinLnBrk="0" hangingPunct="1">
        <a:defRPr sz="1920" kern="1200">
          <a:solidFill>
            <a:schemeClr val="tx1"/>
          </a:solidFill>
          <a:latin typeface="+mn-lt"/>
          <a:ea typeface="+mn-ea"/>
          <a:cs typeface="+mn-cs"/>
        </a:defRPr>
      </a:lvl5pPr>
      <a:lvl6pPr marL="2438465" algn="l" defTabSz="975386" rtl="0" eaLnBrk="1" latinLnBrk="0" hangingPunct="1">
        <a:defRPr sz="1920" kern="1200">
          <a:solidFill>
            <a:schemeClr val="tx1"/>
          </a:solidFill>
          <a:latin typeface="+mn-lt"/>
          <a:ea typeface="+mn-ea"/>
          <a:cs typeface="+mn-cs"/>
        </a:defRPr>
      </a:lvl6pPr>
      <a:lvl7pPr marL="2926158" algn="l" defTabSz="975386" rtl="0" eaLnBrk="1" latinLnBrk="0" hangingPunct="1">
        <a:defRPr sz="1920" kern="1200">
          <a:solidFill>
            <a:schemeClr val="tx1"/>
          </a:solidFill>
          <a:latin typeface="+mn-lt"/>
          <a:ea typeface="+mn-ea"/>
          <a:cs typeface="+mn-cs"/>
        </a:defRPr>
      </a:lvl7pPr>
      <a:lvl8pPr marL="3413851" algn="l" defTabSz="975386" rtl="0" eaLnBrk="1" latinLnBrk="0" hangingPunct="1">
        <a:defRPr sz="1920" kern="1200">
          <a:solidFill>
            <a:schemeClr val="tx1"/>
          </a:solidFill>
          <a:latin typeface="+mn-lt"/>
          <a:ea typeface="+mn-ea"/>
          <a:cs typeface="+mn-cs"/>
        </a:defRPr>
      </a:lvl8pPr>
      <a:lvl9pPr marL="3901544" algn="l" defTabSz="975386"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743373" y="355601"/>
            <a:ext cx="2457015" cy="291254"/>
          </a:xfrm>
        </p:spPr>
        <p:txBody>
          <a:bodyPr/>
          <a:lstStyle/>
          <a:p>
            <a:r>
              <a:rPr lang="en-US" dirty="0"/>
              <a:t>March 2019</a:t>
            </a:r>
            <a:endParaRPr lang="en-GB" dirty="0"/>
          </a:p>
        </p:txBody>
      </p:sp>
      <p:sp>
        <p:nvSpPr>
          <p:cNvPr id="7" name="Footer Placeholder 4"/>
          <p:cNvSpPr>
            <a:spLocks noGrp="1"/>
          </p:cNvSpPr>
          <p:nvPr>
            <p:ph type="ftr" idx="14"/>
          </p:nvPr>
        </p:nvSpPr>
        <p:spPr>
          <a:xfrm>
            <a:off x="5867407" y="6907108"/>
            <a:ext cx="3244420" cy="193040"/>
          </a:xfrm>
        </p:spPr>
        <p:txBody>
          <a:bodyPr/>
          <a:lstStyle/>
          <a:p>
            <a:r>
              <a:rPr lang="en-GB" dirty="0"/>
              <a:t>Steve Shellhammer, Qualcomm</a:t>
            </a:r>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731520" y="731520"/>
            <a:ext cx="8290560" cy="1137920"/>
          </a:xfrm>
          <a:ln/>
        </p:spPr>
        <p:txBody>
          <a:bodyPr/>
          <a:lstStyle/>
          <a:p>
            <a:pPr>
              <a:tabLst>
                <a:tab pos="0" algn="l"/>
                <a:tab pos="975386" algn="l"/>
                <a:tab pos="1950772" algn="l"/>
                <a:tab pos="2926158" algn="l"/>
                <a:tab pos="3901544" algn="l"/>
                <a:tab pos="4876930" algn="l"/>
                <a:tab pos="5852315" algn="l"/>
                <a:tab pos="6827701" algn="l"/>
                <a:tab pos="7803087" algn="l"/>
                <a:tab pos="8778473" algn="l"/>
                <a:tab pos="9753859" algn="l"/>
                <a:tab pos="10729245" algn="l"/>
              </a:tabLst>
            </a:pPr>
            <a:r>
              <a:rPr lang="en-GB" sz="3600" dirty="0"/>
              <a:t>March Coexistence Discussion</a:t>
            </a:r>
          </a:p>
        </p:txBody>
      </p:sp>
      <p:sp>
        <p:nvSpPr>
          <p:cNvPr id="3074" name="Rectangle 2"/>
          <p:cNvSpPr>
            <a:spLocks noGrp="1" noChangeArrowheads="1"/>
          </p:cNvSpPr>
          <p:nvPr>
            <p:ph type="body" idx="1"/>
          </p:nvPr>
        </p:nvSpPr>
        <p:spPr>
          <a:xfrm>
            <a:off x="731520" y="1625600"/>
            <a:ext cx="8290560" cy="423334"/>
          </a:xfrm>
          <a:ln/>
        </p:spPr>
        <p:txBody>
          <a:bodyPr/>
          <a:lstStyle/>
          <a:p>
            <a:pPr marL="0" indent="0" algn="ctr">
              <a:spcBef>
                <a:spcPts val="533"/>
              </a:spcBef>
              <a:buNone/>
              <a:tabLst>
                <a:tab pos="973693" algn="l"/>
                <a:tab pos="1949079" algn="l"/>
                <a:tab pos="2924465" algn="l"/>
                <a:tab pos="3899851" algn="l"/>
                <a:tab pos="4875237" algn="l"/>
                <a:tab pos="5850623" algn="l"/>
                <a:tab pos="6826009" algn="l"/>
                <a:tab pos="7801395" algn="l"/>
                <a:tab pos="8776781" algn="l"/>
                <a:tab pos="9752167" algn="l"/>
                <a:tab pos="10727552" algn="l"/>
              </a:tabLst>
            </a:pPr>
            <a:r>
              <a:rPr lang="en-GB" sz="2133" dirty="0"/>
              <a:t>Date:</a:t>
            </a:r>
            <a:r>
              <a:rPr lang="en-GB" sz="2133" b="0" dirty="0"/>
              <a:t> 2019-03-11</a:t>
            </a:r>
          </a:p>
        </p:txBody>
      </p:sp>
      <p:graphicFrame>
        <p:nvGraphicFramePr>
          <p:cNvPr id="3075" name="Object 3"/>
          <p:cNvGraphicFramePr>
            <a:graphicFrameLocks noChangeAspect="1"/>
          </p:cNvGraphicFramePr>
          <p:nvPr>
            <p:extLst>
              <p:ext uri="{D42A27DB-BD31-4B8C-83A1-F6EECF244321}">
                <p14:modId xmlns:p14="http://schemas.microsoft.com/office/powerpoint/2010/main" val="4249318107"/>
              </p:ext>
            </p:extLst>
          </p:nvPr>
        </p:nvGraphicFramePr>
        <p:xfrm>
          <a:off x="546100" y="2438400"/>
          <a:ext cx="8661400" cy="2679700"/>
        </p:xfrm>
        <a:graphic>
          <a:graphicData uri="http://schemas.openxmlformats.org/presentationml/2006/ole">
            <mc:AlternateContent xmlns:mc="http://schemas.openxmlformats.org/markup-compatibility/2006">
              <mc:Choice xmlns:v="urn:schemas-microsoft-com:vml" Requires="v">
                <p:oleObj spid="_x0000_s1037" name="Document" r:id="rId4" imgW="8238348" imgH="2556850" progId="Word.Document.8">
                  <p:embed/>
                </p:oleObj>
              </mc:Choice>
              <mc:Fallback>
                <p:oleObj name="Document" r:id="rId4" imgW="8238348" imgH="2556850" progId="Word.Document.8">
                  <p:embed/>
                  <p:pic>
                    <p:nvPicPr>
                      <p:cNvPr id="3075" name="Object 3"/>
                      <p:cNvPicPr>
                        <a:picLocks noChangeAspect="1" noChangeArrowheads="1"/>
                      </p:cNvPicPr>
                      <p:nvPr/>
                    </p:nvPicPr>
                    <p:blipFill>
                      <a:blip r:embed="rId5"/>
                      <a:srcRect/>
                      <a:stretch>
                        <a:fillRect/>
                      </a:stretch>
                    </p:blipFill>
                    <p:spPr bwMode="auto">
                      <a:xfrm>
                        <a:off x="546100" y="2438400"/>
                        <a:ext cx="8661400" cy="26797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68960" y="2069253"/>
            <a:ext cx="1544320" cy="406400"/>
          </a:xfrm>
          <a:prstGeom prst="rect">
            <a:avLst/>
          </a:prstGeom>
          <a:noFill/>
          <a:ln w="9525">
            <a:noFill/>
            <a:round/>
            <a:headEnd/>
            <a:tailEnd/>
          </a:ln>
          <a:effectLst/>
        </p:spPr>
        <p:txBody>
          <a:bodyPr lIns="98304" tIns="49152" rIns="98304" bIns="49152"/>
          <a:lstStyle/>
          <a:p>
            <a:pPr>
              <a:spcBef>
                <a:spcPts val="533"/>
              </a:spcBef>
              <a:tabLst>
                <a:tab pos="365770" algn="l"/>
                <a:tab pos="1341156" algn="l"/>
                <a:tab pos="2316542" algn="l"/>
                <a:tab pos="3291927" algn="l"/>
                <a:tab pos="4267313" algn="l"/>
                <a:tab pos="5242699" algn="l"/>
                <a:tab pos="6218085" algn="l"/>
                <a:tab pos="7193471" algn="l"/>
                <a:tab pos="8168857" algn="l"/>
                <a:tab pos="9144243" algn="l"/>
                <a:tab pos="10119629" algn="l"/>
                <a:tab pos="11095015" algn="l"/>
              </a:tabLst>
            </a:pPr>
            <a:r>
              <a:rPr lang="en-GB" sz="2133" dirty="0">
                <a:solidFill>
                  <a:srgbClr val="000000"/>
                </a:solidFill>
                <a:latin typeface="Calibri" panose="020F0502020204030204" pitchFamily="34" charset="0"/>
              </a:rPr>
              <a:t>Authors:</a:t>
            </a:r>
          </a:p>
        </p:txBody>
      </p:sp>
      <p:grpSp>
        <p:nvGrpSpPr>
          <p:cNvPr id="12" name="Group 11"/>
          <p:cNvGrpSpPr/>
          <p:nvPr/>
        </p:nvGrpSpPr>
        <p:grpSpPr>
          <a:xfrm>
            <a:off x="609600" y="6138102"/>
            <a:ext cx="8534400" cy="694109"/>
            <a:chOff x="571500" y="5449669"/>
            <a:chExt cx="8001000" cy="650727"/>
          </a:xfrm>
        </p:grpSpPr>
        <p:sp>
          <p:nvSpPr>
            <p:cNvPr id="4" name="TextBox 3"/>
            <p:cNvSpPr txBox="1"/>
            <p:nvPr/>
          </p:nvSpPr>
          <p:spPr>
            <a:xfrm>
              <a:off x="571500" y="5449669"/>
              <a:ext cx="8001000" cy="650727"/>
            </a:xfrm>
            <a:prstGeom prst="rect">
              <a:avLst/>
            </a:prstGeom>
            <a:noFill/>
          </p:spPr>
          <p:txBody>
            <a:bodyPr wrap="square" rtlCol="0">
              <a:spAutoFit/>
            </a:bodyPr>
            <a:lstStyle/>
            <a:p>
              <a:r>
                <a:rPr lang="en-US" sz="1280" dirty="0">
                  <a:solidFill>
                    <a:schemeClr val="tx1"/>
                  </a:solidFill>
                  <a:latin typeface="Calibri" panose="020F0502020204030204" pitchFamily="34" charset="0"/>
                </a:rPr>
                <a:t>Notice: This document has been prepared to assist IEEE 802.19. It is offered as a basis for discussion and is not binding on the contributing individual(s) or organization(s). The material in this document is subject to change in form and content after further study. The contributor(s) reserve(s) the right to add, amend or withdraw material contained herein.</a:t>
              </a:r>
            </a:p>
          </p:txBody>
        </p:sp>
        <p:sp>
          <p:nvSpPr>
            <p:cNvPr id="5" name="Rectangle 4"/>
            <p:cNvSpPr/>
            <p:nvPr/>
          </p:nvSpPr>
          <p:spPr bwMode="auto">
            <a:xfrm>
              <a:off x="571500" y="5486400"/>
              <a:ext cx="8001000" cy="601234"/>
            </a:xfrm>
            <a:prstGeom prst="rect">
              <a:avLst/>
            </a:prstGeom>
            <a:noFill/>
            <a:ln w="19050" cap="flat" cmpd="sng" algn="ctr">
              <a:solidFill>
                <a:schemeClr val="tx1"/>
              </a:solidFill>
              <a:prstDash val="solid"/>
              <a:round/>
              <a:headEnd type="none" w="med" len="med"/>
              <a:tailEnd type="none" w="med" len="med"/>
            </a:ln>
            <a:effectLst/>
          </p:spPr>
          <p:txBody>
            <a:bodyPr vert="horz" wrap="square" lIns="97536" tIns="48768" rIns="97536" bIns="48768" numCol="1" rtlCol="0" anchor="t" anchorCtr="0" compatLnSpc="1">
              <a:prstTxWarp prst="textNoShape">
                <a:avLst/>
              </a:prstTxWarp>
            </a:bodyPr>
            <a:lstStyle/>
            <a:p>
              <a:pPr defTabSz="479226"/>
              <a:endParaRPr lang="en-US" sz="2560" dirty="0"/>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Abstract</a:t>
            </a:r>
          </a:p>
        </p:txBody>
      </p:sp>
      <p:sp>
        <p:nvSpPr>
          <p:cNvPr id="3" name="Content Placeholder 2"/>
          <p:cNvSpPr>
            <a:spLocks noGrp="1"/>
          </p:cNvSpPr>
          <p:nvPr>
            <p:ph idx="1"/>
          </p:nvPr>
        </p:nvSpPr>
        <p:spPr/>
        <p:txBody>
          <a:bodyPr/>
          <a:lstStyle/>
          <a:p>
            <a:r>
              <a:rPr lang="en-US" sz="2800" dirty="0"/>
              <a:t>This presentation includes Notes and Straw Polls from the Working Group Opening</a:t>
            </a:r>
          </a:p>
        </p:txBody>
      </p:sp>
      <p:sp>
        <p:nvSpPr>
          <p:cNvPr id="4" name="Slide Number Placeholder 3"/>
          <p:cNvSpPr>
            <a:spLocks noGrp="1"/>
          </p:cNvSpPr>
          <p:nvPr>
            <p:ph type="sldNum" idx="12"/>
          </p:nvPr>
        </p:nvSpPr>
        <p:spPr/>
        <p:txBody>
          <a:bodyPr/>
          <a:lstStyle/>
          <a:p>
            <a:r>
              <a:rPr lang="en-GB" dirty="0"/>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dirty="0"/>
              <a:t>Steve Shellhammer, Qualcomm</a:t>
            </a:r>
          </a:p>
        </p:txBody>
      </p:sp>
      <p:sp>
        <p:nvSpPr>
          <p:cNvPr id="6" name="Date Placeholder 5"/>
          <p:cNvSpPr>
            <a:spLocks noGrp="1"/>
          </p:cNvSpPr>
          <p:nvPr>
            <p:ph type="dt" idx="15"/>
          </p:nvPr>
        </p:nvSpPr>
        <p:spPr/>
        <p:txBody>
          <a:bodyPr/>
          <a:lstStyle/>
          <a:p>
            <a:r>
              <a:rPr lang="en-US" dirty="0"/>
              <a:t>March 2019</a:t>
            </a:r>
            <a:endParaRPr lang="en-GB" dirty="0"/>
          </a:p>
        </p:txBody>
      </p:sp>
    </p:spTree>
    <p:extLst>
      <p:ext uri="{BB962C8B-B14F-4D97-AF65-F5344CB8AC3E}">
        <p14:creationId xmlns:p14="http://schemas.microsoft.com/office/powerpoint/2010/main" val="3731895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EB698-6D43-44B4-A6C2-60E00D270553}"/>
              </a:ext>
            </a:extLst>
          </p:cNvPr>
          <p:cNvSpPr>
            <a:spLocks noGrp="1"/>
          </p:cNvSpPr>
          <p:nvPr>
            <p:ph type="title"/>
          </p:nvPr>
        </p:nvSpPr>
        <p:spPr/>
        <p:txBody>
          <a:bodyPr/>
          <a:lstStyle/>
          <a:p>
            <a:r>
              <a:rPr lang="en-US" sz="2800" dirty="0"/>
              <a:t>Possible Titles for the CA Document – Straw Poll</a:t>
            </a:r>
          </a:p>
        </p:txBody>
      </p:sp>
      <p:sp>
        <p:nvSpPr>
          <p:cNvPr id="3" name="Content Placeholder 2">
            <a:extLst>
              <a:ext uri="{FF2B5EF4-FFF2-40B4-BE49-F238E27FC236}">
                <a16:creationId xmlns:a16="http://schemas.microsoft.com/office/drawing/2014/main" id="{ABEE2BC0-7537-4ECD-9069-D330DF869AAF}"/>
              </a:ext>
            </a:extLst>
          </p:cNvPr>
          <p:cNvSpPr>
            <a:spLocks noGrp="1"/>
          </p:cNvSpPr>
          <p:nvPr>
            <p:ph idx="1"/>
          </p:nvPr>
        </p:nvSpPr>
        <p:spPr/>
        <p:txBody>
          <a:bodyPr/>
          <a:lstStyle/>
          <a:p>
            <a:pPr marL="514350" indent="-514350">
              <a:buFont typeface="+mj-lt"/>
              <a:buAutoNum type="arabicPeriod"/>
            </a:pPr>
            <a:r>
              <a:rPr lang="en-US" dirty="0"/>
              <a:t>Coexistence Assessment – 20 </a:t>
            </a:r>
          </a:p>
          <a:p>
            <a:pPr marL="514350" indent="-514350">
              <a:buFont typeface="+mj-lt"/>
              <a:buAutoNum type="arabicPeriod"/>
            </a:pPr>
            <a:r>
              <a:rPr lang="en-US" dirty="0"/>
              <a:t>Coexistence Analysis – 11 </a:t>
            </a:r>
          </a:p>
          <a:p>
            <a:pPr marL="514350" indent="-514350">
              <a:buFont typeface="+mj-lt"/>
              <a:buAutoNum type="arabicPeriod"/>
            </a:pPr>
            <a:r>
              <a:rPr lang="en-US" dirty="0"/>
              <a:t>Coexistence Awareness – 20 </a:t>
            </a:r>
          </a:p>
          <a:p>
            <a:pPr marL="514350" indent="-514350">
              <a:buFont typeface="+mj-lt"/>
              <a:buAutoNum type="arabicPeriod"/>
            </a:pPr>
            <a:r>
              <a:rPr lang="en-US" dirty="0"/>
              <a:t>Coexistence Assurance – 11 </a:t>
            </a:r>
          </a:p>
          <a:p>
            <a:pPr marL="0" indent="0">
              <a:buNone/>
            </a:pPr>
            <a:endParaRPr lang="en-US" dirty="0"/>
          </a:p>
          <a:p>
            <a:endParaRPr lang="en-US" dirty="0"/>
          </a:p>
        </p:txBody>
      </p:sp>
      <p:sp>
        <p:nvSpPr>
          <p:cNvPr id="4" name="Slide Number Placeholder 3">
            <a:extLst>
              <a:ext uri="{FF2B5EF4-FFF2-40B4-BE49-F238E27FC236}">
                <a16:creationId xmlns:a16="http://schemas.microsoft.com/office/drawing/2014/main" id="{CCEA9E7F-131B-49F8-B689-3A04C6988F79}"/>
              </a:ext>
            </a:extLst>
          </p:cNvPr>
          <p:cNvSpPr>
            <a:spLocks noGrp="1"/>
          </p:cNvSpPr>
          <p:nvPr>
            <p:ph type="sldNum" idx="12"/>
          </p:nvPr>
        </p:nvSpPr>
        <p:spPr/>
        <p:txBody>
          <a:bodyPr/>
          <a:lstStyle/>
          <a:p>
            <a:r>
              <a:rPr lang="en-GB" dirty="0"/>
              <a:t>Slide </a:t>
            </a:r>
            <a:fld id="{440F5867-744E-4AA6-B0ED-4C44D2DFBB7B}" type="slidenum">
              <a:rPr lang="en-GB" smtClean="0"/>
              <a:pPr/>
              <a:t>3</a:t>
            </a:fld>
            <a:endParaRPr lang="en-GB" dirty="0"/>
          </a:p>
        </p:txBody>
      </p:sp>
      <p:sp>
        <p:nvSpPr>
          <p:cNvPr id="5" name="Footer Placeholder 4">
            <a:extLst>
              <a:ext uri="{FF2B5EF4-FFF2-40B4-BE49-F238E27FC236}">
                <a16:creationId xmlns:a16="http://schemas.microsoft.com/office/drawing/2014/main" id="{9CF693E7-0F9C-49E8-9C46-92D60F7F76D5}"/>
              </a:ext>
            </a:extLst>
          </p:cNvPr>
          <p:cNvSpPr>
            <a:spLocks noGrp="1"/>
          </p:cNvSpPr>
          <p:nvPr>
            <p:ph type="ftr" idx="14"/>
          </p:nvPr>
        </p:nvSpPr>
        <p:spPr/>
        <p:txBody>
          <a:bodyPr/>
          <a:lstStyle/>
          <a:p>
            <a:r>
              <a:rPr lang="en-GB" dirty="0"/>
              <a:t>Steve Shellhammer, Qualcomm</a:t>
            </a:r>
          </a:p>
        </p:txBody>
      </p:sp>
      <p:sp>
        <p:nvSpPr>
          <p:cNvPr id="6" name="Date Placeholder 5">
            <a:extLst>
              <a:ext uri="{FF2B5EF4-FFF2-40B4-BE49-F238E27FC236}">
                <a16:creationId xmlns:a16="http://schemas.microsoft.com/office/drawing/2014/main" id="{7284E043-B3ED-4AC7-9C63-2F421FBDF04B}"/>
              </a:ext>
            </a:extLst>
          </p:cNvPr>
          <p:cNvSpPr>
            <a:spLocks noGrp="1"/>
          </p:cNvSpPr>
          <p:nvPr>
            <p:ph type="dt" idx="15"/>
          </p:nvPr>
        </p:nvSpPr>
        <p:spPr/>
        <p:txBody>
          <a:bodyPr/>
          <a:lstStyle/>
          <a:p>
            <a:r>
              <a:rPr lang="en-US" dirty="0"/>
              <a:t>March 2019</a:t>
            </a:r>
            <a:endParaRPr lang="en-GB" dirty="0"/>
          </a:p>
        </p:txBody>
      </p:sp>
    </p:spTree>
    <p:extLst>
      <p:ext uri="{BB962C8B-B14F-4D97-AF65-F5344CB8AC3E}">
        <p14:creationId xmlns:p14="http://schemas.microsoft.com/office/powerpoint/2010/main" val="2055683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EB698-6D43-44B4-A6C2-60E00D270553}"/>
              </a:ext>
            </a:extLst>
          </p:cNvPr>
          <p:cNvSpPr>
            <a:spLocks noGrp="1"/>
          </p:cNvSpPr>
          <p:nvPr>
            <p:ph type="title"/>
          </p:nvPr>
        </p:nvSpPr>
        <p:spPr/>
        <p:txBody>
          <a:bodyPr/>
          <a:lstStyle/>
          <a:p>
            <a:r>
              <a:rPr lang="en-US" sz="3200" dirty="0"/>
              <a:t>Possible Titles for CA Document – Straw Poll</a:t>
            </a:r>
          </a:p>
        </p:txBody>
      </p:sp>
      <p:sp>
        <p:nvSpPr>
          <p:cNvPr id="3" name="Content Placeholder 2">
            <a:extLst>
              <a:ext uri="{FF2B5EF4-FFF2-40B4-BE49-F238E27FC236}">
                <a16:creationId xmlns:a16="http://schemas.microsoft.com/office/drawing/2014/main" id="{ABEE2BC0-7537-4ECD-9069-D330DF869AAF}"/>
              </a:ext>
            </a:extLst>
          </p:cNvPr>
          <p:cNvSpPr>
            <a:spLocks noGrp="1"/>
          </p:cNvSpPr>
          <p:nvPr>
            <p:ph idx="1"/>
          </p:nvPr>
        </p:nvSpPr>
        <p:spPr/>
        <p:txBody>
          <a:bodyPr/>
          <a:lstStyle/>
          <a:p>
            <a:pPr marL="514350" indent="-514350">
              <a:buFont typeface="+mj-lt"/>
              <a:buAutoNum type="arabicPeriod"/>
            </a:pPr>
            <a:r>
              <a:rPr lang="en-US" dirty="0"/>
              <a:t>Coexistence Assessment – 26  </a:t>
            </a:r>
          </a:p>
          <a:p>
            <a:pPr marL="514350" indent="-514350">
              <a:buFont typeface="+mj-lt"/>
              <a:buAutoNum type="arabicPeriod"/>
            </a:pPr>
            <a:r>
              <a:rPr lang="en-US" dirty="0"/>
              <a:t>Coexistence Awareness – 13 </a:t>
            </a:r>
          </a:p>
          <a:p>
            <a:pPr marL="514350" indent="-514350">
              <a:buFont typeface="+mj-lt"/>
              <a:buAutoNum type="arabicPeriod"/>
            </a:pPr>
            <a:endParaRPr lang="en-US" dirty="0"/>
          </a:p>
          <a:p>
            <a:pPr marL="0" indent="0">
              <a:buNone/>
            </a:pPr>
            <a:endParaRPr lang="en-US" dirty="0"/>
          </a:p>
          <a:p>
            <a:endParaRPr lang="en-US" dirty="0"/>
          </a:p>
        </p:txBody>
      </p:sp>
      <p:sp>
        <p:nvSpPr>
          <p:cNvPr id="4" name="Slide Number Placeholder 3">
            <a:extLst>
              <a:ext uri="{FF2B5EF4-FFF2-40B4-BE49-F238E27FC236}">
                <a16:creationId xmlns:a16="http://schemas.microsoft.com/office/drawing/2014/main" id="{CCEA9E7F-131B-49F8-B689-3A04C6988F79}"/>
              </a:ext>
            </a:extLst>
          </p:cNvPr>
          <p:cNvSpPr>
            <a:spLocks noGrp="1"/>
          </p:cNvSpPr>
          <p:nvPr>
            <p:ph type="sldNum" idx="12"/>
          </p:nvPr>
        </p:nvSpPr>
        <p:spPr/>
        <p:txBody>
          <a:bodyPr/>
          <a:lstStyle/>
          <a:p>
            <a:r>
              <a:rPr lang="en-GB" dirty="0"/>
              <a:t>Slide </a:t>
            </a:r>
            <a:fld id="{440F5867-744E-4AA6-B0ED-4C44D2DFBB7B}" type="slidenum">
              <a:rPr lang="en-GB" smtClean="0"/>
              <a:pPr/>
              <a:t>4</a:t>
            </a:fld>
            <a:endParaRPr lang="en-GB" dirty="0"/>
          </a:p>
        </p:txBody>
      </p:sp>
      <p:sp>
        <p:nvSpPr>
          <p:cNvPr id="5" name="Footer Placeholder 4">
            <a:extLst>
              <a:ext uri="{FF2B5EF4-FFF2-40B4-BE49-F238E27FC236}">
                <a16:creationId xmlns:a16="http://schemas.microsoft.com/office/drawing/2014/main" id="{9CF693E7-0F9C-49E8-9C46-92D60F7F76D5}"/>
              </a:ext>
            </a:extLst>
          </p:cNvPr>
          <p:cNvSpPr>
            <a:spLocks noGrp="1"/>
          </p:cNvSpPr>
          <p:nvPr>
            <p:ph type="ftr" idx="14"/>
          </p:nvPr>
        </p:nvSpPr>
        <p:spPr/>
        <p:txBody>
          <a:bodyPr/>
          <a:lstStyle/>
          <a:p>
            <a:r>
              <a:rPr lang="en-GB" dirty="0"/>
              <a:t>Steve Shellhammer, Qualcomm</a:t>
            </a:r>
          </a:p>
        </p:txBody>
      </p:sp>
      <p:sp>
        <p:nvSpPr>
          <p:cNvPr id="6" name="Date Placeholder 5">
            <a:extLst>
              <a:ext uri="{FF2B5EF4-FFF2-40B4-BE49-F238E27FC236}">
                <a16:creationId xmlns:a16="http://schemas.microsoft.com/office/drawing/2014/main" id="{7284E043-B3ED-4AC7-9C63-2F421FBDF04B}"/>
              </a:ext>
            </a:extLst>
          </p:cNvPr>
          <p:cNvSpPr>
            <a:spLocks noGrp="1"/>
          </p:cNvSpPr>
          <p:nvPr>
            <p:ph type="dt" idx="15"/>
          </p:nvPr>
        </p:nvSpPr>
        <p:spPr/>
        <p:txBody>
          <a:bodyPr/>
          <a:lstStyle/>
          <a:p>
            <a:r>
              <a:rPr lang="en-US" dirty="0"/>
              <a:t>March 2019</a:t>
            </a:r>
            <a:endParaRPr lang="en-GB" dirty="0"/>
          </a:p>
        </p:txBody>
      </p:sp>
    </p:spTree>
    <p:extLst>
      <p:ext uri="{BB962C8B-B14F-4D97-AF65-F5344CB8AC3E}">
        <p14:creationId xmlns:p14="http://schemas.microsoft.com/office/powerpoint/2010/main" val="820745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ABE58-E9EB-49F7-9519-B5678259BDE6}"/>
              </a:ext>
            </a:extLst>
          </p:cNvPr>
          <p:cNvSpPr>
            <a:spLocks noGrp="1"/>
          </p:cNvSpPr>
          <p:nvPr>
            <p:ph type="title"/>
          </p:nvPr>
        </p:nvSpPr>
        <p:spPr>
          <a:xfrm>
            <a:off x="731520" y="731522"/>
            <a:ext cx="8288868" cy="716278"/>
          </a:xfrm>
        </p:spPr>
        <p:txBody>
          <a:bodyPr/>
          <a:lstStyle/>
          <a:p>
            <a:r>
              <a:rPr lang="en-US" sz="3600" dirty="0"/>
              <a:t>Scope of CA Document</a:t>
            </a:r>
          </a:p>
        </p:txBody>
      </p:sp>
      <p:sp>
        <p:nvSpPr>
          <p:cNvPr id="3" name="Content Placeholder 2">
            <a:extLst>
              <a:ext uri="{FF2B5EF4-FFF2-40B4-BE49-F238E27FC236}">
                <a16:creationId xmlns:a16="http://schemas.microsoft.com/office/drawing/2014/main" id="{B5594DC8-F193-479E-BF85-06D1246FBF55}"/>
              </a:ext>
            </a:extLst>
          </p:cNvPr>
          <p:cNvSpPr>
            <a:spLocks noGrp="1"/>
          </p:cNvSpPr>
          <p:nvPr>
            <p:ph idx="1"/>
          </p:nvPr>
        </p:nvSpPr>
        <p:spPr>
          <a:xfrm>
            <a:off x="690033" y="1676400"/>
            <a:ext cx="8288868" cy="4907278"/>
          </a:xfrm>
        </p:spPr>
        <p:txBody>
          <a:bodyPr/>
          <a:lstStyle/>
          <a:p>
            <a:r>
              <a:rPr lang="en-US" sz="2400" dirty="0"/>
              <a:t>Criteria for assessing coexistence</a:t>
            </a:r>
          </a:p>
          <a:p>
            <a:r>
              <a:rPr lang="en-US" sz="2400" dirty="0"/>
              <a:t>Listing of unlicensed wireless communication technologies in the band, making sure to include the other IEEE 802 technologies</a:t>
            </a:r>
          </a:p>
          <a:p>
            <a:r>
              <a:rPr lang="en-US" sz="2400" dirty="0"/>
              <a:t>Economic collaboration</a:t>
            </a:r>
          </a:p>
          <a:p>
            <a:r>
              <a:rPr lang="en-US" sz="2400" dirty="0"/>
              <a:t>Put the text from the Operations Manual in Scope document</a:t>
            </a:r>
          </a:p>
          <a:p>
            <a:r>
              <a:rPr lang="en-US" sz="2400" dirty="0"/>
              <a:t>Include core Use Cases for the wireless technologies</a:t>
            </a:r>
          </a:p>
          <a:p>
            <a:r>
              <a:rPr lang="en-US" sz="2400" dirty="0"/>
              <a:t>At least one Use Case should be the “worst case” coexistence scenario</a:t>
            </a:r>
          </a:p>
          <a:p>
            <a:r>
              <a:rPr lang="en-US" sz="2400" dirty="0"/>
              <a:t> Analysis of the relative power, bandwidth and duty cycle</a:t>
            </a:r>
          </a:p>
          <a:p>
            <a:r>
              <a:rPr lang="en-US" sz="2400" dirty="0"/>
              <a:t>Description of built-in mechanism to facilitate coexistence</a:t>
            </a:r>
          </a:p>
          <a:p>
            <a:endParaRPr lang="en-US" sz="2400" dirty="0"/>
          </a:p>
        </p:txBody>
      </p:sp>
      <p:sp>
        <p:nvSpPr>
          <p:cNvPr id="4" name="Slide Number Placeholder 3">
            <a:extLst>
              <a:ext uri="{FF2B5EF4-FFF2-40B4-BE49-F238E27FC236}">
                <a16:creationId xmlns:a16="http://schemas.microsoft.com/office/drawing/2014/main" id="{EE168139-65C5-4D2B-9099-B2530ADCBD1C}"/>
              </a:ext>
            </a:extLst>
          </p:cNvPr>
          <p:cNvSpPr>
            <a:spLocks noGrp="1"/>
          </p:cNvSpPr>
          <p:nvPr>
            <p:ph type="sldNum" idx="12"/>
          </p:nvPr>
        </p:nvSpPr>
        <p:spPr/>
        <p:txBody>
          <a:bodyPr/>
          <a:lstStyle/>
          <a:p>
            <a:r>
              <a:rPr lang="en-GB" dirty="0"/>
              <a:t>Slide </a:t>
            </a:r>
            <a:fld id="{440F5867-744E-4AA6-B0ED-4C44D2DFBB7B}" type="slidenum">
              <a:rPr lang="en-GB" smtClean="0"/>
              <a:pPr/>
              <a:t>5</a:t>
            </a:fld>
            <a:endParaRPr lang="en-GB" dirty="0"/>
          </a:p>
        </p:txBody>
      </p:sp>
      <p:sp>
        <p:nvSpPr>
          <p:cNvPr id="5" name="Footer Placeholder 4">
            <a:extLst>
              <a:ext uri="{FF2B5EF4-FFF2-40B4-BE49-F238E27FC236}">
                <a16:creationId xmlns:a16="http://schemas.microsoft.com/office/drawing/2014/main" id="{7CBFD521-6BD5-47FE-A422-504E77B0EDEE}"/>
              </a:ext>
            </a:extLst>
          </p:cNvPr>
          <p:cNvSpPr>
            <a:spLocks noGrp="1"/>
          </p:cNvSpPr>
          <p:nvPr>
            <p:ph type="ftr" idx="14"/>
          </p:nvPr>
        </p:nvSpPr>
        <p:spPr/>
        <p:txBody>
          <a:bodyPr/>
          <a:lstStyle/>
          <a:p>
            <a:r>
              <a:rPr lang="en-GB" dirty="0"/>
              <a:t>Steve Shellhammer, Qualcomm</a:t>
            </a:r>
          </a:p>
        </p:txBody>
      </p:sp>
      <p:sp>
        <p:nvSpPr>
          <p:cNvPr id="6" name="Date Placeholder 5">
            <a:extLst>
              <a:ext uri="{FF2B5EF4-FFF2-40B4-BE49-F238E27FC236}">
                <a16:creationId xmlns:a16="http://schemas.microsoft.com/office/drawing/2014/main" id="{B5B47CB5-4192-4F1F-BACC-59C826EDCD8E}"/>
              </a:ext>
            </a:extLst>
          </p:cNvPr>
          <p:cNvSpPr>
            <a:spLocks noGrp="1"/>
          </p:cNvSpPr>
          <p:nvPr>
            <p:ph type="dt" idx="15"/>
          </p:nvPr>
        </p:nvSpPr>
        <p:spPr/>
        <p:txBody>
          <a:bodyPr/>
          <a:lstStyle/>
          <a:p>
            <a:r>
              <a:rPr lang="en-US" dirty="0"/>
              <a:t>March 2019</a:t>
            </a:r>
            <a:endParaRPr lang="en-GB" dirty="0"/>
          </a:p>
        </p:txBody>
      </p:sp>
    </p:spTree>
    <p:extLst>
      <p:ext uri="{BB962C8B-B14F-4D97-AF65-F5344CB8AC3E}">
        <p14:creationId xmlns:p14="http://schemas.microsoft.com/office/powerpoint/2010/main" val="1971884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0041F-7C45-4E3F-A3F6-78DC45942024}"/>
              </a:ext>
            </a:extLst>
          </p:cNvPr>
          <p:cNvSpPr>
            <a:spLocks noGrp="1"/>
          </p:cNvSpPr>
          <p:nvPr>
            <p:ph type="title"/>
          </p:nvPr>
        </p:nvSpPr>
        <p:spPr>
          <a:xfrm>
            <a:off x="747727" y="679511"/>
            <a:ext cx="8288868" cy="844489"/>
          </a:xfrm>
        </p:spPr>
        <p:txBody>
          <a:bodyPr/>
          <a:lstStyle/>
          <a:p>
            <a:r>
              <a:rPr lang="en-US" sz="3600" dirty="0"/>
              <a:t>Scope of CA Document</a:t>
            </a:r>
          </a:p>
        </p:txBody>
      </p:sp>
      <p:sp>
        <p:nvSpPr>
          <p:cNvPr id="3" name="Content Placeholder 2">
            <a:extLst>
              <a:ext uri="{FF2B5EF4-FFF2-40B4-BE49-F238E27FC236}">
                <a16:creationId xmlns:a16="http://schemas.microsoft.com/office/drawing/2014/main" id="{4C4699CA-C1D1-4A60-8146-CA2625D4EB7E}"/>
              </a:ext>
            </a:extLst>
          </p:cNvPr>
          <p:cNvSpPr>
            <a:spLocks noGrp="1"/>
          </p:cNvSpPr>
          <p:nvPr>
            <p:ph idx="1"/>
          </p:nvPr>
        </p:nvSpPr>
        <p:spPr>
          <a:xfrm>
            <a:off x="731520" y="1752600"/>
            <a:ext cx="8288868" cy="4748109"/>
          </a:xfrm>
        </p:spPr>
        <p:txBody>
          <a:bodyPr/>
          <a:lstStyle/>
          <a:p>
            <a:r>
              <a:rPr lang="en-US" sz="2800" dirty="0"/>
              <a:t>Define metrics for evaluating coexistence (maybe too much)</a:t>
            </a:r>
          </a:p>
          <a:p>
            <a:r>
              <a:rPr lang="en-US" sz="2800" dirty="0"/>
              <a:t>Method of calculating the coexistence metrics (maybe too much)</a:t>
            </a:r>
            <a:endParaRPr lang="en-US" dirty="0"/>
          </a:p>
        </p:txBody>
      </p:sp>
      <p:sp>
        <p:nvSpPr>
          <p:cNvPr id="4" name="Slide Number Placeholder 3">
            <a:extLst>
              <a:ext uri="{FF2B5EF4-FFF2-40B4-BE49-F238E27FC236}">
                <a16:creationId xmlns:a16="http://schemas.microsoft.com/office/drawing/2014/main" id="{083A11E9-BCD3-4C59-A97E-B6271A5DB823}"/>
              </a:ext>
            </a:extLst>
          </p:cNvPr>
          <p:cNvSpPr>
            <a:spLocks noGrp="1"/>
          </p:cNvSpPr>
          <p:nvPr>
            <p:ph type="sldNum" idx="12"/>
          </p:nvPr>
        </p:nvSpPr>
        <p:spPr/>
        <p:txBody>
          <a:bodyPr/>
          <a:lstStyle/>
          <a:p>
            <a:r>
              <a:rPr lang="en-GB" dirty="0"/>
              <a:t>Slide </a:t>
            </a:r>
            <a:fld id="{440F5867-744E-4AA6-B0ED-4C44D2DFBB7B}" type="slidenum">
              <a:rPr lang="en-GB" smtClean="0"/>
              <a:pPr/>
              <a:t>6</a:t>
            </a:fld>
            <a:endParaRPr lang="en-GB" dirty="0"/>
          </a:p>
        </p:txBody>
      </p:sp>
      <p:sp>
        <p:nvSpPr>
          <p:cNvPr id="5" name="Footer Placeholder 4">
            <a:extLst>
              <a:ext uri="{FF2B5EF4-FFF2-40B4-BE49-F238E27FC236}">
                <a16:creationId xmlns:a16="http://schemas.microsoft.com/office/drawing/2014/main" id="{0B5AACA7-4DF4-4B86-867B-898B4D9490B1}"/>
              </a:ext>
            </a:extLst>
          </p:cNvPr>
          <p:cNvSpPr>
            <a:spLocks noGrp="1"/>
          </p:cNvSpPr>
          <p:nvPr>
            <p:ph type="ftr" idx="14"/>
          </p:nvPr>
        </p:nvSpPr>
        <p:spPr/>
        <p:txBody>
          <a:bodyPr/>
          <a:lstStyle/>
          <a:p>
            <a:r>
              <a:rPr lang="en-GB" dirty="0"/>
              <a:t>Steve Shellhammer, Qualcomm</a:t>
            </a:r>
          </a:p>
        </p:txBody>
      </p:sp>
      <p:sp>
        <p:nvSpPr>
          <p:cNvPr id="6" name="Date Placeholder 5">
            <a:extLst>
              <a:ext uri="{FF2B5EF4-FFF2-40B4-BE49-F238E27FC236}">
                <a16:creationId xmlns:a16="http://schemas.microsoft.com/office/drawing/2014/main" id="{4645C076-D336-408E-BAE7-9C4D6E1E695E}"/>
              </a:ext>
            </a:extLst>
          </p:cNvPr>
          <p:cNvSpPr>
            <a:spLocks noGrp="1"/>
          </p:cNvSpPr>
          <p:nvPr>
            <p:ph type="dt" idx="15"/>
          </p:nvPr>
        </p:nvSpPr>
        <p:spPr/>
        <p:txBody>
          <a:bodyPr/>
          <a:lstStyle/>
          <a:p>
            <a:r>
              <a:rPr lang="en-US" dirty="0"/>
              <a:t>March 2019</a:t>
            </a:r>
            <a:endParaRPr lang="en-GB" dirty="0"/>
          </a:p>
        </p:txBody>
      </p:sp>
    </p:spTree>
    <p:extLst>
      <p:ext uri="{BB962C8B-B14F-4D97-AF65-F5344CB8AC3E}">
        <p14:creationId xmlns:p14="http://schemas.microsoft.com/office/powerpoint/2010/main" val="30241710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FADE7-5E44-4EF2-8E59-306A39328AAE}"/>
              </a:ext>
            </a:extLst>
          </p:cNvPr>
          <p:cNvSpPr>
            <a:spLocks noGrp="1"/>
          </p:cNvSpPr>
          <p:nvPr>
            <p:ph type="title"/>
          </p:nvPr>
        </p:nvSpPr>
        <p:spPr/>
        <p:txBody>
          <a:bodyPr/>
          <a:lstStyle/>
          <a:p>
            <a:r>
              <a:rPr lang="en-US" sz="3600" dirty="0"/>
              <a:t>Conference Calls</a:t>
            </a:r>
          </a:p>
        </p:txBody>
      </p:sp>
      <p:sp>
        <p:nvSpPr>
          <p:cNvPr id="3" name="Content Placeholder 2">
            <a:extLst>
              <a:ext uri="{FF2B5EF4-FFF2-40B4-BE49-F238E27FC236}">
                <a16:creationId xmlns:a16="http://schemas.microsoft.com/office/drawing/2014/main" id="{C48B83E9-8485-4FE8-8CBC-607C8BDF61DB}"/>
              </a:ext>
            </a:extLst>
          </p:cNvPr>
          <p:cNvSpPr>
            <a:spLocks noGrp="1"/>
          </p:cNvSpPr>
          <p:nvPr>
            <p:ph idx="1"/>
          </p:nvPr>
        </p:nvSpPr>
        <p:spPr/>
        <p:txBody>
          <a:bodyPr/>
          <a:lstStyle/>
          <a:p>
            <a:r>
              <a:rPr lang="en-US" dirty="0"/>
              <a:t>Tuesday 10 – 11 AM (EDT)</a:t>
            </a:r>
          </a:p>
          <a:p>
            <a:r>
              <a:rPr lang="en-US" dirty="0"/>
              <a:t>April 2 and April 30</a:t>
            </a:r>
          </a:p>
          <a:p>
            <a:endParaRPr lang="en-US" dirty="0"/>
          </a:p>
        </p:txBody>
      </p:sp>
      <p:sp>
        <p:nvSpPr>
          <p:cNvPr id="4" name="Slide Number Placeholder 3">
            <a:extLst>
              <a:ext uri="{FF2B5EF4-FFF2-40B4-BE49-F238E27FC236}">
                <a16:creationId xmlns:a16="http://schemas.microsoft.com/office/drawing/2014/main" id="{CA4F391F-342A-4AB9-BD19-CBBC8B03A9E6}"/>
              </a:ext>
            </a:extLst>
          </p:cNvPr>
          <p:cNvSpPr>
            <a:spLocks noGrp="1"/>
          </p:cNvSpPr>
          <p:nvPr>
            <p:ph type="sldNum" idx="12"/>
          </p:nvPr>
        </p:nvSpPr>
        <p:spPr/>
        <p:txBody>
          <a:bodyPr/>
          <a:lstStyle/>
          <a:p>
            <a:r>
              <a:rPr lang="en-GB" dirty="0"/>
              <a:t>Slide </a:t>
            </a:r>
            <a:fld id="{440F5867-744E-4AA6-B0ED-4C44D2DFBB7B}" type="slidenum">
              <a:rPr lang="en-GB" smtClean="0"/>
              <a:pPr/>
              <a:t>7</a:t>
            </a:fld>
            <a:endParaRPr lang="en-GB" dirty="0"/>
          </a:p>
        </p:txBody>
      </p:sp>
      <p:sp>
        <p:nvSpPr>
          <p:cNvPr id="5" name="Footer Placeholder 4">
            <a:extLst>
              <a:ext uri="{FF2B5EF4-FFF2-40B4-BE49-F238E27FC236}">
                <a16:creationId xmlns:a16="http://schemas.microsoft.com/office/drawing/2014/main" id="{EF57498D-9669-45F6-9158-2ACC26C044BC}"/>
              </a:ext>
            </a:extLst>
          </p:cNvPr>
          <p:cNvSpPr>
            <a:spLocks noGrp="1"/>
          </p:cNvSpPr>
          <p:nvPr>
            <p:ph type="ftr" idx="14"/>
          </p:nvPr>
        </p:nvSpPr>
        <p:spPr/>
        <p:txBody>
          <a:bodyPr/>
          <a:lstStyle/>
          <a:p>
            <a:r>
              <a:rPr lang="en-GB" dirty="0"/>
              <a:t>Steve Shellhammer, Qualcomm</a:t>
            </a:r>
          </a:p>
        </p:txBody>
      </p:sp>
      <p:sp>
        <p:nvSpPr>
          <p:cNvPr id="6" name="Date Placeholder 5">
            <a:extLst>
              <a:ext uri="{FF2B5EF4-FFF2-40B4-BE49-F238E27FC236}">
                <a16:creationId xmlns:a16="http://schemas.microsoft.com/office/drawing/2014/main" id="{AB0E717D-CAF5-49B4-BE3F-B2FB3600FE34}"/>
              </a:ext>
            </a:extLst>
          </p:cNvPr>
          <p:cNvSpPr>
            <a:spLocks noGrp="1"/>
          </p:cNvSpPr>
          <p:nvPr>
            <p:ph type="dt" idx="15"/>
          </p:nvPr>
        </p:nvSpPr>
        <p:spPr/>
        <p:txBody>
          <a:bodyPr/>
          <a:lstStyle/>
          <a:p>
            <a:r>
              <a:rPr lang="en-US" dirty="0"/>
              <a:t>March 2019</a:t>
            </a:r>
            <a:endParaRPr lang="en-GB" dirty="0"/>
          </a:p>
        </p:txBody>
      </p:sp>
    </p:spTree>
    <p:extLst>
      <p:ext uri="{BB962C8B-B14F-4D97-AF65-F5344CB8AC3E}">
        <p14:creationId xmlns:p14="http://schemas.microsoft.com/office/powerpoint/2010/main" val="337718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091FF-9F08-4FEE-8B53-AF043E2A5461}"/>
              </a:ext>
            </a:extLst>
          </p:cNvPr>
          <p:cNvSpPr>
            <a:spLocks noGrp="1"/>
          </p:cNvSpPr>
          <p:nvPr>
            <p:ph type="title"/>
          </p:nvPr>
        </p:nvSpPr>
        <p:spPr>
          <a:xfrm>
            <a:off x="731520" y="731523"/>
            <a:ext cx="8288868" cy="640077"/>
          </a:xfrm>
        </p:spPr>
        <p:txBody>
          <a:bodyPr/>
          <a:lstStyle/>
          <a:p>
            <a:r>
              <a:rPr lang="en-US" sz="3600" dirty="0"/>
              <a:t>Timeline</a:t>
            </a:r>
          </a:p>
        </p:txBody>
      </p:sp>
      <p:sp>
        <p:nvSpPr>
          <p:cNvPr id="3" name="Content Placeholder 2">
            <a:extLst>
              <a:ext uri="{FF2B5EF4-FFF2-40B4-BE49-F238E27FC236}">
                <a16:creationId xmlns:a16="http://schemas.microsoft.com/office/drawing/2014/main" id="{49631DE3-843E-4384-AE50-ED8978D6D5FF}"/>
              </a:ext>
            </a:extLst>
          </p:cNvPr>
          <p:cNvSpPr>
            <a:spLocks noGrp="1"/>
          </p:cNvSpPr>
          <p:nvPr>
            <p:ph idx="1"/>
          </p:nvPr>
        </p:nvSpPr>
        <p:spPr>
          <a:xfrm>
            <a:off x="533400" y="1456269"/>
            <a:ext cx="8486988" cy="5325531"/>
          </a:xfrm>
        </p:spPr>
        <p:txBody>
          <a:bodyPr/>
          <a:lstStyle/>
          <a:p>
            <a:r>
              <a:rPr lang="en-US" sz="2400" dirty="0"/>
              <a:t>Prepare draft text for the “Scope of a CA document” we can ballot by the end of the May Interim</a:t>
            </a:r>
          </a:p>
          <a:p>
            <a:r>
              <a:rPr lang="en-US" sz="2400" dirty="0"/>
              <a:t>Hold an ePoll Comment Selection after the May Interim from the following working groups</a:t>
            </a:r>
          </a:p>
          <a:p>
            <a:pPr lvl="1"/>
            <a:r>
              <a:rPr lang="en-US" sz="2000" b="1" dirty="0"/>
              <a:t>802.19</a:t>
            </a:r>
          </a:p>
          <a:p>
            <a:pPr lvl="1"/>
            <a:r>
              <a:rPr lang="en-US" sz="2000" b="1" dirty="0"/>
              <a:t>802.11</a:t>
            </a:r>
          </a:p>
          <a:p>
            <a:pPr lvl="1"/>
            <a:r>
              <a:rPr lang="en-US" sz="2000" b="1" dirty="0"/>
              <a:t>802.15</a:t>
            </a:r>
          </a:p>
          <a:p>
            <a:r>
              <a:rPr lang="en-US" sz="2400" dirty="0"/>
              <a:t>Update draft text on the “Scope of a CA document” based on comments received during ePoll</a:t>
            </a:r>
          </a:p>
          <a:p>
            <a:r>
              <a:rPr lang="en-US" sz="2400" dirty="0"/>
              <a:t>Approve Final Recommendation at the July WG Closing</a:t>
            </a:r>
          </a:p>
          <a:p>
            <a:r>
              <a:rPr lang="en-US" sz="2400" dirty="0"/>
              <a:t>Submit the “Scope of CA document” to Executive Committee</a:t>
            </a:r>
          </a:p>
          <a:p>
            <a:r>
              <a:rPr lang="en-US" sz="2400" dirty="0"/>
              <a:t>The Executive Committee can then decide if they would like to incorporate this text into one of the rules documents</a:t>
            </a:r>
          </a:p>
        </p:txBody>
      </p:sp>
      <p:sp>
        <p:nvSpPr>
          <p:cNvPr id="4" name="Slide Number Placeholder 3">
            <a:extLst>
              <a:ext uri="{FF2B5EF4-FFF2-40B4-BE49-F238E27FC236}">
                <a16:creationId xmlns:a16="http://schemas.microsoft.com/office/drawing/2014/main" id="{07E64A28-35E6-4A92-B621-07D01A5786CE}"/>
              </a:ext>
            </a:extLst>
          </p:cNvPr>
          <p:cNvSpPr>
            <a:spLocks noGrp="1"/>
          </p:cNvSpPr>
          <p:nvPr>
            <p:ph type="sldNum" idx="12"/>
          </p:nvPr>
        </p:nvSpPr>
        <p:spPr/>
        <p:txBody>
          <a:bodyPr/>
          <a:lstStyle/>
          <a:p>
            <a:r>
              <a:rPr lang="en-GB" dirty="0"/>
              <a:t>Slide </a:t>
            </a:r>
            <a:fld id="{440F5867-744E-4AA6-B0ED-4C44D2DFBB7B}" type="slidenum">
              <a:rPr lang="en-GB" smtClean="0"/>
              <a:pPr/>
              <a:t>8</a:t>
            </a:fld>
            <a:endParaRPr lang="en-GB" dirty="0"/>
          </a:p>
        </p:txBody>
      </p:sp>
      <p:sp>
        <p:nvSpPr>
          <p:cNvPr id="5" name="Footer Placeholder 4">
            <a:extLst>
              <a:ext uri="{FF2B5EF4-FFF2-40B4-BE49-F238E27FC236}">
                <a16:creationId xmlns:a16="http://schemas.microsoft.com/office/drawing/2014/main" id="{F12ABE0F-F3CC-40F7-B5B5-DB863F101581}"/>
              </a:ext>
            </a:extLst>
          </p:cNvPr>
          <p:cNvSpPr>
            <a:spLocks noGrp="1"/>
          </p:cNvSpPr>
          <p:nvPr>
            <p:ph type="ftr" idx="14"/>
          </p:nvPr>
        </p:nvSpPr>
        <p:spPr/>
        <p:txBody>
          <a:bodyPr/>
          <a:lstStyle/>
          <a:p>
            <a:r>
              <a:rPr lang="en-GB" dirty="0"/>
              <a:t>Steve Shellhammer, Qualcomm</a:t>
            </a:r>
          </a:p>
        </p:txBody>
      </p:sp>
      <p:sp>
        <p:nvSpPr>
          <p:cNvPr id="6" name="Date Placeholder 5">
            <a:extLst>
              <a:ext uri="{FF2B5EF4-FFF2-40B4-BE49-F238E27FC236}">
                <a16:creationId xmlns:a16="http://schemas.microsoft.com/office/drawing/2014/main" id="{444FCDF3-CCF3-44C0-8F4C-59E6E78ED9F2}"/>
              </a:ext>
            </a:extLst>
          </p:cNvPr>
          <p:cNvSpPr>
            <a:spLocks noGrp="1"/>
          </p:cNvSpPr>
          <p:nvPr>
            <p:ph type="dt" idx="15"/>
          </p:nvPr>
        </p:nvSpPr>
        <p:spPr/>
        <p:txBody>
          <a:bodyPr/>
          <a:lstStyle/>
          <a:p>
            <a:r>
              <a:rPr lang="en-US" dirty="0"/>
              <a:t>March 2019</a:t>
            </a:r>
            <a:endParaRPr lang="en-GB" dirty="0"/>
          </a:p>
        </p:txBody>
      </p:sp>
    </p:spTree>
    <p:extLst>
      <p:ext uri="{BB962C8B-B14F-4D97-AF65-F5344CB8AC3E}">
        <p14:creationId xmlns:p14="http://schemas.microsoft.com/office/powerpoint/2010/main" val="35648790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30F3C-CAFA-40C7-88B6-76001DC3A6B2}"/>
              </a:ext>
            </a:extLst>
          </p:cNvPr>
          <p:cNvSpPr>
            <a:spLocks noGrp="1"/>
          </p:cNvSpPr>
          <p:nvPr>
            <p:ph type="title"/>
          </p:nvPr>
        </p:nvSpPr>
        <p:spPr/>
        <p:txBody>
          <a:bodyPr/>
          <a:lstStyle/>
          <a:p>
            <a:r>
              <a:rPr lang="en-US" sz="3200" dirty="0"/>
              <a:t>Where to put the “Scope of the CA Doc”</a:t>
            </a:r>
          </a:p>
        </p:txBody>
      </p:sp>
      <p:sp>
        <p:nvSpPr>
          <p:cNvPr id="3" name="Content Placeholder 2">
            <a:extLst>
              <a:ext uri="{FF2B5EF4-FFF2-40B4-BE49-F238E27FC236}">
                <a16:creationId xmlns:a16="http://schemas.microsoft.com/office/drawing/2014/main" id="{51ADD385-65E1-4393-B26D-1CDB5905B2BD}"/>
              </a:ext>
            </a:extLst>
          </p:cNvPr>
          <p:cNvSpPr>
            <a:spLocks noGrp="1"/>
          </p:cNvSpPr>
          <p:nvPr>
            <p:ph idx="1"/>
          </p:nvPr>
        </p:nvSpPr>
        <p:spPr/>
        <p:txBody>
          <a:bodyPr/>
          <a:lstStyle/>
          <a:p>
            <a:pPr marL="514350" indent="-514350">
              <a:buFont typeface="+mj-lt"/>
              <a:buAutoNum type="arabicPeriod"/>
            </a:pPr>
            <a:r>
              <a:rPr lang="en-US" sz="2400" dirty="0"/>
              <a:t>IEEE 802 Operations Manual – 8 </a:t>
            </a:r>
          </a:p>
          <a:p>
            <a:pPr marL="514350" indent="-514350">
              <a:buFont typeface="+mj-lt"/>
              <a:buAutoNum type="arabicPeriod"/>
            </a:pPr>
            <a:r>
              <a:rPr lang="en-US" sz="2400" dirty="0"/>
              <a:t>IEEE 802 Chairs Guidelines – 2 </a:t>
            </a:r>
          </a:p>
          <a:p>
            <a:pPr marL="514350" indent="-514350">
              <a:buFont typeface="+mj-lt"/>
              <a:buAutoNum type="arabicPeriod"/>
            </a:pPr>
            <a:r>
              <a:rPr lang="en-US" sz="2400" dirty="0"/>
              <a:t>Other – 1 </a:t>
            </a:r>
          </a:p>
          <a:p>
            <a:pPr marL="514350" indent="-514350">
              <a:buFont typeface="+mj-lt"/>
              <a:buAutoNum type="arabicPeriod"/>
            </a:pPr>
            <a:r>
              <a:rPr lang="en-US" sz="2400" dirty="0"/>
              <a:t>Not sure – 18 </a:t>
            </a:r>
          </a:p>
          <a:p>
            <a:endParaRPr lang="en-US" sz="2400" dirty="0"/>
          </a:p>
          <a:p>
            <a:endParaRPr lang="en-US" sz="2400" dirty="0"/>
          </a:p>
        </p:txBody>
      </p:sp>
      <p:sp>
        <p:nvSpPr>
          <p:cNvPr id="4" name="Slide Number Placeholder 3">
            <a:extLst>
              <a:ext uri="{FF2B5EF4-FFF2-40B4-BE49-F238E27FC236}">
                <a16:creationId xmlns:a16="http://schemas.microsoft.com/office/drawing/2014/main" id="{5AEACFE9-E4CD-4735-94A6-B61AB51721A8}"/>
              </a:ext>
            </a:extLst>
          </p:cNvPr>
          <p:cNvSpPr>
            <a:spLocks noGrp="1"/>
          </p:cNvSpPr>
          <p:nvPr>
            <p:ph type="sldNum" idx="12"/>
          </p:nvPr>
        </p:nvSpPr>
        <p:spPr/>
        <p:txBody>
          <a:bodyPr/>
          <a:lstStyle/>
          <a:p>
            <a:r>
              <a:rPr lang="en-GB" dirty="0"/>
              <a:t>Slide </a:t>
            </a:r>
            <a:fld id="{440F5867-744E-4AA6-B0ED-4C44D2DFBB7B}" type="slidenum">
              <a:rPr lang="en-GB" smtClean="0"/>
              <a:pPr/>
              <a:t>9</a:t>
            </a:fld>
            <a:endParaRPr lang="en-GB" dirty="0"/>
          </a:p>
        </p:txBody>
      </p:sp>
      <p:sp>
        <p:nvSpPr>
          <p:cNvPr id="5" name="Footer Placeholder 4">
            <a:extLst>
              <a:ext uri="{FF2B5EF4-FFF2-40B4-BE49-F238E27FC236}">
                <a16:creationId xmlns:a16="http://schemas.microsoft.com/office/drawing/2014/main" id="{194C491E-D9C8-4EC2-9022-E4F86FB68C09}"/>
              </a:ext>
            </a:extLst>
          </p:cNvPr>
          <p:cNvSpPr>
            <a:spLocks noGrp="1"/>
          </p:cNvSpPr>
          <p:nvPr>
            <p:ph type="ftr" idx="14"/>
          </p:nvPr>
        </p:nvSpPr>
        <p:spPr/>
        <p:txBody>
          <a:bodyPr/>
          <a:lstStyle/>
          <a:p>
            <a:r>
              <a:rPr lang="en-GB" dirty="0"/>
              <a:t>Steve Shellhammer, Qualcomm</a:t>
            </a:r>
          </a:p>
        </p:txBody>
      </p:sp>
      <p:sp>
        <p:nvSpPr>
          <p:cNvPr id="6" name="Date Placeholder 5">
            <a:extLst>
              <a:ext uri="{FF2B5EF4-FFF2-40B4-BE49-F238E27FC236}">
                <a16:creationId xmlns:a16="http://schemas.microsoft.com/office/drawing/2014/main" id="{EAA05A40-30AA-49BC-B579-3C129BC85B05}"/>
              </a:ext>
            </a:extLst>
          </p:cNvPr>
          <p:cNvSpPr>
            <a:spLocks noGrp="1"/>
          </p:cNvSpPr>
          <p:nvPr>
            <p:ph type="dt" idx="15"/>
          </p:nvPr>
        </p:nvSpPr>
        <p:spPr/>
        <p:txBody>
          <a:bodyPr/>
          <a:lstStyle/>
          <a:p>
            <a:r>
              <a:rPr lang="en-US" dirty="0"/>
              <a:t>March 2019</a:t>
            </a:r>
            <a:endParaRPr lang="en-GB" dirty="0"/>
          </a:p>
        </p:txBody>
      </p:sp>
    </p:spTree>
    <p:extLst>
      <p:ext uri="{BB962C8B-B14F-4D97-AF65-F5344CB8AC3E}">
        <p14:creationId xmlns:p14="http://schemas.microsoft.com/office/powerpoint/2010/main" val="2369320315"/>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807</TotalTime>
  <Words>469</Words>
  <Application>Microsoft Office PowerPoint</Application>
  <PresentationFormat>Custom</PresentationFormat>
  <Paragraphs>76</Paragraphs>
  <Slides>9</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5" baseType="lpstr">
      <vt:lpstr>Arial</vt:lpstr>
      <vt:lpstr>Calibri</vt:lpstr>
      <vt:lpstr>Courier New</vt:lpstr>
      <vt:lpstr>Times New Roman</vt:lpstr>
      <vt:lpstr>Office Theme</vt:lpstr>
      <vt:lpstr>Document</vt:lpstr>
      <vt:lpstr>March Coexistence Discussion</vt:lpstr>
      <vt:lpstr>Abstract</vt:lpstr>
      <vt:lpstr>Possible Titles for the CA Document – Straw Poll</vt:lpstr>
      <vt:lpstr>Possible Titles for CA Document – Straw Poll</vt:lpstr>
      <vt:lpstr>Scope of CA Document</vt:lpstr>
      <vt:lpstr>Scope of CA Document</vt:lpstr>
      <vt:lpstr>Conference Calls</vt:lpstr>
      <vt:lpstr>Timeline</vt:lpstr>
      <vt:lpstr>Where to put the “Scope of the CA Doc”</vt:lpstr>
    </vt:vector>
  </TitlesOfParts>
  <Company>Qualcomm Incorporated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 presentation subject title text here]</dc:title>
  <dc:creator>Shellhammer, Steve</dc:creator>
  <cp:lastModifiedBy>Steve Shellhammer</cp:lastModifiedBy>
  <cp:revision>167</cp:revision>
  <cp:lastPrinted>2015-01-08T23:35:49Z</cp:lastPrinted>
  <dcterms:created xsi:type="dcterms:W3CDTF">2014-10-30T17:06:39Z</dcterms:created>
  <dcterms:modified xsi:type="dcterms:W3CDTF">2019-03-12T02:54:02Z</dcterms:modified>
</cp:coreProperties>
</file>