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2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802.19-18/0015r1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March 2018 Revision TG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2018-03-05</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2" name="オブジェクト 1"/>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57" name="Document" r:id="rId4" imgW="8250056" imgH="2538294" progId="Word.Document.8">
                  <p:embed/>
                </p:oleObj>
              </mc:Choice>
              <mc:Fallback>
                <p:oleObj name="Document" r:id="rId4" imgW="8250056" imgH="2538294"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438400"/>
                        <a:ext cx="8386763"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pic>
        <p:nvPicPr>
          <p:cNvPr id="8" name="図 7">
            <a:extLst>
              <a:ext uri="{FF2B5EF4-FFF2-40B4-BE49-F238E27FC236}">
                <a16:creationId xmlns:a16="http://schemas.microsoft.com/office/drawing/2014/main" id="{2F833588-824A-4915-8210-A136C185B841}"/>
              </a:ext>
            </a:extLst>
          </p:cNvPr>
          <p:cNvPicPr>
            <a:picLocks noChangeAspect="1"/>
          </p:cNvPicPr>
          <p:nvPr/>
        </p:nvPicPr>
        <p:blipFill>
          <a:blip r:embed="rId2"/>
          <a:stretch>
            <a:fillRect/>
          </a:stretch>
        </p:blipFill>
        <p:spPr>
          <a:xfrm>
            <a:off x="838199" y="1447800"/>
            <a:ext cx="8077202" cy="5428532"/>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 Revision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Naotaka Sato</a:t>
            </a:r>
          </a:p>
          <a:p>
            <a:r>
              <a:rPr kumimoji="1" lang="en-US" altLang="ja-JP" dirty="0"/>
              <a:t>Technical editor: Chen Sun</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Progress of TG Revision</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en-US" altLang="ja-JP" dirty="0"/>
              <a:t>IEEE SASB approved to the revision PAR of IEEE 802.19.1</a:t>
            </a:r>
          </a:p>
          <a:p>
            <a:pPr lvl="1"/>
            <a:r>
              <a:rPr kumimoji="1" lang="en-US" altLang="ja-JP" dirty="0"/>
              <a:t>Approved PAR (19-17/0034r1)</a:t>
            </a:r>
          </a:p>
          <a:p>
            <a:pPr lvl="1"/>
            <a:endParaRPr kumimoji="1" lang="en-US" altLang="ja-JP" dirty="0"/>
          </a:p>
          <a:p>
            <a:r>
              <a:rPr kumimoji="1" lang="en-US" altLang="ja-JP" dirty="0"/>
              <a:t>There was the working group letter ballot</a:t>
            </a:r>
          </a:p>
          <a:p>
            <a:pPr lvl="1"/>
            <a:r>
              <a:rPr lang="en-US" altLang="ja-JP" dirty="0"/>
              <a:t>Ballot closed on Dec. 18</a:t>
            </a:r>
          </a:p>
          <a:p>
            <a:pPr lvl="1"/>
            <a:r>
              <a:rPr lang="en-US" altLang="ja-JP" dirty="0"/>
              <a:t>Ballot passed 17/1/1</a:t>
            </a:r>
          </a:p>
          <a:p>
            <a:pPr lvl="1"/>
            <a:r>
              <a:rPr lang="en-US" altLang="ja-JP" dirty="0"/>
              <a:t>61 editorial comments were received and resolved (19-17/0092r2)</a:t>
            </a:r>
          </a:p>
          <a:p>
            <a:pPr lvl="1"/>
            <a:endParaRPr kumimoji="1" lang="en-US" altLang="ja-JP" dirty="0"/>
          </a:p>
          <a:p>
            <a:r>
              <a:rPr kumimoji="1" lang="en-US" altLang="ja-JP" dirty="0"/>
              <a:t>There was the first recirculation working group letter ballot</a:t>
            </a:r>
          </a:p>
          <a:p>
            <a:pPr lvl="1"/>
            <a:r>
              <a:rPr lang="en-US" altLang="ja-JP" dirty="0"/>
              <a:t>Ballot closed on Feb. 10</a:t>
            </a:r>
          </a:p>
          <a:p>
            <a:pPr lvl="1"/>
            <a:r>
              <a:rPr lang="en-US" altLang="ja-JP" dirty="0"/>
              <a:t>Ballot passed 18/0/2</a:t>
            </a:r>
          </a:p>
          <a:p>
            <a:pPr lvl="1"/>
            <a:r>
              <a:rPr lang="en-US" altLang="ja-JP" dirty="0"/>
              <a:t>0 comments were received</a:t>
            </a:r>
          </a:p>
          <a:p>
            <a:pPr lvl="1"/>
            <a:endParaRPr lang="en-US" altLang="ja-JP" dirty="0"/>
          </a:p>
          <a:p>
            <a:r>
              <a:rPr lang="en-US" altLang="ja-JP" dirty="0"/>
              <a:t>There was the second recirculation working group letter ballot</a:t>
            </a:r>
          </a:p>
          <a:p>
            <a:pPr lvl="1"/>
            <a:r>
              <a:rPr lang="en-US" altLang="ja-JP" dirty="0"/>
              <a:t>Ballot closed on Mar. 2</a:t>
            </a:r>
          </a:p>
          <a:p>
            <a:pPr lvl="1"/>
            <a:r>
              <a:rPr lang="en-US" altLang="ja-JP" dirty="0"/>
              <a:t>Ballot passed 19/0/3</a:t>
            </a:r>
          </a:p>
          <a:p>
            <a:pPr lvl="1"/>
            <a:r>
              <a:rPr lang="en-US" altLang="ja-JP" dirty="0"/>
              <a:t>0 comments were received</a:t>
            </a:r>
          </a:p>
          <a:p>
            <a:pPr lvl="1"/>
            <a:endParaRPr kumimoji="1" lang="en-US" altLang="ja-JP" dirty="0"/>
          </a:p>
          <a:p>
            <a:r>
              <a:rPr kumimoji="1" lang="en-US" altLang="ja-JP" dirty="0"/>
              <a:t>The draft of IEEE P802.19.1 revision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Discussion of time line of revision work</a:t>
            </a:r>
          </a:p>
          <a:p>
            <a:r>
              <a:rPr kumimoji="1" lang="en-US" altLang="ja-JP" dirty="0"/>
              <a:t>Move to sponsor ballot</a:t>
            </a:r>
          </a:p>
          <a:p>
            <a:endParaRPr kumimoji="1" lang="en-US" altLang="ja-JP" dirty="0"/>
          </a:p>
          <a:p>
            <a:r>
              <a:rPr kumimoji="1" lang="en-US" altLang="ja-JP" dirty="0"/>
              <a:t>Please see Revision TG agenda (19-18/0014r1)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6389</TotalTime>
  <Words>305</Words>
  <Application>Microsoft Office PowerPoint</Application>
  <PresentationFormat>ユーザー設定</PresentationFormat>
  <Paragraphs>53</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March 2018 Revision TG Opening Report</vt:lpstr>
      <vt:lpstr>Schedule for the week</vt:lpstr>
      <vt:lpstr>TG Revision officers</vt:lpstr>
      <vt:lpstr>Progress of TG Revision</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297</cp:revision>
  <cp:lastPrinted>2014-11-08T20:15:38Z</cp:lastPrinted>
  <dcterms:created xsi:type="dcterms:W3CDTF">2014-10-30T17:06:39Z</dcterms:created>
  <dcterms:modified xsi:type="dcterms:W3CDTF">2018-03-05T19:27:49Z</dcterms:modified>
</cp:coreProperties>
</file>