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5"/>
  </p:notesMasterIdLst>
  <p:handoutMasterIdLst>
    <p:handoutMasterId r:id="rId6"/>
  </p:handoutMasterIdLst>
  <p:sldIdLst>
    <p:sldId id="256" r:id="rId2"/>
    <p:sldId id="276" r:id="rId3"/>
    <p:sldId id="277" r:id="rId4"/>
  </p:sldIdLst>
  <p:sldSz cx="9753600" cy="7315200"/>
  <p:notesSz cx="7315200" cy="9601200"/>
  <p:defaultTextStyle>
    <a:defPPr>
      <a:defRPr lang="en-GB"/>
    </a:defPPr>
    <a:lvl1pPr algn="l" defTabSz="474916" rtl="0" eaLnBrk="0" fontAlgn="base" hangingPunct="0">
      <a:spcBef>
        <a:spcPct val="0"/>
      </a:spcBef>
      <a:spcAft>
        <a:spcPct val="0"/>
      </a:spcAft>
      <a:buClr>
        <a:srgbClr val="000000"/>
      </a:buClr>
      <a:buSzPct val="100000"/>
      <a:buFont typeface="Times New Roman" pitchFamily="16" charset="0"/>
      <a:defRPr sz="2537" kern="1200">
        <a:solidFill>
          <a:schemeClr val="bg1"/>
        </a:solidFill>
        <a:latin typeface="Times New Roman" pitchFamily="16" charset="0"/>
        <a:ea typeface="MS Gothic" charset="-128"/>
        <a:cs typeface="+mn-cs"/>
      </a:defRPr>
    </a:lvl1pPr>
    <a:lvl2pPr marL="785372" indent="-302066" algn="l" defTabSz="474916" rtl="0" eaLnBrk="0" fontAlgn="base" hangingPunct="0">
      <a:spcBef>
        <a:spcPct val="0"/>
      </a:spcBef>
      <a:spcAft>
        <a:spcPct val="0"/>
      </a:spcAft>
      <a:buClr>
        <a:srgbClr val="000000"/>
      </a:buClr>
      <a:buSzPct val="100000"/>
      <a:buFont typeface="Times New Roman" pitchFamily="16" charset="0"/>
      <a:defRPr sz="2537" kern="1200">
        <a:solidFill>
          <a:schemeClr val="bg1"/>
        </a:solidFill>
        <a:latin typeface="Times New Roman" pitchFamily="16" charset="0"/>
        <a:ea typeface="MS Gothic" charset="-128"/>
        <a:cs typeface="+mn-cs"/>
      </a:defRPr>
    </a:lvl2pPr>
    <a:lvl3pPr marL="1208265" indent="-241653" algn="l" defTabSz="474916" rtl="0" eaLnBrk="0" fontAlgn="base" hangingPunct="0">
      <a:spcBef>
        <a:spcPct val="0"/>
      </a:spcBef>
      <a:spcAft>
        <a:spcPct val="0"/>
      </a:spcAft>
      <a:buClr>
        <a:srgbClr val="000000"/>
      </a:buClr>
      <a:buSzPct val="100000"/>
      <a:buFont typeface="Times New Roman" pitchFamily="16" charset="0"/>
      <a:defRPr sz="2537" kern="1200">
        <a:solidFill>
          <a:schemeClr val="bg1"/>
        </a:solidFill>
        <a:latin typeface="Times New Roman" pitchFamily="16" charset="0"/>
        <a:ea typeface="MS Gothic" charset="-128"/>
        <a:cs typeface="+mn-cs"/>
      </a:defRPr>
    </a:lvl3pPr>
    <a:lvl4pPr marL="1691571" indent="-241653" algn="l" defTabSz="474916" rtl="0" eaLnBrk="0" fontAlgn="base" hangingPunct="0">
      <a:spcBef>
        <a:spcPct val="0"/>
      </a:spcBef>
      <a:spcAft>
        <a:spcPct val="0"/>
      </a:spcAft>
      <a:buClr>
        <a:srgbClr val="000000"/>
      </a:buClr>
      <a:buSzPct val="100000"/>
      <a:buFont typeface="Times New Roman" pitchFamily="16" charset="0"/>
      <a:defRPr sz="2537" kern="1200">
        <a:solidFill>
          <a:schemeClr val="bg1"/>
        </a:solidFill>
        <a:latin typeface="Times New Roman" pitchFamily="16" charset="0"/>
        <a:ea typeface="MS Gothic" charset="-128"/>
        <a:cs typeface="+mn-cs"/>
      </a:defRPr>
    </a:lvl4pPr>
    <a:lvl5pPr marL="2174878" indent="-241653" algn="l" defTabSz="474916" rtl="0" eaLnBrk="0" fontAlgn="base" hangingPunct="0">
      <a:spcBef>
        <a:spcPct val="0"/>
      </a:spcBef>
      <a:spcAft>
        <a:spcPct val="0"/>
      </a:spcAft>
      <a:buClr>
        <a:srgbClr val="000000"/>
      </a:buClr>
      <a:buSzPct val="100000"/>
      <a:buFont typeface="Times New Roman" pitchFamily="16" charset="0"/>
      <a:defRPr sz="2537" kern="1200">
        <a:solidFill>
          <a:schemeClr val="bg1"/>
        </a:solidFill>
        <a:latin typeface="Times New Roman" pitchFamily="16" charset="0"/>
        <a:ea typeface="MS Gothic" charset="-128"/>
        <a:cs typeface="+mn-cs"/>
      </a:defRPr>
    </a:lvl5pPr>
    <a:lvl6pPr marL="2416531" algn="l" defTabSz="966612" rtl="0" eaLnBrk="1" latinLnBrk="0" hangingPunct="1">
      <a:defRPr sz="2537" kern="1200">
        <a:solidFill>
          <a:schemeClr val="bg1"/>
        </a:solidFill>
        <a:latin typeface="Times New Roman" pitchFamily="16" charset="0"/>
        <a:ea typeface="MS Gothic" charset="-128"/>
        <a:cs typeface="+mn-cs"/>
      </a:defRPr>
    </a:lvl6pPr>
    <a:lvl7pPr marL="2899837" algn="l" defTabSz="966612" rtl="0" eaLnBrk="1" latinLnBrk="0" hangingPunct="1">
      <a:defRPr sz="2537" kern="1200">
        <a:solidFill>
          <a:schemeClr val="bg1"/>
        </a:solidFill>
        <a:latin typeface="Times New Roman" pitchFamily="16" charset="0"/>
        <a:ea typeface="MS Gothic" charset="-128"/>
        <a:cs typeface="+mn-cs"/>
      </a:defRPr>
    </a:lvl7pPr>
    <a:lvl8pPr marL="3383143" algn="l" defTabSz="966612" rtl="0" eaLnBrk="1" latinLnBrk="0" hangingPunct="1">
      <a:defRPr sz="2537" kern="1200">
        <a:solidFill>
          <a:schemeClr val="bg1"/>
        </a:solidFill>
        <a:latin typeface="Times New Roman" pitchFamily="16" charset="0"/>
        <a:ea typeface="MS Gothic" charset="-128"/>
        <a:cs typeface="+mn-cs"/>
      </a:defRPr>
    </a:lvl8pPr>
    <a:lvl9pPr marL="3866449" algn="l" defTabSz="966612" rtl="0" eaLnBrk="1" latinLnBrk="0" hangingPunct="1">
      <a:defRPr sz="2537"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304" userDrawn="1">
          <p15:clr>
            <a:srgbClr val="A4A3A4"/>
          </p15:clr>
        </p15:guide>
        <p15:guide id="2" pos="3072" userDrawn="1">
          <p15:clr>
            <a:srgbClr val="A4A3A4"/>
          </p15:clr>
        </p15:guide>
      </p15:sldGuideLst>
    </p:ext>
    <p:ext uri="{2D200454-40CA-4A62-9FC3-DE9A4176ACB9}">
      <p15:notesGuideLst xmlns:p15="http://schemas.microsoft.com/office/powerpoint/2012/main">
        <p15:guide id="1" orient="horz" pos="2980" userDrawn="1">
          <p15:clr>
            <a:srgbClr val="A4A3A4"/>
          </p15:clr>
        </p15:guide>
        <p15:guide id="2" pos="2279"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p:restoredLeft sz="4831" autoAdjust="0"/>
    <p:restoredTop sz="94127" autoAdjust="0"/>
  </p:normalViewPr>
  <p:slideViewPr>
    <p:cSldViewPr>
      <p:cViewPr varScale="1">
        <p:scale>
          <a:sx n="61" d="100"/>
          <a:sy n="61" d="100"/>
        </p:scale>
        <p:origin x="1795" y="62"/>
      </p:cViewPr>
      <p:guideLst>
        <p:guide orient="horz" pos="2304"/>
        <p:guide pos="3072"/>
      </p:guideLst>
    </p:cSldViewPr>
  </p:slideViewPr>
  <p:outlineViewPr>
    <p:cViewPr varScale="1">
      <p:scale>
        <a:sx n="170" d="200"/>
        <a:sy n="170" d="200"/>
      </p:scale>
      <p:origin x="0" y="-54994"/>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59" d="100"/>
          <a:sy n="59" d="100"/>
        </p:scale>
        <p:origin x="-1752" y="-72"/>
      </p:cViewPr>
      <p:guideLst>
        <p:guide orient="horz" pos="2980"/>
        <p:guide pos="2279"/>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55" cy="479567"/>
          </a:xfrm>
          <a:prstGeom prst="rect">
            <a:avLst/>
          </a:prstGeom>
        </p:spPr>
        <p:txBody>
          <a:bodyPr vert="horz" lIns="95390" tIns="47695" rIns="95390" bIns="47695" rtlCol="0"/>
          <a:lstStyle>
            <a:lvl1pPr algn="l">
              <a:defRPr sz="1300"/>
            </a:lvl1pPr>
          </a:lstStyle>
          <a:p>
            <a:endParaRPr lang="en-US" dirty="0"/>
          </a:p>
        </p:txBody>
      </p:sp>
      <p:sp>
        <p:nvSpPr>
          <p:cNvPr id="3" name="Date Placeholder 2"/>
          <p:cNvSpPr>
            <a:spLocks noGrp="1"/>
          </p:cNvSpPr>
          <p:nvPr>
            <p:ph type="dt" sz="quarter" idx="1"/>
          </p:nvPr>
        </p:nvSpPr>
        <p:spPr>
          <a:xfrm>
            <a:off x="4143271" y="0"/>
            <a:ext cx="3170255" cy="479567"/>
          </a:xfrm>
          <a:prstGeom prst="rect">
            <a:avLst/>
          </a:prstGeom>
        </p:spPr>
        <p:txBody>
          <a:bodyPr vert="horz" lIns="95390" tIns="47695" rIns="95390" bIns="47695" rtlCol="0"/>
          <a:lstStyle>
            <a:lvl1pPr algn="r">
              <a:defRPr sz="1300"/>
            </a:lvl1pPr>
          </a:lstStyle>
          <a:p>
            <a:fld id="{B87CCAAF-252C-4847-8D16-EDD6B40E4912}" type="datetimeFigureOut">
              <a:rPr lang="en-US" smtClean="0"/>
              <a:pPr/>
              <a:t>11/10/2016</a:t>
            </a:fld>
            <a:endParaRPr lang="en-US" dirty="0"/>
          </a:p>
        </p:txBody>
      </p:sp>
      <p:sp>
        <p:nvSpPr>
          <p:cNvPr id="4" name="Footer Placeholder 3"/>
          <p:cNvSpPr>
            <a:spLocks noGrp="1"/>
          </p:cNvSpPr>
          <p:nvPr>
            <p:ph type="ftr" sz="quarter" idx="2"/>
          </p:nvPr>
        </p:nvSpPr>
        <p:spPr>
          <a:xfrm>
            <a:off x="0" y="9119991"/>
            <a:ext cx="3170255" cy="479567"/>
          </a:xfrm>
          <a:prstGeom prst="rect">
            <a:avLst/>
          </a:prstGeom>
        </p:spPr>
        <p:txBody>
          <a:bodyPr vert="horz" lIns="95390" tIns="47695" rIns="95390" bIns="47695" rtlCol="0" anchor="b"/>
          <a:lstStyle>
            <a:lvl1pPr algn="l">
              <a:defRPr sz="1300"/>
            </a:lvl1pPr>
          </a:lstStyle>
          <a:p>
            <a:endParaRPr lang="en-US" dirty="0"/>
          </a:p>
        </p:txBody>
      </p:sp>
      <p:sp>
        <p:nvSpPr>
          <p:cNvPr id="5" name="Slide Number Placeholder 4"/>
          <p:cNvSpPr>
            <a:spLocks noGrp="1"/>
          </p:cNvSpPr>
          <p:nvPr>
            <p:ph type="sldNum" sz="quarter" idx="3"/>
          </p:nvPr>
        </p:nvSpPr>
        <p:spPr>
          <a:xfrm>
            <a:off x="4143271" y="9119991"/>
            <a:ext cx="3170255" cy="479567"/>
          </a:xfrm>
          <a:prstGeom prst="rect">
            <a:avLst/>
          </a:prstGeom>
        </p:spPr>
        <p:txBody>
          <a:bodyPr vert="horz" lIns="95390" tIns="47695" rIns="95390" bIns="47695" rtlCol="0" anchor="b"/>
          <a:lstStyle>
            <a:lvl1pPr algn="r">
              <a:defRPr sz="1300"/>
            </a:lvl1pPr>
          </a:lstStyle>
          <a:p>
            <a:fld id="{29996500-462A-4966-9632-4197CBF31A04}" type="slidenum">
              <a:rPr lang="en-US" smtClean="0"/>
              <a:pPr/>
              <a:t>‹#›</a:t>
            </a:fld>
            <a:endParaRPr lang="en-US" dirty="0"/>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1"/>
            <a:ext cx="7315200" cy="9601200"/>
          </a:xfrm>
          <a:prstGeom prst="roundRect">
            <a:avLst>
              <a:gd name="adj" fmla="val 19"/>
            </a:avLst>
          </a:prstGeom>
          <a:solidFill>
            <a:srgbClr val="FFFFFF"/>
          </a:solidFill>
          <a:ln w="9525">
            <a:noFill/>
            <a:round/>
            <a:headEnd/>
            <a:tailEnd/>
          </a:ln>
          <a:effectLst/>
        </p:spPr>
        <p:txBody>
          <a:bodyPr wrap="none" lIns="95390" tIns="47695" rIns="95390" bIns="47695" anchor="ctr"/>
          <a:lstStyle/>
          <a:p>
            <a:endParaRPr lang="en-GB" dirty="0"/>
          </a:p>
        </p:txBody>
      </p:sp>
      <p:sp>
        <p:nvSpPr>
          <p:cNvPr id="2050" name="Rectangle 2"/>
          <p:cNvSpPr>
            <a:spLocks noGrp="1" noChangeArrowheads="1"/>
          </p:cNvSpPr>
          <p:nvPr>
            <p:ph type="hdr"/>
          </p:nvPr>
        </p:nvSpPr>
        <p:spPr bwMode="auto">
          <a:xfrm>
            <a:off x="5950299" y="100184"/>
            <a:ext cx="674914" cy="218433"/>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53902" algn="l"/>
                <a:tab pos="1907804" algn="l"/>
                <a:tab pos="2861706" algn="l"/>
                <a:tab pos="3815608" algn="l"/>
                <a:tab pos="4769510" algn="l"/>
                <a:tab pos="5723412" algn="l"/>
                <a:tab pos="6677315" algn="l"/>
                <a:tab pos="7631217" algn="l"/>
                <a:tab pos="8585119" algn="l"/>
                <a:tab pos="9539021" algn="l"/>
                <a:tab pos="10492923" algn="l"/>
              </a:tabLst>
              <a:defRPr sz="1500" b="1">
                <a:solidFill>
                  <a:srgbClr val="000000"/>
                </a:solidFill>
                <a:cs typeface="Arial Unicode MS" charset="0"/>
              </a:defRPr>
            </a:lvl1pPr>
          </a:lstStyle>
          <a:p>
            <a:r>
              <a:rPr lang="en-US" dirty="0"/>
              <a:t>doc.: IEEE 802.11-yy/xxxxr0</a:t>
            </a:r>
          </a:p>
        </p:txBody>
      </p:sp>
      <p:sp>
        <p:nvSpPr>
          <p:cNvPr id="2051" name="Rectangle 3"/>
          <p:cNvSpPr>
            <a:spLocks noGrp="1" noChangeArrowheads="1"/>
          </p:cNvSpPr>
          <p:nvPr>
            <p:ph type="dt"/>
          </p:nvPr>
        </p:nvSpPr>
        <p:spPr bwMode="auto">
          <a:xfrm>
            <a:off x="689987" y="100184"/>
            <a:ext cx="870857" cy="218433"/>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53902" algn="l"/>
                <a:tab pos="1907804" algn="l"/>
                <a:tab pos="2861706" algn="l"/>
                <a:tab pos="3815608" algn="l"/>
                <a:tab pos="4769510" algn="l"/>
                <a:tab pos="5723412" algn="l"/>
                <a:tab pos="6677315" algn="l"/>
                <a:tab pos="7631217" algn="l"/>
                <a:tab pos="8585119" algn="l"/>
                <a:tab pos="9539021" algn="l"/>
                <a:tab pos="10492923" algn="l"/>
              </a:tabLst>
              <a:defRPr sz="1500" b="1">
                <a:solidFill>
                  <a:srgbClr val="000000"/>
                </a:solidFill>
                <a:cs typeface="Arial Unicode MS" charset="0"/>
              </a:defRPr>
            </a:lvl1pPr>
          </a:lstStyle>
          <a:p>
            <a:r>
              <a:rPr lang="en-US" dirty="0"/>
              <a:t>Month Year</a:t>
            </a:r>
          </a:p>
        </p:txBody>
      </p:sp>
      <p:sp>
        <p:nvSpPr>
          <p:cNvPr id="2052" name="Rectangle 4"/>
          <p:cNvSpPr>
            <a:spLocks noGrp="1" noRot="1" noChangeAspect="1" noChangeArrowheads="1"/>
          </p:cNvSpPr>
          <p:nvPr>
            <p:ph type="sldImg"/>
          </p:nvPr>
        </p:nvSpPr>
        <p:spPr bwMode="auto">
          <a:xfrm>
            <a:off x="1265238" y="725488"/>
            <a:ext cx="4783137" cy="358775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74690" y="4560818"/>
            <a:ext cx="5364146" cy="4319390"/>
          </a:xfrm>
          <a:prstGeom prst="rect">
            <a:avLst/>
          </a:prstGeom>
          <a:noFill/>
          <a:ln w="9525">
            <a:noFill/>
            <a:round/>
            <a:headEnd/>
            <a:tailEnd/>
          </a:ln>
          <a:effectLst/>
        </p:spPr>
        <p:txBody>
          <a:bodyPr vert="horz" wrap="square" lIns="97644" tIns="48071" rIns="97644" bIns="48071" numCol="1" anchor="t" anchorCtr="0" compatLnSpc="1">
            <a:prstTxWarp prst="textNoShape">
              <a:avLst/>
            </a:prstTxWarp>
          </a:bodyPr>
          <a:lstStyle/>
          <a:p>
            <a:pPr lvl="0"/>
            <a:endParaRPr lang="en-US" smtClean="0"/>
          </a:p>
        </p:txBody>
      </p:sp>
      <p:sp>
        <p:nvSpPr>
          <p:cNvPr id="2054" name="Rectangle 6"/>
          <p:cNvSpPr>
            <a:spLocks noGrp="1" noChangeArrowheads="1"/>
          </p:cNvSpPr>
          <p:nvPr>
            <p:ph type="ftr"/>
          </p:nvPr>
        </p:nvSpPr>
        <p:spPr bwMode="auto">
          <a:xfrm>
            <a:off x="5652199" y="9295723"/>
            <a:ext cx="973015" cy="18722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76951" algn="l"/>
                <a:tab pos="1430853" algn="l"/>
                <a:tab pos="2384755" algn="l"/>
                <a:tab pos="3338657" algn="l"/>
                <a:tab pos="4292559" algn="l"/>
                <a:tab pos="5246461" algn="l"/>
                <a:tab pos="6200364" algn="l"/>
                <a:tab pos="7154266" algn="l"/>
                <a:tab pos="8108168" algn="l"/>
                <a:tab pos="9062070" algn="l"/>
                <a:tab pos="10015972" algn="l"/>
                <a:tab pos="10969874" algn="l"/>
              </a:tabLst>
              <a:defRPr sz="1300">
                <a:solidFill>
                  <a:srgbClr val="000000"/>
                </a:solidFill>
                <a:cs typeface="Arial Unicode MS" charset="0"/>
              </a:defRPr>
            </a:lvl1pPr>
          </a:lstStyle>
          <a:p>
            <a:r>
              <a:rPr lang="en-US" dirty="0"/>
              <a:t>John Doe, Some Company</a:t>
            </a:r>
          </a:p>
        </p:txBody>
      </p:sp>
      <p:sp>
        <p:nvSpPr>
          <p:cNvPr id="2055" name="Rectangle 7"/>
          <p:cNvSpPr>
            <a:spLocks noGrp="1" noChangeArrowheads="1"/>
          </p:cNvSpPr>
          <p:nvPr>
            <p:ph type="sldNum"/>
          </p:nvPr>
        </p:nvSpPr>
        <p:spPr bwMode="auto">
          <a:xfrm>
            <a:off x="3399693" y="9295722"/>
            <a:ext cx="539262" cy="376100"/>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53902" algn="l"/>
                <a:tab pos="1907804" algn="l"/>
                <a:tab pos="2861706" algn="l"/>
                <a:tab pos="3815608" algn="l"/>
                <a:tab pos="4769510" algn="l"/>
                <a:tab pos="5723412" algn="l"/>
                <a:tab pos="6677315" algn="l"/>
                <a:tab pos="7631217" algn="l"/>
                <a:tab pos="8585119" algn="l"/>
                <a:tab pos="9539021" algn="l"/>
                <a:tab pos="10492923" algn="l"/>
              </a:tabLst>
              <a:defRPr sz="1300">
                <a:solidFill>
                  <a:srgbClr val="000000"/>
                </a:solidFill>
                <a:cs typeface="Arial Unicode MS" charset="0"/>
              </a:defRPr>
            </a:lvl1pPr>
          </a:lstStyle>
          <a:p>
            <a:r>
              <a:rPr lang="en-US" dirty="0"/>
              <a:t>Page </a:t>
            </a:r>
            <a:fld id="{47A7FEEB-9CD2-43FE-843C-C5350BEACB45}" type="slidenum">
              <a:rPr lang="en-US"/>
              <a:pPr/>
              <a:t>‹#›</a:t>
            </a:fld>
            <a:endParaRPr lang="en-US" dirty="0"/>
          </a:p>
        </p:txBody>
      </p:sp>
      <p:sp>
        <p:nvSpPr>
          <p:cNvPr id="2056" name="Rectangle 8"/>
          <p:cNvSpPr>
            <a:spLocks noChangeArrowheads="1"/>
          </p:cNvSpPr>
          <p:nvPr/>
        </p:nvSpPr>
        <p:spPr bwMode="auto">
          <a:xfrm>
            <a:off x="762001" y="9295723"/>
            <a:ext cx="777457" cy="200055"/>
          </a:xfrm>
          <a:prstGeom prst="rect">
            <a:avLst/>
          </a:prstGeom>
          <a:noFill/>
          <a:ln w="9525">
            <a:noFill/>
            <a:round/>
            <a:headEnd/>
            <a:tailEnd/>
          </a:ln>
          <a:effectLst/>
        </p:spPr>
        <p:txBody>
          <a:bodyPr wrap="none" lIns="0" tIns="0" rIns="0" bIns="0">
            <a:spAutoFit/>
          </a:bodyPr>
          <a:lstStyle/>
          <a:p>
            <a:pPr>
              <a:tabLst>
                <a:tab pos="0" algn="l"/>
                <a:tab pos="953902" algn="l"/>
                <a:tab pos="1907804" algn="l"/>
                <a:tab pos="2861706" algn="l"/>
                <a:tab pos="3815608" algn="l"/>
                <a:tab pos="4769510" algn="l"/>
                <a:tab pos="5723412" algn="l"/>
                <a:tab pos="6677315" algn="l"/>
                <a:tab pos="7631217" algn="l"/>
                <a:tab pos="8585119" algn="l"/>
                <a:tab pos="9539021" algn="l"/>
                <a:tab pos="10492923" algn="l"/>
              </a:tabLst>
            </a:pPr>
            <a:r>
              <a:rPr lang="en-US" sz="1300" dirty="0">
                <a:solidFill>
                  <a:srgbClr val="000000"/>
                </a:solidFill>
              </a:rPr>
              <a:t>Submission</a:t>
            </a:r>
          </a:p>
        </p:txBody>
      </p:sp>
      <p:sp>
        <p:nvSpPr>
          <p:cNvPr id="2057" name="Line 9"/>
          <p:cNvSpPr>
            <a:spLocks noChangeShapeType="1"/>
          </p:cNvSpPr>
          <p:nvPr/>
        </p:nvSpPr>
        <p:spPr bwMode="auto">
          <a:xfrm>
            <a:off x="763675" y="9294081"/>
            <a:ext cx="5787851" cy="1642"/>
          </a:xfrm>
          <a:prstGeom prst="line">
            <a:avLst/>
          </a:prstGeom>
          <a:noFill/>
          <a:ln w="12600">
            <a:solidFill>
              <a:srgbClr val="000000"/>
            </a:solidFill>
            <a:miter lim="800000"/>
            <a:headEnd/>
            <a:tailEnd/>
          </a:ln>
          <a:effectLst/>
        </p:spPr>
        <p:txBody>
          <a:bodyPr lIns="95390" tIns="47695" rIns="95390" bIns="47695"/>
          <a:lstStyle/>
          <a:p>
            <a:endParaRPr lang="en-GB" dirty="0"/>
          </a:p>
        </p:txBody>
      </p:sp>
      <p:sp>
        <p:nvSpPr>
          <p:cNvPr id="2058" name="Line 10"/>
          <p:cNvSpPr>
            <a:spLocks noChangeShapeType="1"/>
          </p:cNvSpPr>
          <p:nvPr/>
        </p:nvSpPr>
        <p:spPr bwMode="auto">
          <a:xfrm>
            <a:off x="683288" y="307121"/>
            <a:ext cx="5948624" cy="1642"/>
          </a:xfrm>
          <a:prstGeom prst="line">
            <a:avLst/>
          </a:prstGeom>
          <a:noFill/>
          <a:ln w="12600">
            <a:solidFill>
              <a:srgbClr val="000000"/>
            </a:solidFill>
            <a:miter lim="800000"/>
            <a:headEnd/>
            <a:tailEnd/>
          </a:ln>
          <a:effectLst/>
        </p:spPr>
        <p:txBody>
          <a:bodyPr lIns="95390" tIns="47695" rIns="95390" bIns="47695"/>
          <a:lstStyle/>
          <a:p>
            <a:endParaRPr lang="en-GB" dirty="0"/>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74916" rtl="0" eaLnBrk="0" fontAlgn="base" hangingPunct="0">
      <a:spcBef>
        <a:spcPct val="30000"/>
      </a:spcBef>
      <a:spcAft>
        <a:spcPct val="0"/>
      </a:spcAft>
      <a:buClr>
        <a:srgbClr val="000000"/>
      </a:buClr>
      <a:buSzPct val="100000"/>
      <a:buFont typeface="Times New Roman" pitchFamily="16" charset="0"/>
      <a:defRPr sz="1269" kern="1200">
        <a:solidFill>
          <a:srgbClr val="000000"/>
        </a:solidFill>
        <a:latin typeface="Times New Roman" pitchFamily="16" charset="0"/>
        <a:ea typeface="+mn-ea"/>
        <a:cs typeface="+mn-cs"/>
      </a:defRPr>
    </a:lvl1pPr>
    <a:lvl2pPr marL="785372" indent="-302066" algn="l" defTabSz="474916" rtl="0" eaLnBrk="0" fontAlgn="base" hangingPunct="0">
      <a:spcBef>
        <a:spcPct val="30000"/>
      </a:spcBef>
      <a:spcAft>
        <a:spcPct val="0"/>
      </a:spcAft>
      <a:buClr>
        <a:srgbClr val="000000"/>
      </a:buClr>
      <a:buSzPct val="100000"/>
      <a:buFont typeface="Times New Roman" pitchFamily="16" charset="0"/>
      <a:defRPr sz="1269" kern="1200">
        <a:solidFill>
          <a:srgbClr val="000000"/>
        </a:solidFill>
        <a:latin typeface="Times New Roman" pitchFamily="16" charset="0"/>
        <a:ea typeface="+mn-ea"/>
        <a:cs typeface="+mn-cs"/>
      </a:defRPr>
    </a:lvl2pPr>
    <a:lvl3pPr marL="1208265" indent="-241653" algn="l" defTabSz="474916" rtl="0" eaLnBrk="0" fontAlgn="base" hangingPunct="0">
      <a:spcBef>
        <a:spcPct val="30000"/>
      </a:spcBef>
      <a:spcAft>
        <a:spcPct val="0"/>
      </a:spcAft>
      <a:buClr>
        <a:srgbClr val="000000"/>
      </a:buClr>
      <a:buSzPct val="100000"/>
      <a:buFont typeface="Times New Roman" pitchFamily="16" charset="0"/>
      <a:defRPr sz="1269" kern="1200">
        <a:solidFill>
          <a:srgbClr val="000000"/>
        </a:solidFill>
        <a:latin typeface="Times New Roman" pitchFamily="16" charset="0"/>
        <a:ea typeface="+mn-ea"/>
        <a:cs typeface="+mn-cs"/>
      </a:defRPr>
    </a:lvl3pPr>
    <a:lvl4pPr marL="1691571" indent="-241653" algn="l" defTabSz="474916" rtl="0" eaLnBrk="0" fontAlgn="base" hangingPunct="0">
      <a:spcBef>
        <a:spcPct val="30000"/>
      </a:spcBef>
      <a:spcAft>
        <a:spcPct val="0"/>
      </a:spcAft>
      <a:buClr>
        <a:srgbClr val="000000"/>
      </a:buClr>
      <a:buSzPct val="100000"/>
      <a:buFont typeface="Times New Roman" pitchFamily="16" charset="0"/>
      <a:defRPr sz="1269" kern="1200">
        <a:solidFill>
          <a:srgbClr val="000000"/>
        </a:solidFill>
        <a:latin typeface="Times New Roman" pitchFamily="16" charset="0"/>
        <a:ea typeface="+mn-ea"/>
        <a:cs typeface="+mn-cs"/>
      </a:defRPr>
    </a:lvl4pPr>
    <a:lvl5pPr marL="2174878" indent="-241653" algn="l" defTabSz="474916" rtl="0" eaLnBrk="0" fontAlgn="base" hangingPunct="0">
      <a:spcBef>
        <a:spcPct val="30000"/>
      </a:spcBef>
      <a:spcAft>
        <a:spcPct val="0"/>
      </a:spcAft>
      <a:buClr>
        <a:srgbClr val="000000"/>
      </a:buClr>
      <a:buSzPct val="100000"/>
      <a:buFont typeface="Times New Roman" pitchFamily="16" charset="0"/>
      <a:defRPr sz="1269" kern="1200">
        <a:solidFill>
          <a:srgbClr val="000000"/>
        </a:solidFill>
        <a:latin typeface="Times New Roman" pitchFamily="16" charset="0"/>
        <a:ea typeface="+mn-ea"/>
        <a:cs typeface="+mn-cs"/>
      </a:defRPr>
    </a:lvl5pPr>
    <a:lvl6pPr marL="2416531" algn="l" defTabSz="966612" rtl="0" eaLnBrk="1" latinLnBrk="0" hangingPunct="1">
      <a:defRPr sz="1269" kern="1200">
        <a:solidFill>
          <a:schemeClr val="tx1"/>
        </a:solidFill>
        <a:latin typeface="+mn-lt"/>
        <a:ea typeface="+mn-ea"/>
        <a:cs typeface="+mn-cs"/>
      </a:defRPr>
    </a:lvl6pPr>
    <a:lvl7pPr marL="2899837" algn="l" defTabSz="966612" rtl="0" eaLnBrk="1" latinLnBrk="0" hangingPunct="1">
      <a:defRPr sz="1269" kern="1200">
        <a:solidFill>
          <a:schemeClr val="tx1"/>
        </a:solidFill>
        <a:latin typeface="+mn-lt"/>
        <a:ea typeface="+mn-ea"/>
        <a:cs typeface="+mn-cs"/>
      </a:defRPr>
    </a:lvl7pPr>
    <a:lvl8pPr marL="3383143" algn="l" defTabSz="966612" rtl="0" eaLnBrk="1" latinLnBrk="0" hangingPunct="1">
      <a:defRPr sz="1269" kern="1200">
        <a:solidFill>
          <a:schemeClr val="tx1"/>
        </a:solidFill>
        <a:latin typeface="+mn-lt"/>
        <a:ea typeface="+mn-ea"/>
        <a:cs typeface="+mn-cs"/>
      </a:defRPr>
    </a:lvl8pPr>
    <a:lvl9pPr marL="3866449" algn="l" defTabSz="966612" rtl="0" eaLnBrk="1" latinLnBrk="0" hangingPunct="1">
      <a:defRPr sz="1269"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dirty="0"/>
              <a:t>doc.: IEEE 802.11-yy/xxxxr0</a:t>
            </a:r>
          </a:p>
        </p:txBody>
      </p:sp>
      <p:sp>
        <p:nvSpPr>
          <p:cNvPr id="5" name="Rectangle 3"/>
          <p:cNvSpPr>
            <a:spLocks noGrp="1" noChangeArrowheads="1"/>
          </p:cNvSpPr>
          <p:nvPr>
            <p:ph type="dt"/>
          </p:nvPr>
        </p:nvSpPr>
        <p:spPr>
          <a:ln/>
        </p:spPr>
        <p:txBody>
          <a:bodyPr/>
          <a:lstStyle/>
          <a:p>
            <a:r>
              <a:rPr lang="en-US" dirty="0"/>
              <a:t>Month Year</a:t>
            </a:r>
          </a:p>
        </p:txBody>
      </p:sp>
      <p:sp>
        <p:nvSpPr>
          <p:cNvPr id="6" name="Rectangle 6"/>
          <p:cNvSpPr>
            <a:spLocks noGrp="1" noChangeArrowheads="1"/>
          </p:cNvSpPr>
          <p:nvPr>
            <p:ph type="ftr"/>
          </p:nvPr>
        </p:nvSpPr>
        <p:spPr>
          <a:ln/>
        </p:spPr>
        <p:txBody>
          <a:bodyPr/>
          <a:lstStyle/>
          <a:p>
            <a:r>
              <a:rPr lang="en-US" dirty="0"/>
              <a:t>John Doe, Some Company</a:t>
            </a:r>
          </a:p>
        </p:txBody>
      </p:sp>
      <p:sp>
        <p:nvSpPr>
          <p:cNvPr id="7" name="Rectangle 7"/>
          <p:cNvSpPr>
            <a:spLocks noGrp="1" noChangeArrowheads="1"/>
          </p:cNvSpPr>
          <p:nvPr>
            <p:ph type="sldNum"/>
          </p:nvPr>
        </p:nvSpPr>
        <p:spPr>
          <a:ln/>
        </p:spPr>
        <p:txBody>
          <a:bodyPr/>
          <a:lstStyle/>
          <a:p>
            <a:r>
              <a:rPr lang="en-US" dirty="0"/>
              <a:t>Page </a:t>
            </a:r>
            <a:fld id="{465D53FD-DB5F-4815-BF01-6488A8FBD189}" type="slidenum">
              <a:rPr lang="en-US"/>
              <a:pPr/>
              <a:t>1</a:t>
            </a:fld>
            <a:endParaRPr lang="en-US" dirty="0"/>
          </a:p>
        </p:txBody>
      </p:sp>
      <p:sp>
        <p:nvSpPr>
          <p:cNvPr id="12289" name="Text Box 1"/>
          <p:cNvSpPr txBox="1">
            <a:spLocks noChangeArrowheads="1"/>
          </p:cNvSpPr>
          <p:nvPr/>
        </p:nvSpPr>
        <p:spPr bwMode="auto">
          <a:xfrm>
            <a:off x="1217527" y="725921"/>
            <a:ext cx="4880149" cy="3588543"/>
          </a:xfrm>
          <a:prstGeom prst="rect">
            <a:avLst/>
          </a:prstGeom>
          <a:solidFill>
            <a:srgbClr val="FFFFFF"/>
          </a:solidFill>
          <a:ln w="9525">
            <a:solidFill>
              <a:srgbClr val="000000"/>
            </a:solidFill>
            <a:miter lim="800000"/>
            <a:headEnd/>
            <a:tailEnd/>
          </a:ln>
          <a:effectLst/>
        </p:spPr>
        <p:txBody>
          <a:bodyPr wrap="none" lIns="95390" tIns="47695" rIns="95390" bIns="47695" anchor="ctr"/>
          <a:lstStyle/>
          <a:p>
            <a:endParaRPr lang="en-GB" dirty="0"/>
          </a:p>
        </p:txBody>
      </p:sp>
      <p:sp>
        <p:nvSpPr>
          <p:cNvPr id="12290" name="Rectangle 2"/>
          <p:cNvSpPr txBox="1">
            <a:spLocks noGrp="1" noChangeArrowheads="1"/>
          </p:cNvSpPr>
          <p:nvPr>
            <p:ph type="body"/>
          </p:nvPr>
        </p:nvSpPr>
        <p:spPr bwMode="auto">
          <a:xfrm>
            <a:off x="974690" y="4560817"/>
            <a:ext cx="5365820" cy="4417932"/>
          </a:xfrm>
          <a:prstGeom prst="rect">
            <a:avLst/>
          </a:prstGeom>
          <a:noFill/>
          <a:ln>
            <a:round/>
            <a:headEnd/>
            <a:tailEnd/>
          </a:ln>
        </p:spPr>
        <p:txBody>
          <a:bodyPr wrap="none" anchor="ctr"/>
          <a:lstStyle/>
          <a:p>
            <a:endParaRPr lang="en-US" dirty="0"/>
          </a:p>
        </p:txBody>
      </p:sp>
    </p:spTree>
    <p:extLst>
      <p:ext uri="{BB962C8B-B14F-4D97-AF65-F5344CB8AC3E}">
        <p14:creationId xmlns:p14="http://schemas.microsoft.com/office/powerpoint/2010/main" val="12770441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lvl1pPr>
              <a:buFont typeface="Arial" panose="020B0604020202020204" pitchFamily="34" charset="0"/>
              <a:buChar char="•"/>
              <a:defRPr/>
            </a:lvl1pPr>
            <a:lvl2pPr marL="853463" indent="-365770">
              <a:buFont typeface="Courier New" panose="02070309020205020404" pitchFamily="49" charset="0"/>
              <a:buChar char="o"/>
              <a:defRPr/>
            </a:lvl2pPr>
            <a:lvl3pPr marL="1280195" indent="-304809">
              <a:buFont typeface="Arial" panose="020B0604020202020204" pitchFamily="34" charset="0"/>
              <a:buChar char="•"/>
              <a:defRPr/>
            </a:lvl3pPr>
            <a:lvl4pPr marL="1767887" indent="-304809">
              <a:buFont typeface="Arial" panose="020B0604020202020204" pitchFamily="34" charset="0"/>
              <a:buChar char="•"/>
              <a:defRPr/>
            </a:lvl4pPr>
          </a:lstStyle>
          <a:p>
            <a:pPr lvl="0"/>
            <a:r>
              <a:rPr lang="en-US" dirty="0" smtClean="0"/>
              <a:t>Click to edit Master text styles</a:t>
            </a:r>
          </a:p>
          <a:p>
            <a:pPr lvl="1"/>
            <a:r>
              <a:rPr lang="en-US" dirty="0" smtClean="0"/>
              <a:t>Second level</a:t>
            </a:r>
          </a:p>
          <a:p>
            <a:pPr lvl="2"/>
            <a:r>
              <a:rPr lang="en-US" dirty="0" smtClean="0"/>
              <a:t>Third level</a:t>
            </a:r>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715006" y="6907109"/>
            <a:ext cx="3396821" cy="245533"/>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75386" algn="l"/>
                <a:tab pos="1950772" algn="l"/>
                <a:tab pos="2926158" algn="l"/>
                <a:tab pos="3901544" algn="l"/>
                <a:tab pos="4876930" algn="l"/>
                <a:tab pos="5852315" algn="l"/>
                <a:tab pos="6827701" algn="l"/>
                <a:tab pos="7803087" algn="l"/>
                <a:tab pos="8778473" algn="l"/>
                <a:tab pos="9753859" algn="l"/>
                <a:tab pos="10729245" algn="l"/>
              </a:tabLst>
              <a:defRPr sz="1707">
                <a:solidFill>
                  <a:srgbClr val="000000"/>
                </a:solidFill>
                <a:cs typeface="Arial Unicode MS" charset="0"/>
              </a:defRPr>
            </a:lvl1pPr>
          </a:lstStyle>
          <a:p>
            <a:r>
              <a:rPr lang="en-GB" dirty="0" smtClean="0"/>
              <a:t>Steve Shellhammer, Qualcomm</a:t>
            </a:r>
            <a:endParaRPr lang="en-GB" dirty="0"/>
          </a:p>
        </p:txBody>
      </p:sp>
      <p:sp>
        <p:nvSpPr>
          <p:cNvPr id="12" name="Rectangle 3"/>
          <p:cNvSpPr>
            <a:spLocks noGrp="1" noChangeArrowheads="1"/>
          </p:cNvSpPr>
          <p:nvPr>
            <p:ph type="dt" idx="15"/>
          </p:nvPr>
        </p:nvSpPr>
        <p:spPr bwMode="auto">
          <a:xfrm>
            <a:off x="743373" y="355601"/>
            <a:ext cx="1999811" cy="291253"/>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75386" algn="l"/>
                <a:tab pos="1950772" algn="l"/>
                <a:tab pos="2926158" algn="l"/>
                <a:tab pos="3901544" algn="l"/>
                <a:tab pos="4876930" algn="l"/>
                <a:tab pos="5852315" algn="l"/>
                <a:tab pos="6827701" algn="l"/>
                <a:tab pos="7803087" algn="l"/>
                <a:tab pos="8778473" algn="l"/>
                <a:tab pos="9753859" algn="l"/>
                <a:tab pos="10729245" algn="l"/>
              </a:tabLst>
              <a:defRPr sz="1920" b="1">
                <a:solidFill>
                  <a:srgbClr val="000000"/>
                </a:solidFill>
                <a:cs typeface="Arial Unicode MS" charset="0"/>
              </a:defRPr>
            </a:lvl1pPr>
          </a:lstStyle>
          <a:p>
            <a:r>
              <a:rPr lang="en-US" dirty="0" smtClean="0"/>
              <a:t>November 2016</a:t>
            </a:r>
            <a:endParaRPr lang="en-GB"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731520" y="731522"/>
            <a:ext cx="8288868" cy="1136227"/>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dirty="0" smtClean="0"/>
              <a:t>Click to edit the title text format</a:t>
            </a:r>
          </a:p>
        </p:txBody>
      </p:sp>
      <p:sp>
        <p:nvSpPr>
          <p:cNvPr id="1026" name="Rectangle 2"/>
          <p:cNvSpPr>
            <a:spLocks noGrp="1" noChangeArrowheads="1"/>
          </p:cNvSpPr>
          <p:nvPr>
            <p:ph type="body" idx="1"/>
          </p:nvPr>
        </p:nvSpPr>
        <p:spPr bwMode="auto">
          <a:xfrm>
            <a:off x="731520" y="2113282"/>
            <a:ext cx="8288868" cy="4387427"/>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dirty="0" smtClean="0"/>
              <a:t>Click to edit the outline text format</a:t>
            </a:r>
          </a:p>
          <a:p>
            <a:pPr lvl="1"/>
            <a:r>
              <a:rPr lang="en-GB" dirty="0" smtClean="0"/>
              <a:t>Second Outline Level</a:t>
            </a:r>
          </a:p>
          <a:p>
            <a:pPr lvl="2"/>
            <a:r>
              <a:rPr lang="en-GB" dirty="0" smtClean="0"/>
              <a:t>Third Outline Level</a:t>
            </a:r>
          </a:p>
        </p:txBody>
      </p:sp>
      <p:sp>
        <p:nvSpPr>
          <p:cNvPr id="1027" name="Rectangle 3"/>
          <p:cNvSpPr>
            <a:spLocks noGrp="1" noChangeArrowheads="1"/>
          </p:cNvSpPr>
          <p:nvPr>
            <p:ph type="dt"/>
          </p:nvPr>
        </p:nvSpPr>
        <p:spPr bwMode="auto">
          <a:xfrm>
            <a:off x="743373" y="355601"/>
            <a:ext cx="1999811" cy="291253"/>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75386" algn="l"/>
                <a:tab pos="1950772" algn="l"/>
                <a:tab pos="2926158" algn="l"/>
                <a:tab pos="3901544" algn="l"/>
                <a:tab pos="4876930" algn="l"/>
                <a:tab pos="5852315" algn="l"/>
                <a:tab pos="6827701" algn="l"/>
                <a:tab pos="7803087" algn="l"/>
                <a:tab pos="8778473" algn="l"/>
                <a:tab pos="9753859" algn="l"/>
                <a:tab pos="10729245" algn="l"/>
              </a:tabLst>
              <a:defRPr sz="1920" b="1">
                <a:solidFill>
                  <a:srgbClr val="000000"/>
                </a:solidFill>
                <a:latin typeface="Calibri" panose="020F0502020204030204" pitchFamily="34" charset="0"/>
                <a:cs typeface="Arial Unicode MS" charset="0"/>
              </a:defRPr>
            </a:lvl1pPr>
          </a:lstStyle>
          <a:p>
            <a:r>
              <a:rPr lang="en-US" dirty="0" smtClean="0"/>
              <a:t>November 2016</a:t>
            </a:r>
            <a:endParaRPr lang="en-GB" dirty="0"/>
          </a:p>
        </p:txBody>
      </p:sp>
      <p:sp>
        <p:nvSpPr>
          <p:cNvPr id="1028" name="Rectangle 4"/>
          <p:cNvSpPr>
            <a:spLocks noGrp="1" noChangeArrowheads="1"/>
          </p:cNvSpPr>
          <p:nvPr>
            <p:ph type="ftr"/>
          </p:nvPr>
        </p:nvSpPr>
        <p:spPr bwMode="auto">
          <a:xfrm>
            <a:off x="5715006" y="6907108"/>
            <a:ext cx="3396821" cy="262636"/>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75386" algn="l"/>
                <a:tab pos="1950772" algn="l"/>
                <a:tab pos="2926158" algn="l"/>
                <a:tab pos="3901544" algn="l"/>
                <a:tab pos="4876930" algn="l"/>
                <a:tab pos="5852315" algn="l"/>
                <a:tab pos="6827701" algn="l"/>
                <a:tab pos="7803087" algn="l"/>
                <a:tab pos="8778473" algn="l"/>
                <a:tab pos="9753859" algn="l"/>
                <a:tab pos="10729245" algn="l"/>
              </a:tabLst>
              <a:defRPr sz="1707">
                <a:solidFill>
                  <a:srgbClr val="000000"/>
                </a:solidFill>
                <a:latin typeface="Calibri" panose="020F0502020204030204" pitchFamily="34" charset="0"/>
                <a:cs typeface="Arial Unicode MS" charset="0"/>
              </a:defRPr>
            </a:lvl1pPr>
          </a:lstStyle>
          <a:p>
            <a:r>
              <a:rPr lang="en-GB" dirty="0" smtClean="0"/>
              <a:t>Steve Shellhammer, Qualcomm</a:t>
            </a:r>
            <a:endParaRPr lang="en-GB" dirty="0"/>
          </a:p>
        </p:txBody>
      </p:sp>
      <p:sp>
        <p:nvSpPr>
          <p:cNvPr id="1029" name="Rectangle 5"/>
          <p:cNvSpPr>
            <a:spLocks noGrp="1" noChangeArrowheads="1"/>
          </p:cNvSpPr>
          <p:nvPr>
            <p:ph type="sldNum"/>
          </p:nvPr>
        </p:nvSpPr>
        <p:spPr bwMode="auto">
          <a:xfrm>
            <a:off x="4470401" y="6907109"/>
            <a:ext cx="728133" cy="387773"/>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75386" algn="l"/>
                <a:tab pos="1950772" algn="l"/>
                <a:tab pos="2926158" algn="l"/>
                <a:tab pos="3901544" algn="l"/>
                <a:tab pos="4876930" algn="l"/>
                <a:tab pos="5852315" algn="l"/>
                <a:tab pos="6827701" algn="l"/>
                <a:tab pos="7803087" algn="l"/>
                <a:tab pos="8778473" algn="l"/>
                <a:tab pos="9753859" algn="l"/>
                <a:tab pos="10729245" algn="l"/>
              </a:tabLst>
              <a:defRPr sz="1707">
                <a:solidFill>
                  <a:srgbClr val="000000"/>
                </a:solidFill>
                <a:latin typeface="Calibri" panose="020F0502020204030204" pitchFamily="34" charset="0"/>
                <a:cs typeface="Arial Unicode MS" charset="0"/>
              </a:defRPr>
            </a:lvl1pPr>
          </a:lstStyle>
          <a:p>
            <a:r>
              <a:rPr lang="en-GB" dirty="0" smtClean="0"/>
              <a:t>Slide </a:t>
            </a:r>
            <a:fld id="{D09C756B-EB39-4236-ADBB-73052B179AE4}" type="slidenum">
              <a:rPr lang="en-GB" smtClean="0"/>
              <a:pPr/>
              <a:t>‹#›</a:t>
            </a:fld>
            <a:endParaRPr lang="en-GB" dirty="0"/>
          </a:p>
        </p:txBody>
      </p:sp>
      <p:sp>
        <p:nvSpPr>
          <p:cNvPr id="1030" name="Line 6"/>
          <p:cNvSpPr>
            <a:spLocks noChangeShapeType="1"/>
          </p:cNvSpPr>
          <p:nvPr/>
        </p:nvSpPr>
        <p:spPr bwMode="auto">
          <a:xfrm>
            <a:off x="731520" y="650240"/>
            <a:ext cx="8290560" cy="1694"/>
          </a:xfrm>
          <a:prstGeom prst="line">
            <a:avLst/>
          </a:prstGeom>
          <a:noFill/>
          <a:ln w="12600">
            <a:solidFill>
              <a:srgbClr val="000000"/>
            </a:solidFill>
            <a:miter lim="800000"/>
            <a:headEnd/>
            <a:tailEnd/>
          </a:ln>
          <a:effectLst/>
        </p:spPr>
        <p:txBody>
          <a:bodyPr/>
          <a:lstStyle/>
          <a:p>
            <a:endParaRPr lang="en-GB" sz="2706" dirty="0">
              <a:latin typeface="Calibri" panose="020F0502020204030204" pitchFamily="34" charset="0"/>
            </a:endParaRPr>
          </a:p>
        </p:txBody>
      </p:sp>
      <p:sp>
        <p:nvSpPr>
          <p:cNvPr id="1031" name="Rectangle 7"/>
          <p:cNvSpPr>
            <a:spLocks noChangeArrowheads="1"/>
          </p:cNvSpPr>
          <p:nvPr/>
        </p:nvSpPr>
        <p:spPr bwMode="auto">
          <a:xfrm>
            <a:off x="729828" y="6907108"/>
            <a:ext cx="1022665" cy="262701"/>
          </a:xfrm>
          <a:prstGeom prst="rect">
            <a:avLst/>
          </a:prstGeom>
          <a:noFill/>
          <a:ln w="9525">
            <a:noFill/>
            <a:round/>
            <a:headEnd/>
            <a:tailEnd/>
          </a:ln>
          <a:effectLst/>
        </p:spPr>
        <p:txBody>
          <a:bodyPr wrap="none" lIns="0" tIns="0" rIns="0" bIns="0">
            <a:spAutoFit/>
          </a:bodyPr>
          <a:lstStyle/>
          <a:p>
            <a:pPr>
              <a:tabLst>
                <a:tab pos="0" algn="l"/>
                <a:tab pos="975386" algn="l"/>
                <a:tab pos="1950772" algn="l"/>
                <a:tab pos="2926158" algn="l"/>
                <a:tab pos="3901544" algn="l"/>
                <a:tab pos="4876930" algn="l"/>
                <a:tab pos="5852315" algn="l"/>
                <a:tab pos="6827701" algn="l"/>
                <a:tab pos="7803087" algn="l"/>
                <a:tab pos="8778473" algn="l"/>
                <a:tab pos="9753859" algn="l"/>
                <a:tab pos="10729245" algn="l"/>
              </a:tabLst>
            </a:pPr>
            <a:r>
              <a:rPr lang="en-GB" sz="1707" dirty="0">
                <a:solidFill>
                  <a:srgbClr val="000000"/>
                </a:solidFill>
                <a:latin typeface="Calibri" panose="020F0502020204030204" pitchFamily="34" charset="0"/>
              </a:rPr>
              <a:t>Submission</a:t>
            </a:r>
          </a:p>
        </p:txBody>
      </p:sp>
      <p:sp>
        <p:nvSpPr>
          <p:cNvPr id="1032" name="Line 8"/>
          <p:cNvSpPr>
            <a:spLocks noChangeShapeType="1"/>
          </p:cNvSpPr>
          <p:nvPr/>
        </p:nvSpPr>
        <p:spPr bwMode="auto">
          <a:xfrm>
            <a:off x="731520" y="6908800"/>
            <a:ext cx="8371840" cy="1694"/>
          </a:xfrm>
          <a:prstGeom prst="line">
            <a:avLst/>
          </a:prstGeom>
          <a:noFill/>
          <a:ln w="12600">
            <a:solidFill>
              <a:srgbClr val="000000"/>
            </a:solidFill>
            <a:miter lim="800000"/>
            <a:headEnd/>
            <a:tailEnd/>
          </a:ln>
          <a:effectLst/>
        </p:spPr>
        <p:txBody>
          <a:bodyPr/>
          <a:lstStyle/>
          <a:p>
            <a:endParaRPr lang="en-GB" sz="2987" dirty="0">
              <a:latin typeface="Calibri" panose="020F0502020204030204" pitchFamily="34" charset="0"/>
            </a:endParaRPr>
          </a:p>
        </p:txBody>
      </p:sp>
      <p:sp>
        <p:nvSpPr>
          <p:cNvPr id="10" name="Date Placeholder 3"/>
          <p:cNvSpPr txBox="1">
            <a:spLocks/>
          </p:cNvSpPr>
          <p:nvPr userDrawn="1"/>
        </p:nvSpPr>
        <p:spPr bwMode="auto">
          <a:xfrm>
            <a:off x="5334003" y="380978"/>
            <a:ext cx="3733826" cy="291253"/>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79226"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75386" algn="l"/>
                <a:tab pos="1950772" algn="l"/>
                <a:tab pos="2926158" algn="l"/>
                <a:tab pos="3901544" algn="l"/>
                <a:tab pos="4876930" algn="l"/>
                <a:tab pos="5852315" algn="l"/>
                <a:tab pos="6827701" algn="l"/>
                <a:tab pos="7803087" algn="l"/>
                <a:tab pos="8778473" algn="l"/>
                <a:tab pos="9753859" algn="l"/>
                <a:tab pos="10729245" algn="l"/>
              </a:tabLst>
              <a:defRPr/>
            </a:pPr>
            <a:r>
              <a:rPr kumimoji="0" lang="en-GB" sz="1920" b="1" i="0" u="none" strike="noStrike" kern="1200" cap="none" spc="0" normalizeH="0" baseline="0" noProof="0" dirty="0" smtClean="0">
                <a:ln>
                  <a:noFill/>
                </a:ln>
                <a:solidFill>
                  <a:srgbClr val="000000"/>
                </a:solidFill>
                <a:effectLst/>
                <a:uLnTx/>
                <a:uFillTx/>
                <a:latin typeface="Calibri" panose="020F0502020204030204" pitchFamily="34" charset="0"/>
                <a:ea typeface="MS Gothic" charset="-128"/>
                <a:cs typeface="Arial Unicode MS" charset="0"/>
              </a:rPr>
              <a:t>doc.: IEEE 802.19-16/0189r0</a:t>
            </a:r>
          </a:p>
        </p:txBody>
      </p:sp>
    </p:spTree>
  </p:cSld>
  <p:clrMap bg1="lt1" tx1="dk1" bg2="lt2" tx2="dk2" accent1="accent1" accent2="accent2" accent3="accent3" accent4="accent4" accent5="accent5" accent6="accent6" hlink="hlink" folHlink="folHlink"/>
  <p:sldLayoutIdLst>
    <p:sldLayoutId id="2147483650" r:id="rId1"/>
  </p:sldLayoutIdLst>
  <p:timing>
    <p:tnLst>
      <p:par>
        <p:cTn id="1" dur="indefinite" restart="never" nodeType="tmRoot"/>
      </p:par>
    </p:tnLst>
  </p:timing>
  <p:hf hdr="0"/>
  <p:txStyles>
    <p:titleStyle>
      <a:lvl1pPr algn="ctr" defTabSz="479226" rtl="0" eaLnBrk="1" fontAlgn="base" hangingPunct="1">
        <a:spcBef>
          <a:spcPct val="0"/>
        </a:spcBef>
        <a:spcAft>
          <a:spcPct val="0"/>
        </a:spcAft>
        <a:buClr>
          <a:srgbClr val="000000"/>
        </a:buClr>
        <a:buSzPct val="100000"/>
        <a:buFont typeface="Times New Roman" pitchFamily="16" charset="0"/>
        <a:defRPr sz="3840" b="1">
          <a:solidFill>
            <a:srgbClr val="000000"/>
          </a:solidFill>
          <a:latin typeface="Calibri" panose="020F0502020204030204" pitchFamily="34" charset="0"/>
          <a:ea typeface="+mj-ea"/>
          <a:cs typeface="+mj-cs"/>
        </a:defRPr>
      </a:lvl1pPr>
      <a:lvl2pPr marL="792502" indent="-304809" algn="ctr" defTabSz="479226" rtl="0" eaLnBrk="1" fontAlgn="base" hangingPunct="1">
        <a:spcBef>
          <a:spcPct val="0"/>
        </a:spcBef>
        <a:spcAft>
          <a:spcPct val="0"/>
        </a:spcAft>
        <a:buClr>
          <a:srgbClr val="000000"/>
        </a:buClr>
        <a:buSzPct val="100000"/>
        <a:buFont typeface="Times New Roman" pitchFamily="16" charset="0"/>
        <a:defRPr sz="3413" b="1">
          <a:solidFill>
            <a:srgbClr val="000000"/>
          </a:solidFill>
          <a:latin typeface="Times New Roman" pitchFamily="16" charset="0"/>
          <a:ea typeface="MS Gothic" charset="-128"/>
        </a:defRPr>
      </a:lvl2pPr>
      <a:lvl3pPr marL="1219232" indent="-243846" algn="ctr" defTabSz="479226" rtl="0" eaLnBrk="1" fontAlgn="base" hangingPunct="1">
        <a:spcBef>
          <a:spcPct val="0"/>
        </a:spcBef>
        <a:spcAft>
          <a:spcPct val="0"/>
        </a:spcAft>
        <a:buClr>
          <a:srgbClr val="000000"/>
        </a:buClr>
        <a:buSzPct val="100000"/>
        <a:buFont typeface="Times New Roman" pitchFamily="16" charset="0"/>
        <a:defRPr sz="3413" b="1">
          <a:solidFill>
            <a:srgbClr val="000000"/>
          </a:solidFill>
          <a:latin typeface="Times New Roman" pitchFamily="16" charset="0"/>
          <a:ea typeface="MS Gothic" charset="-128"/>
        </a:defRPr>
      </a:lvl3pPr>
      <a:lvl4pPr marL="1706925" indent="-243846" algn="ctr" defTabSz="479226" rtl="0" eaLnBrk="1" fontAlgn="base" hangingPunct="1">
        <a:spcBef>
          <a:spcPct val="0"/>
        </a:spcBef>
        <a:spcAft>
          <a:spcPct val="0"/>
        </a:spcAft>
        <a:buClr>
          <a:srgbClr val="000000"/>
        </a:buClr>
        <a:buSzPct val="100000"/>
        <a:buFont typeface="Times New Roman" pitchFamily="16" charset="0"/>
        <a:defRPr sz="3413" b="1">
          <a:solidFill>
            <a:srgbClr val="000000"/>
          </a:solidFill>
          <a:latin typeface="Times New Roman" pitchFamily="16" charset="0"/>
          <a:ea typeface="MS Gothic" charset="-128"/>
        </a:defRPr>
      </a:lvl4pPr>
      <a:lvl5pPr marL="2194618" indent="-243846" algn="ctr" defTabSz="479226" rtl="0" eaLnBrk="1" fontAlgn="base" hangingPunct="1">
        <a:spcBef>
          <a:spcPct val="0"/>
        </a:spcBef>
        <a:spcAft>
          <a:spcPct val="0"/>
        </a:spcAft>
        <a:buClr>
          <a:srgbClr val="000000"/>
        </a:buClr>
        <a:buSzPct val="100000"/>
        <a:buFont typeface="Times New Roman" pitchFamily="16" charset="0"/>
        <a:defRPr sz="3413" b="1">
          <a:solidFill>
            <a:srgbClr val="000000"/>
          </a:solidFill>
          <a:latin typeface="Times New Roman" pitchFamily="16" charset="0"/>
          <a:ea typeface="MS Gothic" charset="-128"/>
        </a:defRPr>
      </a:lvl5pPr>
      <a:lvl6pPr marL="2682311" indent="-243846" algn="ctr" defTabSz="479226" rtl="0" eaLnBrk="1" fontAlgn="base" hangingPunct="1">
        <a:spcBef>
          <a:spcPct val="0"/>
        </a:spcBef>
        <a:spcAft>
          <a:spcPct val="0"/>
        </a:spcAft>
        <a:buClr>
          <a:srgbClr val="000000"/>
        </a:buClr>
        <a:buSzPct val="100000"/>
        <a:buFont typeface="Times New Roman" pitchFamily="16" charset="0"/>
        <a:defRPr sz="3413" b="1">
          <a:solidFill>
            <a:srgbClr val="000000"/>
          </a:solidFill>
          <a:latin typeface="Times New Roman" pitchFamily="16" charset="0"/>
          <a:ea typeface="MS Gothic" charset="-128"/>
        </a:defRPr>
      </a:lvl6pPr>
      <a:lvl7pPr marL="3170004" indent="-243846" algn="ctr" defTabSz="479226" rtl="0" eaLnBrk="1" fontAlgn="base" hangingPunct="1">
        <a:spcBef>
          <a:spcPct val="0"/>
        </a:spcBef>
        <a:spcAft>
          <a:spcPct val="0"/>
        </a:spcAft>
        <a:buClr>
          <a:srgbClr val="000000"/>
        </a:buClr>
        <a:buSzPct val="100000"/>
        <a:buFont typeface="Times New Roman" pitchFamily="16" charset="0"/>
        <a:defRPr sz="3413" b="1">
          <a:solidFill>
            <a:srgbClr val="000000"/>
          </a:solidFill>
          <a:latin typeface="Times New Roman" pitchFamily="16" charset="0"/>
          <a:ea typeface="MS Gothic" charset="-128"/>
        </a:defRPr>
      </a:lvl7pPr>
      <a:lvl8pPr marL="3657697" indent="-243846" algn="ctr" defTabSz="479226" rtl="0" eaLnBrk="1" fontAlgn="base" hangingPunct="1">
        <a:spcBef>
          <a:spcPct val="0"/>
        </a:spcBef>
        <a:spcAft>
          <a:spcPct val="0"/>
        </a:spcAft>
        <a:buClr>
          <a:srgbClr val="000000"/>
        </a:buClr>
        <a:buSzPct val="100000"/>
        <a:buFont typeface="Times New Roman" pitchFamily="16" charset="0"/>
        <a:defRPr sz="3413" b="1">
          <a:solidFill>
            <a:srgbClr val="000000"/>
          </a:solidFill>
          <a:latin typeface="Times New Roman" pitchFamily="16" charset="0"/>
          <a:ea typeface="MS Gothic" charset="-128"/>
        </a:defRPr>
      </a:lvl8pPr>
      <a:lvl9pPr marL="4145390" indent="-243846" algn="ctr" defTabSz="479226" rtl="0" eaLnBrk="1" fontAlgn="base" hangingPunct="1">
        <a:spcBef>
          <a:spcPct val="0"/>
        </a:spcBef>
        <a:spcAft>
          <a:spcPct val="0"/>
        </a:spcAft>
        <a:buClr>
          <a:srgbClr val="000000"/>
        </a:buClr>
        <a:buSzPct val="100000"/>
        <a:buFont typeface="Times New Roman" pitchFamily="16" charset="0"/>
        <a:defRPr sz="3413" b="1">
          <a:solidFill>
            <a:srgbClr val="000000"/>
          </a:solidFill>
          <a:latin typeface="Times New Roman" pitchFamily="16" charset="0"/>
          <a:ea typeface="MS Gothic" charset="-128"/>
        </a:defRPr>
      </a:lvl9pPr>
    </p:titleStyle>
    <p:bodyStyle>
      <a:lvl1pPr marL="365770" indent="-365770" algn="l" defTabSz="479226" rtl="0" eaLnBrk="1" fontAlgn="base" hangingPunct="1">
        <a:spcBef>
          <a:spcPts val="640"/>
        </a:spcBef>
        <a:spcAft>
          <a:spcPct val="0"/>
        </a:spcAft>
        <a:buClr>
          <a:srgbClr val="000000"/>
        </a:buClr>
        <a:buSzPct val="100000"/>
        <a:buFont typeface="Times New Roman" pitchFamily="16" charset="0"/>
        <a:defRPr sz="2560" b="1">
          <a:solidFill>
            <a:srgbClr val="000000"/>
          </a:solidFill>
          <a:latin typeface="Calibri" panose="020F0502020204030204" pitchFamily="34" charset="0"/>
          <a:ea typeface="+mn-ea"/>
          <a:cs typeface="+mn-cs"/>
        </a:defRPr>
      </a:lvl1pPr>
      <a:lvl2pPr marL="792502" indent="-304809" algn="l" defTabSz="479226" rtl="0" eaLnBrk="1" fontAlgn="base" hangingPunct="1">
        <a:spcBef>
          <a:spcPts val="533"/>
        </a:spcBef>
        <a:spcAft>
          <a:spcPct val="0"/>
        </a:spcAft>
        <a:buClr>
          <a:srgbClr val="000000"/>
        </a:buClr>
        <a:buSzPct val="100000"/>
        <a:buFont typeface="Times New Roman" pitchFamily="16" charset="0"/>
        <a:defRPr sz="2133">
          <a:solidFill>
            <a:srgbClr val="000000"/>
          </a:solidFill>
          <a:latin typeface="Calibri" panose="020F0502020204030204" pitchFamily="34" charset="0"/>
          <a:ea typeface="+mn-ea"/>
        </a:defRPr>
      </a:lvl2pPr>
      <a:lvl3pPr marL="1219232" indent="-243846" algn="l" defTabSz="479226" rtl="0" eaLnBrk="1" fontAlgn="base" hangingPunct="1">
        <a:spcBef>
          <a:spcPts val="480"/>
        </a:spcBef>
        <a:spcAft>
          <a:spcPct val="0"/>
        </a:spcAft>
        <a:buClr>
          <a:srgbClr val="000000"/>
        </a:buClr>
        <a:buSzPct val="100000"/>
        <a:buFont typeface="Times New Roman" pitchFamily="16" charset="0"/>
        <a:defRPr>
          <a:solidFill>
            <a:srgbClr val="000000"/>
          </a:solidFill>
          <a:latin typeface="Calibri" panose="020F0502020204030204" pitchFamily="34" charset="0"/>
          <a:ea typeface="+mn-ea"/>
        </a:defRPr>
      </a:lvl3pPr>
      <a:lvl4pPr marL="1706925" indent="-243846" algn="l" defTabSz="479226" rtl="0" eaLnBrk="1" fontAlgn="base" hangingPunct="1">
        <a:spcBef>
          <a:spcPts val="427"/>
        </a:spcBef>
        <a:spcAft>
          <a:spcPct val="0"/>
        </a:spcAft>
        <a:buClr>
          <a:srgbClr val="000000"/>
        </a:buClr>
        <a:buSzPct val="100000"/>
        <a:buFont typeface="Times New Roman" pitchFamily="16" charset="0"/>
        <a:defRPr sz="1707">
          <a:solidFill>
            <a:srgbClr val="000000"/>
          </a:solidFill>
          <a:latin typeface="Calibri" panose="020F0502020204030204" pitchFamily="34" charset="0"/>
          <a:ea typeface="+mn-ea"/>
        </a:defRPr>
      </a:lvl4pPr>
      <a:lvl5pPr marL="2194618" indent="-243846" algn="l" defTabSz="479226" rtl="0" eaLnBrk="1" fontAlgn="base" hangingPunct="1">
        <a:spcBef>
          <a:spcPts val="427"/>
        </a:spcBef>
        <a:spcAft>
          <a:spcPct val="0"/>
        </a:spcAft>
        <a:buClr>
          <a:srgbClr val="000000"/>
        </a:buClr>
        <a:buSzPct val="100000"/>
        <a:buFont typeface="Times New Roman" pitchFamily="16" charset="0"/>
        <a:defRPr sz="1707">
          <a:solidFill>
            <a:srgbClr val="000000"/>
          </a:solidFill>
          <a:latin typeface="Calibri" panose="020F0502020204030204" pitchFamily="34" charset="0"/>
          <a:ea typeface="+mn-ea"/>
        </a:defRPr>
      </a:lvl5pPr>
      <a:lvl6pPr marL="2682311" indent="-243846" algn="l" defTabSz="479226" rtl="0" eaLnBrk="1" fontAlgn="base" hangingPunct="1">
        <a:spcBef>
          <a:spcPts val="427"/>
        </a:spcBef>
        <a:spcAft>
          <a:spcPct val="0"/>
        </a:spcAft>
        <a:buClr>
          <a:srgbClr val="000000"/>
        </a:buClr>
        <a:buSzPct val="100000"/>
        <a:buFont typeface="Times New Roman" pitchFamily="16" charset="0"/>
        <a:defRPr sz="1707">
          <a:solidFill>
            <a:srgbClr val="000000"/>
          </a:solidFill>
          <a:latin typeface="+mn-lt"/>
          <a:ea typeface="+mn-ea"/>
        </a:defRPr>
      </a:lvl6pPr>
      <a:lvl7pPr marL="3170004" indent="-243846" algn="l" defTabSz="479226" rtl="0" eaLnBrk="1" fontAlgn="base" hangingPunct="1">
        <a:spcBef>
          <a:spcPts val="427"/>
        </a:spcBef>
        <a:spcAft>
          <a:spcPct val="0"/>
        </a:spcAft>
        <a:buClr>
          <a:srgbClr val="000000"/>
        </a:buClr>
        <a:buSzPct val="100000"/>
        <a:buFont typeface="Times New Roman" pitchFamily="16" charset="0"/>
        <a:defRPr sz="1707">
          <a:solidFill>
            <a:srgbClr val="000000"/>
          </a:solidFill>
          <a:latin typeface="+mn-lt"/>
          <a:ea typeface="+mn-ea"/>
        </a:defRPr>
      </a:lvl7pPr>
      <a:lvl8pPr marL="3657697" indent="-243846" algn="l" defTabSz="479226" rtl="0" eaLnBrk="1" fontAlgn="base" hangingPunct="1">
        <a:spcBef>
          <a:spcPts val="427"/>
        </a:spcBef>
        <a:spcAft>
          <a:spcPct val="0"/>
        </a:spcAft>
        <a:buClr>
          <a:srgbClr val="000000"/>
        </a:buClr>
        <a:buSzPct val="100000"/>
        <a:buFont typeface="Times New Roman" pitchFamily="16" charset="0"/>
        <a:defRPr sz="1707">
          <a:solidFill>
            <a:srgbClr val="000000"/>
          </a:solidFill>
          <a:latin typeface="+mn-lt"/>
          <a:ea typeface="+mn-ea"/>
        </a:defRPr>
      </a:lvl8pPr>
      <a:lvl9pPr marL="4145390" indent="-243846" algn="l" defTabSz="479226" rtl="0" eaLnBrk="1" fontAlgn="base" hangingPunct="1">
        <a:spcBef>
          <a:spcPts val="427"/>
        </a:spcBef>
        <a:spcAft>
          <a:spcPct val="0"/>
        </a:spcAft>
        <a:buClr>
          <a:srgbClr val="000000"/>
        </a:buClr>
        <a:buSzPct val="100000"/>
        <a:buFont typeface="Times New Roman" pitchFamily="16" charset="0"/>
        <a:defRPr sz="1707">
          <a:solidFill>
            <a:srgbClr val="000000"/>
          </a:solidFill>
          <a:latin typeface="+mn-lt"/>
          <a:ea typeface="+mn-ea"/>
        </a:defRPr>
      </a:lvl9pPr>
    </p:bodyStyle>
    <p:otherStyle>
      <a:defPPr>
        <a:defRPr lang="en-US"/>
      </a:defPPr>
      <a:lvl1pPr marL="0" algn="l" defTabSz="975386" rtl="0" eaLnBrk="1" latinLnBrk="0" hangingPunct="1">
        <a:defRPr sz="1920" kern="1200">
          <a:solidFill>
            <a:schemeClr val="tx1"/>
          </a:solidFill>
          <a:latin typeface="+mn-lt"/>
          <a:ea typeface="+mn-ea"/>
          <a:cs typeface="+mn-cs"/>
        </a:defRPr>
      </a:lvl1pPr>
      <a:lvl2pPr marL="487693" algn="l" defTabSz="975386" rtl="0" eaLnBrk="1" latinLnBrk="0" hangingPunct="1">
        <a:defRPr sz="1920" kern="1200">
          <a:solidFill>
            <a:schemeClr val="tx1"/>
          </a:solidFill>
          <a:latin typeface="+mn-lt"/>
          <a:ea typeface="+mn-ea"/>
          <a:cs typeface="+mn-cs"/>
        </a:defRPr>
      </a:lvl2pPr>
      <a:lvl3pPr marL="975386" algn="l" defTabSz="975386" rtl="0" eaLnBrk="1" latinLnBrk="0" hangingPunct="1">
        <a:defRPr sz="1920" kern="1200">
          <a:solidFill>
            <a:schemeClr val="tx1"/>
          </a:solidFill>
          <a:latin typeface="+mn-lt"/>
          <a:ea typeface="+mn-ea"/>
          <a:cs typeface="+mn-cs"/>
        </a:defRPr>
      </a:lvl3pPr>
      <a:lvl4pPr marL="1463079" algn="l" defTabSz="975386" rtl="0" eaLnBrk="1" latinLnBrk="0" hangingPunct="1">
        <a:defRPr sz="1920" kern="1200">
          <a:solidFill>
            <a:schemeClr val="tx1"/>
          </a:solidFill>
          <a:latin typeface="+mn-lt"/>
          <a:ea typeface="+mn-ea"/>
          <a:cs typeface="+mn-cs"/>
        </a:defRPr>
      </a:lvl4pPr>
      <a:lvl5pPr marL="1950772" algn="l" defTabSz="975386" rtl="0" eaLnBrk="1" latinLnBrk="0" hangingPunct="1">
        <a:defRPr sz="1920" kern="1200">
          <a:solidFill>
            <a:schemeClr val="tx1"/>
          </a:solidFill>
          <a:latin typeface="+mn-lt"/>
          <a:ea typeface="+mn-ea"/>
          <a:cs typeface="+mn-cs"/>
        </a:defRPr>
      </a:lvl5pPr>
      <a:lvl6pPr marL="2438465" algn="l" defTabSz="975386" rtl="0" eaLnBrk="1" latinLnBrk="0" hangingPunct="1">
        <a:defRPr sz="1920" kern="1200">
          <a:solidFill>
            <a:schemeClr val="tx1"/>
          </a:solidFill>
          <a:latin typeface="+mn-lt"/>
          <a:ea typeface="+mn-ea"/>
          <a:cs typeface="+mn-cs"/>
        </a:defRPr>
      </a:lvl6pPr>
      <a:lvl7pPr marL="2926158" algn="l" defTabSz="975386" rtl="0" eaLnBrk="1" latinLnBrk="0" hangingPunct="1">
        <a:defRPr sz="1920" kern="1200">
          <a:solidFill>
            <a:schemeClr val="tx1"/>
          </a:solidFill>
          <a:latin typeface="+mn-lt"/>
          <a:ea typeface="+mn-ea"/>
          <a:cs typeface="+mn-cs"/>
        </a:defRPr>
      </a:lvl7pPr>
      <a:lvl8pPr marL="3413851" algn="l" defTabSz="975386" rtl="0" eaLnBrk="1" latinLnBrk="0" hangingPunct="1">
        <a:defRPr sz="1920" kern="1200">
          <a:solidFill>
            <a:schemeClr val="tx1"/>
          </a:solidFill>
          <a:latin typeface="+mn-lt"/>
          <a:ea typeface="+mn-ea"/>
          <a:cs typeface="+mn-cs"/>
        </a:defRPr>
      </a:lvl8pPr>
      <a:lvl9pPr marL="3901544" algn="l" defTabSz="975386" rtl="0" eaLnBrk="1" latinLnBrk="0" hangingPunct="1">
        <a:defRPr sz="192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1.emf"/><Relationship Id="rId5" Type="http://schemas.openxmlformats.org/officeDocument/2006/relationships/oleObject" Target="../embeddings/Microsoft_Word_97_-_2003_Document1.doc"/><Relationship Id="rId4" Type="http://schemas.openxmlformats.org/officeDocument/2006/relationships/oleObject" Target="../embeddings/oleObject1.bin"/></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hyperlink" Target="https://mentor.ieee.org/802.19/dcn/16/19-16-0130-05-Auto-csd-document.docx" TargetMode="External"/><Relationship Id="rId2" Type="http://schemas.openxmlformats.org/officeDocument/2006/relationships/hyperlink" Target="https://mentor.ieee.org/802.19/dcn/16/19-16-0187-00-Auto-802-19-2-par.pdf" TargetMode="External"/><Relationship Id="rId1" Type="http://schemas.openxmlformats.org/officeDocument/2006/relationships/slideLayout" Target="../slideLayouts/slideLayout1.xml"/><Relationship Id="rId4" Type="http://schemas.openxmlformats.org/officeDocument/2006/relationships/hyperlink" Target="https://mentor.ieee.org/802.19/dcn/16/19-16-0184-01-Auto-par-comment-responses.pptx"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idx="15"/>
          </p:nvPr>
        </p:nvSpPr>
        <p:spPr>
          <a:xfrm>
            <a:off x="743373" y="355601"/>
            <a:ext cx="2457015" cy="291254"/>
          </a:xfrm>
        </p:spPr>
        <p:txBody>
          <a:bodyPr/>
          <a:lstStyle/>
          <a:p>
            <a:r>
              <a:rPr lang="en-US" dirty="0" smtClean="0"/>
              <a:t>November 2016</a:t>
            </a:r>
            <a:endParaRPr lang="en-GB" dirty="0"/>
          </a:p>
        </p:txBody>
      </p:sp>
      <p:sp>
        <p:nvSpPr>
          <p:cNvPr id="7" name="Footer Placeholder 4"/>
          <p:cNvSpPr>
            <a:spLocks noGrp="1"/>
          </p:cNvSpPr>
          <p:nvPr>
            <p:ph type="ftr" idx="14"/>
          </p:nvPr>
        </p:nvSpPr>
        <p:spPr>
          <a:xfrm>
            <a:off x="5867407" y="6907108"/>
            <a:ext cx="3244420" cy="193040"/>
          </a:xfrm>
        </p:spPr>
        <p:txBody>
          <a:bodyPr/>
          <a:lstStyle/>
          <a:p>
            <a:r>
              <a:rPr lang="en-GB" dirty="0" smtClean="0"/>
              <a:t>Steve Shellhammer, Qualcomm</a:t>
            </a:r>
            <a:endParaRPr lang="en-GB" dirty="0"/>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731520" y="731520"/>
            <a:ext cx="8290560" cy="1137920"/>
          </a:xfrm>
          <a:ln/>
        </p:spPr>
        <p:txBody>
          <a:bodyPr/>
          <a:lstStyle/>
          <a:p>
            <a:pPr>
              <a:tabLst>
                <a:tab pos="0" algn="l"/>
                <a:tab pos="975386" algn="l"/>
                <a:tab pos="1950772" algn="l"/>
                <a:tab pos="2926158" algn="l"/>
                <a:tab pos="3901544" algn="l"/>
                <a:tab pos="4876930" algn="l"/>
                <a:tab pos="5852315" algn="l"/>
                <a:tab pos="6827701" algn="l"/>
                <a:tab pos="7803087" algn="l"/>
                <a:tab pos="8778473" algn="l"/>
                <a:tab pos="9753859" algn="l"/>
                <a:tab pos="10729245" algn="l"/>
              </a:tabLst>
            </a:pPr>
            <a:r>
              <a:rPr lang="en-GB" sz="3600" dirty="0" smtClean="0"/>
              <a:t>Executive Committee Motions</a:t>
            </a:r>
            <a:endParaRPr lang="en-GB" sz="3600" dirty="0"/>
          </a:p>
        </p:txBody>
      </p:sp>
      <p:sp>
        <p:nvSpPr>
          <p:cNvPr id="3074" name="Rectangle 2"/>
          <p:cNvSpPr>
            <a:spLocks noGrp="1" noChangeArrowheads="1"/>
          </p:cNvSpPr>
          <p:nvPr>
            <p:ph type="body" idx="1"/>
          </p:nvPr>
        </p:nvSpPr>
        <p:spPr>
          <a:xfrm>
            <a:off x="731520" y="1625600"/>
            <a:ext cx="8290560" cy="423334"/>
          </a:xfrm>
          <a:ln/>
        </p:spPr>
        <p:txBody>
          <a:bodyPr/>
          <a:lstStyle/>
          <a:p>
            <a:pPr marL="0" indent="0" algn="ctr">
              <a:spcBef>
                <a:spcPts val="533"/>
              </a:spcBef>
              <a:buNone/>
              <a:tabLst>
                <a:tab pos="973693" algn="l"/>
                <a:tab pos="1949079" algn="l"/>
                <a:tab pos="2924465" algn="l"/>
                <a:tab pos="3899851" algn="l"/>
                <a:tab pos="4875237" algn="l"/>
                <a:tab pos="5850623" algn="l"/>
                <a:tab pos="6826009" algn="l"/>
                <a:tab pos="7801395" algn="l"/>
                <a:tab pos="8776781" algn="l"/>
                <a:tab pos="9752167" algn="l"/>
                <a:tab pos="10727552" algn="l"/>
              </a:tabLst>
            </a:pPr>
            <a:r>
              <a:rPr lang="en-GB" sz="2133" dirty="0"/>
              <a:t>Date:</a:t>
            </a:r>
            <a:r>
              <a:rPr lang="en-GB" sz="2133" b="0" dirty="0"/>
              <a:t> </a:t>
            </a:r>
            <a:r>
              <a:rPr lang="en-GB" sz="2133" b="0" dirty="0" smtClean="0"/>
              <a:t>2016-11-10</a:t>
            </a:r>
            <a:endParaRPr lang="en-GB" sz="2133" b="0" dirty="0"/>
          </a:p>
        </p:txBody>
      </p:sp>
      <p:graphicFrame>
        <p:nvGraphicFramePr>
          <p:cNvPr id="3075" name="Object 3"/>
          <p:cNvGraphicFramePr>
            <a:graphicFrameLocks noChangeAspect="1"/>
          </p:cNvGraphicFramePr>
          <p:nvPr>
            <p:extLst>
              <p:ext uri="{D42A27DB-BD31-4B8C-83A1-F6EECF244321}">
                <p14:modId xmlns:p14="http://schemas.microsoft.com/office/powerpoint/2010/main" val="4249318107"/>
              </p:ext>
            </p:extLst>
          </p:nvPr>
        </p:nvGraphicFramePr>
        <p:xfrm>
          <a:off x="546100" y="2438400"/>
          <a:ext cx="8661400" cy="2679700"/>
        </p:xfrm>
        <a:graphic>
          <a:graphicData uri="http://schemas.openxmlformats.org/presentationml/2006/ole">
            <mc:AlternateContent xmlns:mc="http://schemas.openxmlformats.org/markup-compatibility/2006">
              <mc:Choice xmlns:v="urn:schemas-microsoft-com:vml" Requires="v">
                <p:oleObj spid="_x0000_s3189" name="Document" r:id="rId5" imgW="8238348" imgH="2556850" progId="Word.Document.8">
                  <p:embed/>
                </p:oleObj>
              </mc:Choice>
              <mc:Fallback>
                <p:oleObj name="Document" r:id="rId5" imgW="8238348" imgH="2556850" progId="Word.Document.8">
                  <p:embed/>
                  <p:pic>
                    <p:nvPicPr>
                      <p:cNvPr id="0" name="Picture 3"/>
                      <p:cNvPicPr>
                        <a:picLocks noChangeAspect="1" noChangeArrowheads="1"/>
                      </p:cNvPicPr>
                      <p:nvPr/>
                    </p:nvPicPr>
                    <p:blipFill>
                      <a:blip r:embed="rId6"/>
                      <a:srcRect/>
                      <a:stretch>
                        <a:fillRect/>
                      </a:stretch>
                    </p:blipFill>
                    <p:spPr bwMode="auto">
                      <a:xfrm>
                        <a:off x="546100" y="2438400"/>
                        <a:ext cx="8661400" cy="2679700"/>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sp>
        <p:nvSpPr>
          <p:cNvPr id="3076" name="Rectangle 4"/>
          <p:cNvSpPr>
            <a:spLocks noChangeArrowheads="1"/>
          </p:cNvSpPr>
          <p:nvPr/>
        </p:nvSpPr>
        <p:spPr bwMode="auto">
          <a:xfrm>
            <a:off x="568960" y="2069253"/>
            <a:ext cx="1544320" cy="406400"/>
          </a:xfrm>
          <a:prstGeom prst="rect">
            <a:avLst/>
          </a:prstGeom>
          <a:noFill/>
          <a:ln w="9525">
            <a:noFill/>
            <a:round/>
            <a:headEnd/>
            <a:tailEnd/>
          </a:ln>
          <a:effectLst/>
        </p:spPr>
        <p:txBody>
          <a:bodyPr lIns="98304" tIns="49152" rIns="98304" bIns="49152"/>
          <a:lstStyle/>
          <a:p>
            <a:pPr>
              <a:spcBef>
                <a:spcPts val="533"/>
              </a:spcBef>
              <a:tabLst>
                <a:tab pos="365770" algn="l"/>
                <a:tab pos="1341156" algn="l"/>
                <a:tab pos="2316542" algn="l"/>
                <a:tab pos="3291927" algn="l"/>
                <a:tab pos="4267313" algn="l"/>
                <a:tab pos="5242699" algn="l"/>
                <a:tab pos="6218085" algn="l"/>
                <a:tab pos="7193471" algn="l"/>
                <a:tab pos="8168857" algn="l"/>
                <a:tab pos="9144243" algn="l"/>
                <a:tab pos="10119629" algn="l"/>
                <a:tab pos="11095015" algn="l"/>
              </a:tabLst>
            </a:pPr>
            <a:r>
              <a:rPr lang="en-GB" sz="2133" dirty="0">
                <a:solidFill>
                  <a:srgbClr val="000000"/>
                </a:solidFill>
                <a:latin typeface="Calibri" panose="020F0502020204030204" pitchFamily="34" charset="0"/>
              </a:rPr>
              <a:t>Authors:</a:t>
            </a:r>
          </a:p>
        </p:txBody>
      </p:sp>
      <p:grpSp>
        <p:nvGrpSpPr>
          <p:cNvPr id="12" name="Group 11"/>
          <p:cNvGrpSpPr/>
          <p:nvPr/>
        </p:nvGrpSpPr>
        <p:grpSpPr>
          <a:xfrm>
            <a:off x="609600" y="6138102"/>
            <a:ext cx="8534400" cy="694109"/>
            <a:chOff x="571500" y="5449669"/>
            <a:chExt cx="8001000" cy="650727"/>
          </a:xfrm>
        </p:grpSpPr>
        <p:sp>
          <p:nvSpPr>
            <p:cNvPr id="4" name="TextBox 3"/>
            <p:cNvSpPr txBox="1"/>
            <p:nvPr/>
          </p:nvSpPr>
          <p:spPr>
            <a:xfrm>
              <a:off x="571500" y="5449669"/>
              <a:ext cx="8001000" cy="650727"/>
            </a:xfrm>
            <a:prstGeom prst="rect">
              <a:avLst/>
            </a:prstGeom>
            <a:noFill/>
          </p:spPr>
          <p:txBody>
            <a:bodyPr wrap="square" rtlCol="0">
              <a:spAutoFit/>
            </a:bodyPr>
            <a:lstStyle/>
            <a:p>
              <a:r>
                <a:rPr lang="en-US" sz="1280" dirty="0">
                  <a:solidFill>
                    <a:schemeClr val="tx1"/>
                  </a:solidFill>
                  <a:latin typeface="Calibri" panose="020F0502020204030204" pitchFamily="34" charset="0"/>
                </a:rPr>
                <a:t>Notice: This document has been prepared to assist IEEE 802.19. It is offered as a basis for discussion and is not binding on the contributing individual(s) or organization(s). The material in this document is subject to change in form and content after further study. The contributor(s) reserve(s) the right to add, amend or withdraw material contained herein.</a:t>
              </a:r>
            </a:p>
          </p:txBody>
        </p:sp>
        <p:sp>
          <p:nvSpPr>
            <p:cNvPr id="5" name="Rectangle 4"/>
            <p:cNvSpPr/>
            <p:nvPr/>
          </p:nvSpPr>
          <p:spPr bwMode="auto">
            <a:xfrm>
              <a:off x="571500" y="5486400"/>
              <a:ext cx="8001000" cy="601234"/>
            </a:xfrm>
            <a:prstGeom prst="rect">
              <a:avLst/>
            </a:prstGeom>
            <a:noFill/>
            <a:ln w="19050" cap="flat" cmpd="sng" algn="ctr">
              <a:solidFill>
                <a:schemeClr val="tx1"/>
              </a:solidFill>
              <a:prstDash val="solid"/>
              <a:round/>
              <a:headEnd type="none" w="med" len="med"/>
              <a:tailEnd type="none" w="med" len="med"/>
            </a:ln>
            <a:effectLst/>
          </p:spPr>
          <p:txBody>
            <a:bodyPr vert="horz" wrap="square" lIns="97536" tIns="48768" rIns="97536" bIns="48768" numCol="1" rtlCol="0" anchor="t" anchorCtr="0" compatLnSpc="1">
              <a:prstTxWarp prst="textNoShape">
                <a:avLst/>
              </a:prstTxWarp>
            </a:bodyPr>
            <a:lstStyle/>
            <a:p>
              <a:pPr defTabSz="479226"/>
              <a:endParaRPr lang="en-US" sz="2560" dirty="0"/>
            </a:p>
          </p:txBody>
        </p:sp>
      </p:gr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Study Group Extension</a:t>
            </a:r>
            <a:endParaRPr lang="en-US" dirty="0"/>
          </a:p>
        </p:txBody>
      </p:sp>
      <p:sp>
        <p:nvSpPr>
          <p:cNvPr id="3" name="Content Placeholder 2"/>
          <p:cNvSpPr>
            <a:spLocks noGrp="1"/>
          </p:cNvSpPr>
          <p:nvPr>
            <p:ph idx="1"/>
          </p:nvPr>
        </p:nvSpPr>
        <p:spPr/>
        <p:txBody>
          <a:bodyPr/>
          <a:lstStyle/>
          <a:p>
            <a:pPr marL="0" indent="0">
              <a:buNone/>
            </a:pPr>
            <a:r>
              <a:rPr lang="en-US" sz="2400" u="sng" dirty="0" smtClean="0"/>
              <a:t>Motion</a:t>
            </a:r>
          </a:p>
          <a:p>
            <a:r>
              <a:rPr lang="en-US" sz="2400" dirty="0"/>
              <a:t>Grant the second extension of the </a:t>
            </a:r>
            <a:r>
              <a:rPr lang="en-US" sz="2400" dirty="0" smtClean="0"/>
              <a:t>IEEE 802.19 Wireless Automotive Coexistence </a:t>
            </a:r>
            <a:r>
              <a:rPr lang="en-US" sz="2400" dirty="0"/>
              <a:t>study </a:t>
            </a:r>
            <a:r>
              <a:rPr lang="en-US" sz="2400" dirty="0" smtClean="0"/>
              <a:t>group</a:t>
            </a:r>
          </a:p>
          <a:p>
            <a:r>
              <a:rPr lang="en-US" sz="2400" dirty="0" smtClean="0"/>
              <a:t>Move:	Steve Shellhammer</a:t>
            </a:r>
          </a:p>
          <a:p>
            <a:r>
              <a:rPr lang="en-US" sz="2400" dirty="0" smtClean="0"/>
              <a:t>Second:	Subir Das</a:t>
            </a:r>
            <a:endParaRPr lang="en-US" sz="2400" dirty="0"/>
          </a:p>
          <a:p>
            <a:endParaRPr lang="en-US" sz="2400" dirty="0"/>
          </a:p>
          <a:p>
            <a:pPr marL="0" indent="0">
              <a:buNone/>
            </a:pPr>
            <a:r>
              <a:rPr lang="en-US" sz="2400" u="sng" dirty="0" smtClean="0"/>
              <a:t>WG Vote</a:t>
            </a:r>
          </a:p>
          <a:p>
            <a:r>
              <a:rPr lang="en-US" sz="2400" dirty="0" smtClean="0"/>
              <a:t>5/0/0</a:t>
            </a:r>
            <a:endParaRPr lang="en-US" sz="2400" dirty="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2</a:t>
            </a:fld>
            <a:endParaRPr lang="en-GB" dirty="0"/>
          </a:p>
        </p:txBody>
      </p:sp>
      <p:sp>
        <p:nvSpPr>
          <p:cNvPr id="5" name="Footer Placeholder 4"/>
          <p:cNvSpPr>
            <a:spLocks noGrp="1"/>
          </p:cNvSpPr>
          <p:nvPr>
            <p:ph type="ftr" idx="14"/>
          </p:nvPr>
        </p:nvSpPr>
        <p:spPr/>
        <p:txBody>
          <a:bodyPr/>
          <a:lstStyle/>
          <a:p>
            <a:r>
              <a:rPr lang="en-GB" dirty="0" smtClean="0"/>
              <a:t>Steve Shellhammer, Qualcomm</a:t>
            </a:r>
            <a:endParaRPr lang="en-GB" dirty="0"/>
          </a:p>
        </p:txBody>
      </p:sp>
      <p:sp>
        <p:nvSpPr>
          <p:cNvPr id="6" name="Date Placeholder 5"/>
          <p:cNvSpPr>
            <a:spLocks noGrp="1"/>
          </p:cNvSpPr>
          <p:nvPr>
            <p:ph type="dt" idx="15"/>
          </p:nvPr>
        </p:nvSpPr>
        <p:spPr/>
        <p:txBody>
          <a:bodyPr/>
          <a:lstStyle/>
          <a:p>
            <a:r>
              <a:rPr lang="en-US" dirty="0" smtClean="0"/>
              <a:t>November 2016</a:t>
            </a:r>
            <a:endParaRPr lang="en-GB" dirty="0"/>
          </a:p>
        </p:txBody>
      </p:sp>
    </p:spTree>
    <p:extLst>
      <p:ext uri="{BB962C8B-B14F-4D97-AF65-F5344CB8AC3E}">
        <p14:creationId xmlns:p14="http://schemas.microsoft.com/office/powerpoint/2010/main" val="30181124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1520" y="685800"/>
            <a:ext cx="8288868" cy="716278"/>
          </a:xfrm>
        </p:spPr>
        <p:txBody>
          <a:bodyPr/>
          <a:lstStyle/>
          <a:p>
            <a:r>
              <a:rPr lang="en-US" dirty="0" smtClean="0"/>
              <a:t>802.19.2 PAR/CSD</a:t>
            </a:r>
            <a:endParaRPr lang="en-US" dirty="0"/>
          </a:p>
        </p:txBody>
      </p:sp>
      <p:sp>
        <p:nvSpPr>
          <p:cNvPr id="3" name="Content Placeholder 2"/>
          <p:cNvSpPr>
            <a:spLocks noGrp="1"/>
          </p:cNvSpPr>
          <p:nvPr>
            <p:ph idx="1"/>
          </p:nvPr>
        </p:nvSpPr>
        <p:spPr>
          <a:xfrm>
            <a:off x="731520" y="1295400"/>
            <a:ext cx="8183880" cy="5205309"/>
          </a:xfrm>
        </p:spPr>
        <p:txBody>
          <a:bodyPr/>
          <a:lstStyle/>
          <a:p>
            <a:pPr marL="0" indent="0">
              <a:buNone/>
            </a:pPr>
            <a:r>
              <a:rPr lang="en-US" sz="2000" u="sng" dirty="0" smtClean="0"/>
              <a:t>Motion</a:t>
            </a:r>
          </a:p>
          <a:p>
            <a:r>
              <a:rPr lang="en-US" sz="2000" dirty="0"/>
              <a:t>Approve forwarding 802.19.2 PAR documentation in </a:t>
            </a:r>
            <a:r>
              <a:rPr lang="en-US" sz="2000" dirty="0">
                <a:hlinkClick r:id="rId2"/>
              </a:rPr>
              <a:t>https://</a:t>
            </a:r>
            <a:r>
              <a:rPr lang="en-US" sz="2000" dirty="0" smtClean="0">
                <a:hlinkClick r:id="rId2"/>
              </a:rPr>
              <a:t>mentor.ieee.org/802.19/dcn/16/19-16-0187-00-Auto-802-19-2-par.pdf</a:t>
            </a:r>
            <a:r>
              <a:rPr lang="en-US" sz="2000" dirty="0" smtClean="0"/>
              <a:t>  </a:t>
            </a:r>
            <a:r>
              <a:rPr lang="en-US" sz="2000" dirty="0"/>
              <a:t>to NesCom</a:t>
            </a:r>
          </a:p>
          <a:p>
            <a:r>
              <a:rPr lang="en-US" sz="2000" dirty="0"/>
              <a:t>Approve CSD documentation in </a:t>
            </a:r>
            <a:r>
              <a:rPr lang="en-US" sz="2000" dirty="0">
                <a:hlinkClick r:id="rId3"/>
              </a:rPr>
              <a:t>https://</a:t>
            </a:r>
            <a:r>
              <a:rPr lang="en-US" sz="2000" dirty="0" smtClean="0">
                <a:hlinkClick r:id="rId3"/>
              </a:rPr>
              <a:t>mentor.ieee.org/802.19/dcn/16/19-16-0130-05-Auto-csd-document.docx</a:t>
            </a:r>
            <a:r>
              <a:rPr lang="en-US" sz="2000" dirty="0" smtClean="0"/>
              <a:t> </a:t>
            </a:r>
          </a:p>
          <a:p>
            <a:r>
              <a:rPr lang="en-US" sz="2000" dirty="0" smtClean="0"/>
              <a:t>Move: Steve Shellhammer</a:t>
            </a:r>
          </a:p>
          <a:p>
            <a:r>
              <a:rPr lang="en-US" sz="2000" dirty="0" smtClean="0"/>
              <a:t>Second: Subir Das</a:t>
            </a:r>
            <a:endParaRPr lang="en-US" sz="2000" dirty="0"/>
          </a:p>
          <a:p>
            <a:pPr marL="0" indent="0">
              <a:buNone/>
            </a:pPr>
            <a:r>
              <a:rPr lang="en-US" sz="2000" u="sng" dirty="0" smtClean="0"/>
              <a:t>WG Vote</a:t>
            </a:r>
          </a:p>
          <a:p>
            <a:r>
              <a:rPr lang="en-US" sz="2000" dirty="0" smtClean="0"/>
              <a:t>Comment Responses </a:t>
            </a:r>
          </a:p>
          <a:p>
            <a:pPr lvl="1"/>
            <a:r>
              <a:rPr lang="en-US" sz="2000" dirty="0">
                <a:hlinkClick r:id="rId4"/>
              </a:rPr>
              <a:t>https://</a:t>
            </a:r>
            <a:r>
              <a:rPr lang="en-US" sz="2000" dirty="0" smtClean="0">
                <a:hlinkClick r:id="rId4"/>
              </a:rPr>
              <a:t>mentor.ieee.org/802.19/dcn/16/19-16-0184-01-Auto-par-comment-responses.pptx</a:t>
            </a:r>
            <a:r>
              <a:rPr lang="en-US" sz="2000" dirty="0" smtClean="0"/>
              <a:t> </a:t>
            </a:r>
            <a:endParaRPr lang="en-US" sz="2000" dirty="0"/>
          </a:p>
          <a:p>
            <a:r>
              <a:rPr lang="en-US" sz="2000" dirty="0" smtClean="0"/>
              <a:t>In </a:t>
            </a:r>
            <a:r>
              <a:rPr lang="en-US" sz="2000" dirty="0"/>
              <a:t>the WG, PAR (y/n/a</a:t>
            </a:r>
            <a:r>
              <a:rPr lang="en-US" sz="2000"/>
              <a:t>): </a:t>
            </a:r>
            <a:r>
              <a:rPr lang="en-US" sz="2000" smtClean="0"/>
              <a:t>5/0/0;  </a:t>
            </a:r>
            <a:r>
              <a:rPr lang="en-US" sz="2000" dirty="0" smtClean="0"/>
              <a:t>CSD </a:t>
            </a:r>
            <a:r>
              <a:rPr lang="en-US" sz="2000" dirty="0"/>
              <a:t>(y/n/a</a:t>
            </a:r>
            <a:r>
              <a:rPr lang="en-US" sz="2000" dirty="0" smtClean="0"/>
              <a:t>): 5/0/0</a:t>
            </a:r>
            <a:endParaRPr lang="en-US" sz="2000" dirty="0"/>
          </a:p>
          <a:p>
            <a:endParaRPr lang="en-US" sz="2000" dirty="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3</a:t>
            </a:fld>
            <a:endParaRPr lang="en-GB" dirty="0"/>
          </a:p>
        </p:txBody>
      </p:sp>
      <p:sp>
        <p:nvSpPr>
          <p:cNvPr id="5" name="Footer Placeholder 4"/>
          <p:cNvSpPr>
            <a:spLocks noGrp="1"/>
          </p:cNvSpPr>
          <p:nvPr>
            <p:ph type="ftr" idx="14"/>
          </p:nvPr>
        </p:nvSpPr>
        <p:spPr/>
        <p:txBody>
          <a:bodyPr/>
          <a:lstStyle/>
          <a:p>
            <a:r>
              <a:rPr lang="en-GB" dirty="0" smtClean="0"/>
              <a:t>Steve Shellhammer, Qualcomm</a:t>
            </a:r>
            <a:endParaRPr lang="en-GB" dirty="0"/>
          </a:p>
        </p:txBody>
      </p:sp>
      <p:sp>
        <p:nvSpPr>
          <p:cNvPr id="6" name="Date Placeholder 5"/>
          <p:cNvSpPr>
            <a:spLocks noGrp="1"/>
          </p:cNvSpPr>
          <p:nvPr>
            <p:ph type="dt" idx="15"/>
          </p:nvPr>
        </p:nvSpPr>
        <p:spPr/>
        <p:txBody>
          <a:bodyPr/>
          <a:lstStyle/>
          <a:p>
            <a:r>
              <a:rPr lang="en-US" dirty="0" smtClean="0"/>
              <a:t>November 2016</a:t>
            </a:r>
            <a:endParaRPr lang="en-GB" dirty="0"/>
          </a:p>
        </p:txBody>
      </p:sp>
    </p:spTree>
    <p:extLst>
      <p:ext uri="{BB962C8B-B14F-4D97-AF65-F5344CB8AC3E}">
        <p14:creationId xmlns:p14="http://schemas.microsoft.com/office/powerpoint/2010/main" val="2957347944"/>
      </p:ext>
    </p:extLst>
  </p:cSld>
  <p:clrMapOvr>
    <a:masterClrMapping/>
  </p:clrMapOvr>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6F2D85B4-B705-4018-9CF0-E6E4BD03567D}" vid="{6A25E773-D890-44CD-BA7F-9C3E9F9CAE58}"/>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525</TotalTime>
  <Words>181</Words>
  <Application>Microsoft Office PowerPoint</Application>
  <PresentationFormat>Custom</PresentationFormat>
  <Paragraphs>35</Paragraphs>
  <Slides>3</Slides>
  <Notes>1</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3</vt:i4>
      </vt:variant>
    </vt:vector>
  </HeadingPairs>
  <TitlesOfParts>
    <vt:vector size="11" baseType="lpstr">
      <vt:lpstr>Arial Unicode MS</vt:lpstr>
      <vt:lpstr>MS Gothic</vt:lpstr>
      <vt:lpstr>Arial</vt:lpstr>
      <vt:lpstr>Calibri</vt:lpstr>
      <vt:lpstr>Courier New</vt:lpstr>
      <vt:lpstr>Times New Roman</vt:lpstr>
      <vt:lpstr>Office Theme</vt:lpstr>
      <vt:lpstr>Document</vt:lpstr>
      <vt:lpstr>Executive Committee Motions</vt:lpstr>
      <vt:lpstr>Study Group Extension</vt:lpstr>
      <vt:lpstr>802.19.2 PAR/CSD</vt:lpstr>
    </vt:vector>
  </TitlesOfParts>
  <Company>Qualcomm Incorporated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[place presentation subject title text here]</dc:title>
  <dc:creator>Shellhammer, Steve</dc:creator>
  <cp:lastModifiedBy>Shellhammer, Steve</cp:lastModifiedBy>
  <cp:revision>111</cp:revision>
  <cp:lastPrinted>2015-01-08T23:35:49Z</cp:lastPrinted>
  <dcterms:created xsi:type="dcterms:W3CDTF">2014-10-30T17:06:39Z</dcterms:created>
  <dcterms:modified xsi:type="dcterms:W3CDTF">2016-11-11T03:54:23Z</dcterms:modified>
</cp:coreProperties>
</file>