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doc" ContentType="application/msword"/>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12"/>
  </p:notesMasterIdLst>
  <p:handoutMasterIdLst>
    <p:handoutMasterId r:id="rId13"/>
  </p:handoutMasterIdLst>
  <p:sldIdLst>
    <p:sldId id="256" r:id="rId2"/>
    <p:sldId id="276" r:id="rId3"/>
    <p:sldId id="284" r:id="rId4"/>
    <p:sldId id="277" r:id="rId5"/>
    <p:sldId id="278" r:id="rId6"/>
    <p:sldId id="279" r:id="rId7"/>
    <p:sldId id="280" r:id="rId8"/>
    <p:sldId id="281" r:id="rId9"/>
    <p:sldId id="282" r:id="rId10"/>
    <p:sldId id="283" r:id="rId11"/>
  </p:sldIdLst>
  <p:sldSz cx="9753600" cy="7315200"/>
  <p:notesSz cx="7315200" cy="9601200"/>
  <p:defaultTextStyle>
    <a:defPPr>
      <a:defRPr lang="en-GB"/>
    </a:defPPr>
    <a:lvl1pPr algn="l" defTabSz="474916" rtl="0" eaLnBrk="0" fontAlgn="base" hangingPunct="0">
      <a:spcBef>
        <a:spcPct val="0"/>
      </a:spcBef>
      <a:spcAft>
        <a:spcPct val="0"/>
      </a:spcAft>
      <a:buClr>
        <a:srgbClr val="000000"/>
      </a:buClr>
      <a:buSzPct val="100000"/>
      <a:buFont typeface="Times New Roman" pitchFamily="16" charset="0"/>
      <a:defRPr sz="2537" kern="1200">
        <a:solidFill>
          <a:schemeClr val="bg1"/>
        </a:solidFill>
        <a:latin typeface="Times New Roman" pitchFamily="16" charset="0"/>
        <a:ea typeface="MS Gothic" charset="-128"/>
        <a:cs typeface="+mn-cs"/>
      </a:defRPr>
    </a:lvl1pPr>
    <a:lvl2pPr marL="785372" indent="-302066" algn="l" defTabSz="474916" rtl="0" eaLnBrk="0" fontAlgn="base" hangingPunct="0">
      <a:spcBef>
        <a:spcPct val="0"/>
      </a:spcBef>
      <a:spcAft>
        <a:spcPct val="0"/>
      </a:spcAft>
      <a:buClr>
        <a:srgbClr val="000000"/>
      </a:buClr>
      <a:buSzPct val="100000"/>
      <a:buFont typeface="Times New Roman" pitchFamily="16" charset="0"/>
      <a:defRPr sz="2537" kern="1200">
        <a:solidFill>
          <a:schemeClr val="bg1"/>
        </a:solidFill>
        <a:latin typeface="Times New Roman" pitchFamily="16" charset="0"/>
        <a:ea typeface="MS Gothic" charset="-128"/>
        <a:cs typeface="+mn-cs"/>
      </a:defRPr>
    </a:lvl2pPr>
    <a:lvl3pPr marL="1208265" indent="-241653" algn="l" defTabSz="474916" rtl="0" eaLnBrk="0" fontAlgn="base" hangingPunct="0">
      <a:spcBef>
        <a:spcPct val="0"/>
      </a:spcBef>
      <a:spcAft>
        <a:spcPct val="0"/>
      </a:spcAft>
      <a:buClr>
        <a:srgbClr val="000000"/>
      </a:buClr>
      <a:buSzPct val="100000"/>
      <a:buFont typeface="Times New Roman" pitchFamily="16" charset="0"/>
      <a:defRPr sz="2537" kern="1200">
        <a:solidFill>
          <a:schemeClr val="bg1"/>
        </a:solidFill>
        <a:latin typeface="Times New Roman" pitchFamily="16" charset="0"/>
        <a:ea typeface="MS Gothic" charset="-128"/>
        <a:cs typeface="+mn-cs"/>
      </a:defRPr>
    </a:lvl3pPr>
    <a:lvl4pPr marL="1691571" indent="-241653" algn="l" defTabSz="474916" rtl="0" eaLnBrk="0" fontAlgn="base" hangingPunct="0">
      <a:spcBef>
        <a:spcPct val="0"/>
      </a:spcBef>
      <a:spcAft>
        <a:spcPct val="0"/>
      </a:spcAft>
      <a:buClr>
        <a:srgbClr val="000000"/>
      </a:buClr>
      <a:buSzPct val="100000"/>
      <a:buFont typeface="Times New Roman" pitchFamily="16" charset="0"/>
      <a:defRPr sz="2537" kern="1200">
        <a:solidFill>
          <a:schemeClr val="bg1"/>
        </a:solidFill>
        <a:latin typeface="Times New Roman" pitchFamily="16" charset="0"/>
        <a:ea typeface="MS Gothic" charset="-128"/>
        <a:cs typeface="+mn-cs"/>
      </a:defRPr>
    </a:lvl4pPr>
    <a:lvl5pPr marL="2174878" indent="-241653" algn="l" defTabSz="474916" rtl="0" eaLnBrk="0" fontAlgn="base" hangingPunct="0">
      <a:spcBef>
        <a:spcPct val="0"/>
      </a:spcBef>
      <a:spcAft>
        <a:spcPct val="0"/>
      </a:spcAft>
      <a:buClr>
        <a:srgbClr val="000000"/>
      </a:buClr>
      <a:buSzPct val="100000"/>
      <a:buFont typeface="Times New Roman" pitchFamily="16" charset="0"/>
      <a:defRPr sz="2537" kern="1200">
        <a:solidFill>
          <a:schemeClr val="bg1"/>
        </a:solidFill>
        <a:latin typeface="Times New Roman" pitchFamily="16" charset="0"/>
        <a:ea typeface="MS Gothic" charset="-128"/>
        <a:cs typeface="+mn-cs"/>
      </a:defRPr>
    </a:lvl5pPr>
    <a:lvl6pPr marL="2416531" algn="l" defTabSz="966612" rtl="0" eaLnBrk="1" latinLnBrk="0" hangingPunct="1">
      <a:defRPr sz="2537" kern="1200">
        <a:solidFill>
          <a:schemeClr val="bg1"/>
        </a:solidFill>
        <a:latin typeface="Times New Roman" pitchFamily="16" charset="0"/>
        <a:ea typeface="MS Gothic" charset="-128"/>
        <a:cs typeface="+mn-cs"/>
      </a:defRPr>
    </a:lvl6pPr>
    <a:lvl7pPr marL="2899837" algn="l" defTabSz="966612" rtl="0" eaLnBrk="1" latinLnBrk="0" hangingPunct="1">
      <a:defRPr sz="2537" kern="1200">
        <a:solidFill>
          <a:schemeClr val="bg1"/>
        </a:solidFill>
        <a:latin typeface="Times New Roman" pitchFamily="16" charset="0"/>
        <a:ea typeface="MS Gothic" charset="-128"/>
        <a:cs typeface="+mn-cs"/>
      </a:defRPr>
    </a:lvl7pPr>
    <a:lvl8pPr marL="3383143" algn="l" defTabSz="966612" rtl="0" eaLnBrk="1" latinLnBrk="0" hangingPunct="1">
      <a:defRPr sz="2537" kern="1200">
        <a:solidFill>
          <a:schemeClr val="bg1"/>
        </a:solidFill>
        <a:latin typeface="Times New Roman" pitchFamily="16" charset="0"/>
        <a:ea typeface="MS Gothic" charset="-128"/>
        <a:cs typeface="+mn-cs"/>
      </a:defRPr>
    </a:lvl8pPr>
    <a:lvl9pPr marL="3866449" algn="l" defTabSz="966612" rtl="0" eaLnBrk="1" latinLnBrk="0" hangingPunct="1">
      <a:defRPr sz="2537" kern="1200">
        <a:solidFill>
          <a:schemeClr val="bg1"/>
        </a:solidFill>
        <a:latin typeface="Times New Roman" pitchFamily="16" charset="0"/>
        <a:ea typeface="MS Gothic" charset="-128"/>
        <a:cs typeface="+mn-cs"/>
      </a:defRPr>
    </a:lvl9pPr>
  </p:defaultTextStyle>
  <p:extLst>
    <p:ext uri="{EFAFB233-063F-42B5-8137-9DF3F51BA10A}">
      <p15:sldGuideLst xmlns:p15="http://schemas.microsoft.com/office/powerpoint/2012/main">
        <p15:guide id="1" orient="horz" pos="2304" userDrawn="1">
          <p15:clr>
            <a:srgbClr val="A4A3A4"/>
          </p15:clr>
        </p15:guide>
        <p15:guide id="2" pos="3072" userDrawn="1">
          <p15:clr>
            <a:srgbClr val="A4A3A4"/>
          </p15:clr>
        </p15:guide>
      </p15:sldGuideLst>
    </p:ext>
    <p:ext uri="{2D200454-40CA-4A62-9FC3-DE9A4176ACB9}">
      <p15:notesGuideLst xmlns:p15="http://schemas.microsoft.com/office/powerpoint/2012/main">
        <p15:guide id="1" orient="horz" pos="2980" userDrawn="1">
          <p15:clr>
            <a:srgbClr val="A4A3A4"/>
          </p15:clr>
        </p15:guide>
        <p15:guide id="2" pos="2279"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p:restoredLeft sz="4831" autoAdjust="0"/>
    <p:restoredTop sz="94127" autoAdjust="0"/>
  </p:normalViewPr>
  <p:slideViewPr>
    <p:cSldViewPr>
      <p:cViewPr varScale="1">
        <p:scale>
          <a:sx n="48" d="100"/>
          <a:sy n="48" d="100"/>
        </p:scale>
        <p:origin x="821" y="53"/>
      </p:cViewPr>
      <p:guideLst>
        <p:guide orient="horz" pos="2304"/>
        <p:guide pos="3072"/>
      </p:guideLst>
    </p:cSldViewPr>
  </p:slideViewPr>
  <p:outlineViewPr>
    <p:cViewPr varScale="1">
      <p:scale>
        <a:sx n="170" d="200"/>
        <a:sy n="170" d="200"/>
      </p:scale>
      <p:origin x="0" y="-54994"/>
    </p:cViewPr>
  </p:outlineViewPr>
  <p:notesTextViewPr>
    <p:cViewPr>
      <p:scale>
        <a:sx n="100" d="100"/>
        <a:sy n="100" d="100"/>
      </p:scale>
      <p:origin x="0" y="0"/>
    </p:cViewPr>
  </p:notesTextViewPr>
  <p:sorterViewPr>
    <p:cViewPr>
      <p:scale>
        <a:sx n="100" d="100"/>
        <a:sy n="100" d="100"/>
      </p:scale>
      <p:origin x="0" y="-4944"/>
    </p:cViewPr>
  </p:sorterViewPr>
  <p:notesViewPr>
    <p:cSldViewPr>
      <p:cViewPr varScale="1">
        <p:scale>
          <a:sx n="59" d="100"/>
          <a:sy n="59" d="100"/>
        </p:scale>
        <p:origin x="-1752" y="-72"/>
      </p:cViewPr>
      <p:guideLst>
        <p:guide orient="horz" pos="2980"/>
        <p:guide pos="2279"/>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handoutMaster" Target="handoutMasters/handout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70255" cy="479567"/>
          </a:xfrm>
          <a:prstGeom prst="rect">
            <a:avLst/>
          </a:prstGeom>
        </p:spPr>
        <p:txBody>
          <a:bodyPr vert="horz" lIns="95390" tIns="47695" rIns="95390" bIns="47695" rtlCol="0"/>
          <a:lstStyle>
            <a:lvl1pPr algn="l">
              <a:defRPr sz="1300"/>
            </a:lvl1pPr>
          </a:lstStyle>
          <a:p>
            <a:endParaRPr lang="en-US" dirty="0"/>
          </a:p>
        </p:txBody>
      </p:sp>
      <p:sp>
        <p:nvSpPr>
          <p:cNvPr id="3" name="Date Placeholder 2"/>
          <p:cNvSpPr>
            <a:spLocks noGrp="1"/>
          </p:cNvSpPr>
          <p:nvPr>
            <p:ph type="dt" sz="quarter" idx="1"/>
          </p:nvPr>
        </p:nvSpPr>
        <p:spPr>
          <a:xfrm>
            <a:off x="4143271" y="0"/>
            <a:ext cx="3170255" cy="479567"/>
          </a:xfrm>
          <a:prstGeom prst="rect">
            <a:avLst/>
          </a:prstGeom>
        </p:spPr>
        <p:txBody>
          <a:bodyPr vert="horz" lIns="95390" tIns="47695" rIns="95390" bIns="47695" rtlCol="0"/>
          <a:lstStyle>
            <a:lvl1pPr algn="r">
              <a:defRPr sz="1300"/>
            </a:lvl1pPr>
          </a:lstStyle>
          <a:p>
            <a:fld id="{B87CCAAF-252C-4847-8D16-EDD6B40E4912}" type="datetimeFigureOut">
              <a:rPr lang="en-US" smtClean="0"/>
              <a:pPr/>
              <a:t>11/9/2016</a:t>
            </a:fld>
            <a:endParaRPr lang="en-US" dirty="0"/>
          </a:p>
        </p:txBody>
      </p:sp>
      <p:sp>
        <p:nvSpPr>
          <p:cNvPr id="4" name="Footer Placeholder 3"/>
          <p:cNvSpPr>
            <a:spLocks noGrp="1"/>
          </p:cNvSpPr>
          <p:nvPr>
            <p:ph type="ftr" sz="quarter" idx="2"/>
          </p:nvPr>
        </p:nvSpPr>
        <p:spPr>
          <a:xfrm>
            <a:off x="0" y="9119991"/>
            <a:ext cx="3170255" cy="479567"/>
          </a:xfrm>
          <a:prstGeom prst="rect">
            <a:avLst/>
          </a:prstGeom>
        </p:spPr>
        <p:txBody>
          <a:bodyPr vert="horz" lIns="95390" tIns="47695" rIns="95390" bIns="47695" rtlCol="0" anchor="b"/>
          <a:lstStyle>
            <a:lvl1pPr algn="l">
              <a:defRPr sz="1300"/>
            </a:lvl1pPr>
          </a:lstStyle>
          <a:p>
            <a:endParaRPr lang="en-US" dirty="0"/>
          </a:p>
        </p:txBody>
      </p:sp>
      <p:sp>
        <p:nvSpPr>
          <p:cNvPr id="5" name="Slide Number Placeholder 4"/>
          <p:cNvSpPr>
            <a:spLocks noGrp="1"/>
          </p:cNvSpPr>
          <p:nvPr>
            <p:ph type="sldNum" sz="quarter" idx="3"/>
          </p:nvPr>
        </p:nvSpPr>
        <p:spPr>
          <a:xfrm>
            <a:off x="4143271" y="9119991"/>
            <a:ext cx="3170255" cy="479567"/>
          </a:xfrm>
          <a:prstGeom prst="rect">
            <a:avLst/>
          </a:prstGeom>
        </p:spPr>
        <p:txBody>
          <a:bodyPr vert="horz" lIns="95390" tIns="47695" rIns="95390" bIns="47695" rtlCol="0" anchor="b"/>
          <a:lstStyle>
            <a:lvl1pPr algn="r">
              <a:defRPr sz="1300"/>
            </a:lvl1pPr>
          </a:lstStyle>
          <a:p>
            <a:fld id="{29996500-462A-4966-9632-4197CBF31A04}" type="slidenum">
              <a:rPr lang="en-US" smtClean="0"/>
              <a:pPr/>
              <a:t>‹#›</a:t>
            </a:fld>
            <a:endParaRPr lang="en-US" dirty="0"/>
          </a:p>
        </p:txBody>
      </p:sp>
    </p:spTree>
    <p:extLst>
      <p:ext uri="{BB962C8B-B14F-4D97-AF65-F5344CB8AC3E}">
        <p14:creationId xmlns:p14="http://schemas.microsoft.com/office/powerpoint/2010/main" val="404337442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1"/>
            <a:ext cx="7315200" cy="9601200"/>
          </a:xfrm>
          <a:prstGeom prst="roundRect">
            <a:avLst>
              <a:gd name="adj" fmla="val 19"/>
            </a:avLst>
          </a:prstGeom>
          <a:solidFill>
            <a:srgbClr val="FFFFFF"/>
          </a:solidFill>
          <a:ln w="9525">
            <a:noFill/>
            <a:round/>
            <a:headEnd/>
            <a:tailEnd/>
          </a:ln>
          <a:effectLst/>
        </p:spPr>
        <p:txBody>
          <a:bodyPr wrap="none" lIns="95390" tIns="47695" rIns="95390" bIns="47695" anchor="ctr"/>
          <a:lstStyle/>
          <a:p>
            <a:endParaRPr lang="en-GB" dirty="0"/>
          </a:p>
        </p:txBody>
      </p:sp>
      <p:sp>
        <p:nvSpPr>
          <p:cNvPr id="2050" name="Rectangle 2"/>
          <p:cNvSpPr>
            <a:spLocks noGrp="1" noChangeArrowheads="1"/>
          </p:cNvSpPr>
          <p:nvPr>
            <p:ph type="hdr"/>
          </p:nvPr>
        </p:nvSpPr>
        <p:spPr bwMode="auto">
          <a:xfrm>
            <a:off x="5950299" y="100184"/>
            <a:ext cx="674914" cy="218433"/>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a:tabLst>
                <a:tab pos="0" algn="l"/>
                <a:tab pos="953902" algn="l"/>
                <a:tab pos="1907804" algn="l"/>
                <a:tab pos="2861706" algn="l"/>
                <a:tab pos="3815608" algn="l"/>
                <a:tab pos="4769510" algn="l"/>
                <a:tab pos="5723412" algn="l"/>
                <a:tab pos="6677315" algn="l"/>
                <a:tab pos="7631217" algn="l"/>
                <a:tab pos="8585119" algn="l"/>
                <a:tab pos="9539021" algn="l"/>
                <a:tab pos="10492923" algn="l"/>
              </a:tabLst>
              <a:defRPr sz="1500" b="1">
                <a:solidFill>
                  <a:srgbClr val="000000"/>
                </a:solidFill>
                <a:cs typeface="Arial Unicode MS" charset="0"/>
              </a:defRPr>
            </a:lvl1pPr>
          </a:lstStyle>
          <a:p>
            <a:r>
              <a:rPr lang="en-US" dirty="0"/>
              <a:t>doc.: IEEE 802.11-yy/xxxxr0</a:t>
            </a:r>
          </a:p>
        </p:txBody>
      </p:sp>
      <p:sp>
        <p:nvSpPr>
          <p:cNvPr id="2051" name="Rectangle 3"/>
          <p:cNvSpPr>
            <a:spLocks noGrp="1" noChangeArrowheads="1"/>
          </p:cNvSpPr>
          <p:nvPr>
            <p:ph type="dt"/>
          </p:nvPr>
        </p:nvSpPr>
        <p:spPr bwMode="auto">
          <a:xfrm>
            <a:off x="689987" y="100184"/>
            <a:ext cx="870857" cy="218433"/>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53902" algn="l"/>
                <a:tab pos="1907804" algn="l"/>
                <a:tab pos="2861706" algn="l"/>
                <a:tab pos="3815608" algn="l"/>
                <a:tab pos="4769510" algn="l"/>
                <a:tab pos="5723412" algn="l"/>
                <a:tab pos="6677315" algn="l"/>
                <a:tab pos="7631217" algn="l"/>
                <a:tab pos="8585119" algn="l"/>
                <a:tab pos="9539021" algn="l"/>
                <a:tab pos="10492923" algn="l"/>
              </a:tabLst>
              <a:defRPr sz="1500" b="1">
                <a:solidFill>
                  <a:srgbClr val="000000"/>
                </a:solidFill>
                <a:cs typeface="Arial Unicode MS" charset="0"/>
              </a:defRPr>
            </a:lvl1pPr>
          </a:lstStyle>
          <a:p>
            <a:r>
              <a:rPr lang="en-US" dirty="0"/>
              <a:t>Month Year</a:t>
            </a:r>
          </a:p>
        </p:txBody>
      </p:sp>
      <p:sp>
        <p:nvSpPr>
          <p:cNvPr id="2052" name="Rectangle 4"/>
          <p:cNvSpPr>
            <a:spLocks noGrp="1" noRot="1" noChangeAspect="1" noChangeArrowheads="1"/>
          </p:cNvSpPr>
          <p:nvPr>
            <p:ph type="sldImg"/>
          </p:nvPr>
        </p:nvSpPr>
        <p:spPr bwMode="auto">
          <a:xfrm>
            <a:off x="1265238" y="725488"/>
            <a:ext cx="4783137" cy="3587750"/>
          </a:xfrm>
          <a:prstGeom prst="rect">
            <a:avLst/>
          </a:prstGeom>
          <a:noFill/>
          <a:ln w="12600">
            <a:solidFill>
              <a:srgbClr val="000000"/>
            </a:solidFill>
            <a:miter lim="800000"/>
            <a:headEnd/>
            <a:tailEnd/>
          </a:ln>
          <a:effectLst/>
        </p:spPr>
      </p:sp>
      <p:sp>
        <p:nvSpPr>
          <p:cNvPr id="2053" name="Rectangle 5"/>
          <p:cNvSpPr>
            <a:spLocks noGrp="1" noChangeArrowheads="1"/>
          </p:cNvSpPr>
          <p:nvPr>
            <p:ph type="body"/>
          </p:nvPr>
        </p:nvSpPr>
        <p:spPr bwMode="auto">
          <a:xfrm>
            <a:off x="974690" y="4560818"/>
            <a:ext cx="5364146" cy="4319390"/>
          </a:xfrm>
          <a:prstGeom prst="rect">
            <a:avLst/>
          </a:prstGeom>
          <a:noFill/>
          <a:ln w="9525">
            <a:noFill/>
            <a:round/>
            <a:headEnd/>
            <a:tailEnd/>
          </a:ln>
          <a:effectLst/>
        </p:spPr>
        <p:txBody>
          <a:bodyPr vert="horz" wrap="square" lIns="97644" tIns="48071" rIns="97644" bIns="48071" numCol="1" anchor="t" anchorCtr="0" compatLnSpc="1">
            <a:prstTxWarp prst="textNoShape">
              <a:avLst/>
            </a:prstTxWarp>
          </a:bodyPr>
          <a:lstStyle/>
          <a:p>
            <a:pPr lvl="0"/>
            <a:endParaRPr lang="en-US" smtClean="0"/>
          </a:p>
        </p:txBody>
      </p:sp>
      <p:sp>
        <p:nvSpPr>
          <p:cNvPr id="2054" name="Rectangle 6"/>
          <p:cNvSpPr>
            <a:spLocks noGrp="1" noChangeArrowheads="1"/>
          </p:cNvSpPr>
          <p:nvPr>
            <p:ph type="ftr"/>
          </p:nvPr>
        </p:nvSpPr>
        <p:spPr bwMode="auto">
          <a:xfrm>
            <a:off x="5652199" y="9295723"/>
            <a:ext cx="973015" cy="187228"/>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476951" algn="l"/>
                <a:tab pos="1430853" algn="l"/>
                <a:tab pos="2384755" algn="l"/>
                <a:tab pos="3338657" algn="l"/>
                <a:tab pos="4292559" algn="l"/>
                <a:tab pos="5246461" algn="l"/>
                <a:tab pos="6200364" algn="l"/>
                <a:tab pos="7154266" algn="l"/>
                <a:tab pos="8108168" algn="l"/>
                <a:tab pos="9062070" algn="l"/>
                <a:tab pos="10015972" algn="l"/>
                <a:tab pos="10969874" algn="l"/>
              </a:tabLst>
              <a:defRPr sz="1300">
                <a:solidFill>
                  <a:srgbClr val="000000"/>
                </a:solidFill>
                <a:cs typeface="Arial Unicode MS" charset="0"/>
              </a:defRPr>
            </a:lvl1pPr>
          </a:lstStyle>
          <a:p>
            <a:r>
              <a:rPr lang="en-US" dirty="0"/>
              <a:t>John Doe, Some Company</a:t>
            </a:r>
          </a:p>
        </p:txBody>
      </p:sp>
      <p:sp>
        <p:nvSpPr>
          <p:cNvPr id="2055" name="Rectangle 7"/>
          <p:cNvSpPr>
            <a:spLocks noGrp="1" noChangeArrowheads="1"/>
          </p:cNvSpPr>
          <p:nvPr>
            <p:ph type="sldNum"/>
          </p:nvPr>
        </p:nvSpPr>
        <p:spPr bwMode="auto">
          <a:xfrm>
            <a:off x="3399693" y="9295722"/>
            <a:ext cx="539262" cy="376100"/>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53902" algn="l"/>
                <a:tab pos="1907804" algn="l"/>
                <a:tab pos="2861706" algn="l"/>
                <a:tab pos="3815608" algn="l"/>
                <a:tab pos="4769510" algn="l"/>
                <a:tab pos="5723412" algn="l"/>
                <a:tab pos="6677315" algn="l"/>
                <a:tab pos="7631217" algn="l"/>
                <a:tab pos="8585119" algn="l"/>
                <a:tab pos="9539021" algn="l"/>
                <a:tab pos="10492923" algn="l"/>
              </a:tabLst>
              <a:defRPr sz="1300">
                <a:solidFill>
                  <a:srgbClr val="000000"/>
                </a:solidFill>
                <a:cs typeface="Arial Unicode MS" charset="0"/>
              </a:defRPr>
            </a:lvl1pPr>
          </a:lstStyle>
          <a:p>
            <a:r>
              <a:rPr lang="en-US" dirty="0"/>
              <a:t>Page </a:t>
            </a:r>
            <a:fld id="{47A7FEEB-9CD2-43FE-843C-C5350BEACB45}" type="slidenum">
              <a:rPr lang="en-US"/>
              <a:pPr/>
              <a:t>‹#›</a:t>
            </a:fld>
            <a:endParaRPr lang="en-US" dirty="0"/>
          </a:p>
        </p:txBody>
      </p:sp>
      <p:sp>
        <p:nvSpPr>
          <p:cNvPr id="2056" name="Rectangle 8"/>
          <p:cNvSpPr>
            <a:spLocks noChangeArrowheads="1"/>
          </p:cNvSpPr>
          <p:nvPr/>
        </p:nvSpPr>
        <p:spPr bwMode="auto">
          <a:xfrm>
            <a:off x="762001" y="9295723"/>
            <a:ext cx="777457" cy="200055"/>
          </a:xfrm>
          <a:prstGeom prst="rect">
            <a:avLst/>
          </a:prstGeom>
          <a:noFill/>
          <a:ln w="9525">
            <a:noFill/>
            <a:round/>
            <a:headEnd/>
            <a:tailEnd/>
          </a:ln>
          <a:effectLst/>
        </p:spPr>
        <p:txBody>
          <a:bodyPr wrap="none" lIns="0" tIns="0" rIns="0" bIns="0">
            <a:spAutoFit/>
          </a:bodyPr>
          <a:lstStyle/>
          <a:p>
            <a:pPr>
              <a:tabLst>
                <a:tab pos="0" algn="l"/>
                <a:tab pos="953902" algn="l"/>
                <a:tab pos="1907804" algn="l"/>
                <a:tab pos="2861706" algn="l"/>
                <a:tab pos="3815608" algn="l"/>
                <a:tab pos="4769510" algn="l"/>
                <a:tab pos="5723412" algn="l"/>
                <a:tab pos="6677315" algn="l"/>
                <a:tab pos="7631217" algn="l"/>
                <a:tab pos="8585119" algn="l"/>
                <a:tab pos="9539021" algn="l"/>
                <a:tab pos="10492923" algn="l"/>
              </a:tabLst>
            </a:pPr>
            <a:r>
              <a:rPr lang="en-US" sz="1300" dirty="0">
                <a:solidFill>
                  <a:srgbClr val="000000"/>
                </a:solidFill>
              </a:rPr>
              <a:t>Submission</a:t>
            </a:r>
          </a:p>
        </p:txBody>
      </p:sp>
      <p:sp>
        <p:nvSpPr>
          <p:cNvPr id="2057" name="Line 9"/>
          <p:cNvSpPr>
            <a:spLocks noChangeShapeType="1"/>
          </p:cNvSpPr>
          <p:nvPr/>
        </p:nvSpPr>
        <p:spPr bwMode="auto">
          <a:xfrm>
            <a:off x="763675" y="9294081"/>
            <a:ext cx="5787851" cy="1642"/>
          </a:xfrm>
          <a:prstGeom prst="line">
            <a:avLst/>
          </a:prstGeom>
          <a:noFill/>
          <a:ln w="12600">
            <a:solidFill>
              <a:srgbClr val="000000"/>
            </a:solidFill>
            <a:miter lim="800000"/>
            <a:headEnd/>
            <a:tailEnd/>
          </a:ln>
          <a:effectLst/>
        </p:spPr>
        <p:txBody>
          <a:bodyPr lIns="95390" tIns="47695" rIns="95390" bIns="47695"/>
          <a:lstStyle/>
          <a:p>
            <a:endParaRPr lang="en-GB" dirty="0"/>
          </a:p>
        </p:txBody>
      </p:sp>
      <p:sp>
        <p:nvSpPr>
          <p:cNvPr id="2058" name="Line 10"/>
          <p:cNvSpPr>
            <a:spLocks noChangeShapeType="1"/>
          </p:cNvSpPr>
          <p:nvPr/>
        </p:nvSpPr>
        <p:spPr bwMode="auto">
          <a:xfrm>
            <a:off x="683288" y="307121"/>
            <a:ext cx="5948624" cy="1642"/>
          </a:xfrm>
          <a:prstGeom prst="line">
            <a:avLst/>
          </a:prstGeom>
          <a:noFill/>
          <a:ln w="12600">
            <a:solidFill>
              <a:srgbClr val="000000"/>
            </a:solidFill>
            <a:miter lim="800000"/>
            <a:headEnd/>
            <a:tailEnd/>
          </a:ln>
          <a:effectLst/>
        </p:spPr>
        <p:txBody>
          <a:bodyPr lIns="95390" tIns="47695" rIns="95390" bIns="47695"/>
          <a:lstStyle/>
          <a:p>
            <a:endParaRPr lang="en-GB" dirty="0"/>
          </a:p>
        </p:txBody>
      </p:sp>
    </p:spTree>
    <p:extLst>
      <p:ext uri="{BB962C8B-B14F-4D97-AF65-F5344CB8AC3E}">
        <p14:creationId xmlns:p14="http://schemas.microsoft.com/office/powerpoint/2010/main" val="640659187"/>
      </p:ext>
    </p:extLst>
  </p:cSld>
  <p:clrMap bg1="lt1" tx1="dk1" bg2="lt2" tx2="dk2" accent1="accent1" accent2="accent2" accent3="accent3" accent4="accent4" accent5="accent5" accent6="accent6" hlink="hlink" folHlink="folHlink"/>
  <p:hf/>
  <p:notesStyle>
    <a:lvl1pPr algn="l" defTabSz="474916" rtl="0" eaLnBrk="0" fontAlgn="base" hangingPunct="0">
      <a:spcBef>
        <a:spcPct val="30000"/>
      </a:spcBef>
      <a:spcAft>
        <a:spcPct val="0"/>
      </a:spcAft>
      <a:buClr>
        <a:srgbClr val="000000"/>
      </a:buClr>
      <a:buSzPct val="100000"/>
      <a:buFont typeface="Times New Roman" pitchFamily="16" charset="0"/>
      <a:defRPr sz="1269" kern="1200">
        <a:solidFill>
          <a:srgbClr val="000000"/>
        </a:solidFill>
        <a:latin typeface="Times New Roman" pitchFamily="16" charset="0"/>
        <a:ea typeface="+mn-ea"/>
        <a:cs typeface="+mn-cs"/>
      </a:defRPr>
    </a:lvl1pPr>
    <a:lvl2pPr marL="785372" indent="-302066" algn="l" defTabSz="474916" rtl="0" eaLnBrk="0" fontAlgn="base" hangingPunct="0">
      <a:spcBef>
        <a:spcPct val="30000"/>
      </a:spcBef>
      <a:spcAft>
        <a:spcPct val="0"/>
      </a:spcAft>
      <a:buClr>
        <a:srgbClr val="000000"/>
      </a:buClr>
      <a:buSzPct val="100000"/>
      <a:buFont typeface="Times New Roman" pitchFamily="16" charset="0"/>
      <a:defRPr sz="1269" kern="1200">
        <a:solidFill>
          <a:srgbClr val="000000"/>
        </a:solidFill>
        <a:latin typeface="Times New Roman" pitchFamily="16" charset="0"/>
        <a:ea typeface="+mn-ea"/>
        <a:cs typeface="+mn-cs"/>
      </a:defRPr>
    </a:lvl2pPr>
    <a:lvl3pPr marL="1208265" indent="-241653" algn="l" defTabSz="474916" rtl="0" eaLnBrk="0" fontAlgn="base" hangingPunct="0">
      <a:spcBef>
        <a:spcPct val="30000"/>
      </a:spcBef>
      <a:spcAft>
        <a:spcPct val="0"/>
      </a:spcAft>
      <a:buClr>
        <a:srgbClr val="000000"/>
      </a:buClr>
      <a:buSzPct val="100000"/>
      <a:buFont typeface="Times New Roman" pitchFamily="16" charset="0"/>
      <a:defRPr sz="1269" kern="1200">
        <a:solidFill>
          <a:srgbClr val="000000"/>
        </a:solidFill>
        <a:latin typeface="Times New Roman" pitchFamily="16" charset="0"/>
        <a:ea typeface="+mn-ea"/>
        <a:cs typeface="+mn-cs"/>
      </a:defRPr>
    </a:lvl3pPr>
    <a:lvl4pPr marL="1691571" indent="-241653" algn="l" defTabSz="474916" rtl="0" eaLnBrk="0" fontAlgn="base" hangingPunct="0">
      <a:spcBef>
        <a:spcPct val="30000"/>
      </a:spcBef>
      <a:spcAft>
        <a:spcPct val="0"/>
      </a:spcAft>
      <a:buClr>
        <a:srgbClr val="000000"/>
      </a:buClr>
      <a:buSzPct val="100000"/>
      <a:buFont typeface="Times New Roman" pitchFamily="16" charset="0"/>
      <a:defRPr sz="1269" kern="1200">
        <a:solidFill>
          <a:srgbClr val="000000"/>
        </a:solidFill>
        <a:latin typeface="Times New Roman" pitchFamily="16" charset="0"/>
        <a:ea typeface="+mn-ea"/>
        <a:cs typeface="+mn-cs"/>
      </a:defRPr>
    </a:lvl4pPr>
    <a:lvl5pPr marL="2174878" indent="-241653" algn="l" defTabSz="474916" rtl="0" eaLnBrk="0" fontAlgn="base" hangingPunct="0">
      <a:spcBef>
        <a:spcPct val="30000"/>
      </a:spcBef>
      <a:spcAft>
        <a:spcPct val="0"/>
      </a:spcAft>
      <a:buClr>
        <a:srgbClr val="000000"/>
      </a:buClr>
      <a:buSzPct val="100000"/>
      <a:buFont typeface="Times New Roman" pitchFamily="16" charset="0"/>
      <a:defRPr sz="1269" kern="1200">
        <a:solidFill>
          <a:srgbClr val="000000"/>
        </a:solidFill>
        <a:latin typeface="Times New Roman" pitchFamily="16" charset="0"/>
        <a:ea typeface="+mn-ea"/>
        <a:cs typeface="+mn-cs"/>
      </a:defRPr>
    </a:lvl5pPr>
    <a:lvl6pPr marL="2416531" algn="l" defTabSz="966612" rtl="0" eaLnBrk="1" latinLnBrk="0" hangingPunct="1">
      <a:defRPr sz="1269" kern="1200">
        <a:solidFill>
          <a:schemeClr val="tx1"/>
        </a:solidFill>
        <a:latin typeface="+mn-lt"/>
        <a:ea typeface="+mn-ea"/>
        <a:cs typeface="+mn-cs"/>
      </a:defRPr>
    </a:lvl6pPr>
    <a:lvl7pPr marL="2899837" algn="l" defTabSz="966612" rtl="0" eaLnBrk="1" latinLnBrk="0" hangingPunct="1">
      <a:defRPr sz="1269" kern="1200">
        <a:solidFill>
          <a:schemeClr val="tx1"/>
        </a:solidFill>
        <a:latin typeface="+mn-lt"/>
        <a:ea typeface="+mn-ea"/>
        <a:cs typeface="+mn-cs"/>
      </a:defRPr>
    </a:lvl7pPr>
    <a:lvl8pPr marL="3383143" algn="l" defTabSz="966612" rtl="0" eaLnBrk="1" latinLnBrk="0" hangingPunct="1">
      <a:defRPr sz="1269" kern="1200">
        <a:solidFill>
          <a:schemeClr val="tx1"/>
        </a:solidFill>
        <a:latin typeface="+mn-lt"/>
        <a:ea typeface="+mn-ea"/>
        <a:cs typeface="+mn-cs"/>
      </a:defRPr>
    </a:lvl8pPr>
    <a:lvl9pPr marL="3866449" algn="l" defTabSz="966612" rtl="0" eaLnBrk="1" latinLnBrk="0" hangingPunct="1">
      <a:defRPr sz="1269"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dirty="0"/>
              <a:t>doc.: IEEE 802.11-yy/xxxxr0</a:t>
            </a:r>
          </a:p>
        </p:txBody>
      </p:sp>
      <p:sp>
        <p:nvSpPr>
          <p:cNvPr id="5" name="Rectangle 3"/>
          <p:cNvSpPr>
            <a:spLocks noGrp="1" noChangeArrowheads="1"/>
          </p:cNvSpPr>
          <p:nvPr>
            <p:ph type="dt"/>
          </p:nvPr>
        </p:nvSpPr>
        <p:spPr>
          <a:ln/>
        </p:spPr>
        <p:txBody>
          <a:bodyPr/>
          <a:lstStyle/>
          <a:p>
            <a:r>
              <a:rPr lang="en-US" dirty="0"/>
              <a:t>Month Year</a:t>
            </a:r>
          </a:p>
        </p:txBody>
      </p:sp>
      <p:sp>
        <p:nvSpPr>
          <p:cNvPr id="6" name="Rectangle 6"/>
          <p:cNvSpPr>
            <a:spLocks noGrp="1" noChangeArrowheads="1"/>
          </p:cNvSpPr>
          <p:nvPr>
            <p:ph type="ftr"/>
          </p:nvPr>
        </p:nvSpPr>
        <p:spPr>
          <a:ln/>
        </p:spPr>
        <p:txBody>
          <a:bodyPr/>
          <a:lstStyle/>
          <a:p>
            <a:r>
              <a:rPr lang="en-US" dirty="0"/>
              <a:t>John Doe, Some Company</a:t>
            </a:r>
          </a:p>
        </p:txBody>
      </p:sp>
      <p:sp>
        <p:nvSpPr>
          <p:cNvPr id="7" name="Rectangle 7"/>
          <p:cNvSpPr>
            <a:spLocks noGrp="1" noChangeArrowheads="1"/>
          </p:cNvSpPr>
          <p:nvPr>
            <p:ph type="sldNum"/>
          </p:nvPr>
        </p:nvSpPr>
        <p:spPr>
          <a:ln/>
        </p:spPr>
        <p:txBody>
          <a:bodyPr/>
          <a:lstStyle/>
          <a:p>
            <a:r>
              <a:rPr lang="en-US" dirty="0"/>
              <a:t>Page </a:t>
            </a:r>
            <a:fld id="{465D53FD-DB5F-4815-BF01-6488A8FBD189}" type="slidenum">
              <a:rPr lang="en-US"/>
              <a:pPr/>
              <a:t>1</a:t>
            </a:fld>
            <a:endParaRPr lang="en-US" dirty="0"/>
          </a:p>
        </p:txBody>
      </p:sp>
      <p:sp>
        <p:nvSpPr>
          <p:cNvPr id="12289" name="Text Box 1"/>
          <p:cNvSpPr txBox="1">
            <a:spLocks noChangeArrowheads="1"/>
          </p:cNvSpPr>
          <p:nvPr/>
        </p:nvSpPr>
        <p:spPr bwMode="auto">
          <a:xfrm>
            <a:off x="1217527" y="725921"/>
            <a:ext cx="4880149" cy="3588543"/>
          </a:xfrm>
          <a:prstGeom prst="rect">
            <a:avLst/>
          </a:prstGeom>
          <a:solidFill>
            <a:srgbClr val="FFFFFF"/>
          </a:solidFill>
          <a:ln w="9525">
            <a:solidFill>
              <a:srgbClr val="000000"/>
            </a:solidFill>
            <a:miter lim="800000"/>
            <a:headEnd/>
            <a:tailEnd/>
          </a:ln>
          <a:effectLst/>
        </p:spPr>
        <p:txBody>
          <a:bodyPr wrap="none" lIns="95390" tIns="47695" rIns="95390" bIns="47695" anchor="ctr"/>
          <a:lstStyle/>
          <a:p>
            <a:endParaRPr lang="en-GB" dirty="0"/>
          </a:p>
        </p:txBody>
      </p:sp>
      <p:sp>
        <p:nvSpPr>
          <p:cNvPr id="12290" name="Rectangle 2"/>
          <p:cNvSpPr txBox="1">
            <a:spLocks noGrp="1" noChangeArrowheads="1"/>
          </p:cNvSpPr>
          <p:nvPr>
            <p:ph type="body"/>
          </p:nvPr>
        </p:nvSpPr>
        <p:spPr bwMode="auto">
          <a:xfrm>
            <a:off x="974690" y="4560817"/>
            <a:ext cx="5365820" cy="4417932"/>
          </a:xfrm>
          <a:prstGeom prst="rect">
            <a:avLst/>
          </a:prstGeom>
          <a:noFill/>
          <a:ln>
            <a:round/>
            <a:headEnd/>
            <a:tailEnd/>
          </a:ln>
        </p:spPr>
        <p:txBody>
          <a:bodyPr wrap="none" anchor="ctr"/>
          <a:lstStyle/>
          <a:p>
            <a:endParaRPr lang="en-US" dirty="0"/>
          </a:p>
        </p:txBody>
      </p:sp>
    </p:spTree>
    <p:extLst>
      <p:ext uri="{BB962C8B-B14F-4D97-AF65-F5344CB8AC3E}">
        <p14:creationId xmlns:p14="http://schemas.microsoft.com/office/powerpoint/2010/main" val="127704411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lvl1pPr>
              <a:buFont typeface="Arial" panose="020B0604020202020204" pitchFamily="34" charset="0"/>
              <a:buChar char="•"/>
              <a:defRPr/>
            </a:lvl1pPr>
            <a:lvl2pPr marL="853463" indent="-365770">
              <a:buFont typeface="Courier New" panose="02070309020205020404" pitchFamily="49" charset="0"/>
              <a:buChar char="o"/>
              <a:defRPr/>
            </a:lvl2pPr>
            <a:lvl3pPr marL="1280195" indent="-304809">
              <a:buFont typeface="Arial" panose="020B0604020202020204" pitchFamily="34" charset="0"/>
              <a:buChar char="•"/>
              <a:defRPr/>
            </a:lvl3pPr>
            <a:lvl4pPr marL="1767887" indent="-304809">
              <a:buFont typeface="Arial" panose="020B0604020202020204" pitchFamily="34" charset="0"/>
              <a:buChar char="•"/>
              <a:defRPr/>
            </a:lvl4pPr>
          </a:lstStyle>
          <a:p>
            <a:pPr lvl="0"/>
            <a:r>
              <a:rPr lang="en-US" dirty="0" smtClean="0"/>
              <a:t>Click to edit Master text styles</a:t>
            </a:r>
          </a:p>
          <a:p>
            <a:pPr lvl="1"/>
            <a:r>
              <a:rPr lang="en-US" dirty="0" smtClean="0"/>
              <a:t>Second level</a:t>
            </a:r>
          </a:p>
          <a:p>
            <a:pPr lvl="2"/>
            <a:r>
              <a:rPr lang="en-US" dirty="0" smtClean="0"/>
              <a:t>Third level</a:t>
            </a:r>
          </a:p>
        </p:txBody>
      </p:sp>
      <p:sp>
        <p:nvSpPr>
          <p:cNvPr id="6" name="Slide Number Placeholder 5"/>
          <p:cNvSpPr>
            <a:spLocks noGrp="1"/>
          </p:cNvSpPr>
          <p:nvPr>
            <p:ph type="sldNum" idx="12"/>
          </p:nvPr>
        </p:nvSpPr>
        <p:spPr/>
        <p:txBody>
          <a:bodyPr/>
          <a:lstStyle>
            <a:lvl1pPr>
              <a:defRPr/>
            </a:lvl1pPr>
          </a:lstStyle>
          <a:p>
            <a:r>
              <a:rPr lang="en-GB" dirty="0"/>
              <a:t>Slide </a:t>
            </a:r>
            <a:fld id="{440F5867-744E-4AA6-B0ED-4C44D2DFBB7B}" type="slidenum">
              <a:rPr lang="en-GB"/>
              <a:pPr/>
              <a:t>‹#›</a:t>
            </a:fld>
            <a:endParaRPr lang="en-GB" dirty="0"/>
          </a:p>
        </p:txBody>
      </p:sp>
      <p:sp>
        <p:nvSpPr>
          <p:cNvPr id="11" name="Rectangle 4"/>
          <p:cNvSpPr>
            <a:spLocks noGrp="1" noChangeArrowheads="1"/>
          </p:cNvSpPr>
          <p:nvPr>
            <p:ph type="ftr" idx="14"/>
          </p:nvPr>
        </p:nvSpPr>
        <p:spPr bwMode="auto">
          <a:xfrm>
            <a:off x="5715006" y="6907109"/>
            <a:ext cx="3396821" cy="245533"/>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75386" algn="l"/>
                <a:tab pos="1950772" algn="l"/>
                <a:tab pos="2926158" algn="l"/>
                <a:tab pos="3901544" algn="l"/>
                <a:tab pos="4876930" algn="l"/>
                <a:tab pos="5852315" algn="l"/>
                <a:tab pos="6827701" algn="l"/>
                <a:tab pos="7803087" algn="l"/>
                <a:tab pos="8778473" algn="l"/>
                <a:tab pos="9753859" algn="l"/>
                <a:tab pos="10729245" algn="l"/>
              </a:tabLst>
              <a:defRPr sz="1707">
                <a:solidFill>
                  <a:srgbClr val="000000"/>
                </a:solidFill>
                <a:cs typeface="Arial Unicode MS" charset="0"/>
              </a:defRPr>
            </a:lvl1pPr>
          </a:lstStyle>
          <a:p>
            <a:r>
              <a:rPr lang="en-GB" dirty="0" smtClean="0"/>
              <a:t>Steve Shellhammer, Qualcomm</a:t>
            </a:r>
            <a:endParaRPr lang="en-GB" dirty="0"/>
          </a:p>
        </p:txBody>
      </p:sp>
      <p:sp>
        <p:nvSpPr>
          <p:cNvPr id="12" name="Rectangle 3"/>
          <p:cNvSpPr>
            <a:spLocks noGrp="1" noChangeArrowheads="1"/>
          </p:cNvSpPr>
          <p:nvPr>
            <p:ph type="dt" idx="15"/>
          </p:nvPr>
        </p:nvSpPr>
        <p:spPr bwMode="auto">
          <a:xfrm>
            <a:off x="743373" y="355601"/>
            <a:ext cx="1999811" cy="291253"/>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75386" algn="l"/>
                <a:tab pos="1950772" algn="l"/>
                <a:tab pos="2926158" algn="l"/>
                <a:tab pos="3901544" algn="l"/>
                <a:tab pos="4876930" algn="l"/>
                <a:tab pos="5852315" algn="l"/>
                <a:tab pos="6827701" algn="l"/>
                <a:tab pos="7803087" algn="l"/>
                <a:tab pos="8778473" algn="l"/>
                <a:tab pos="9753859" algn="l"/>
                <a:tab pos="10729245" algn="l"/>
              </a:tabLst>
              <a:defRPr sz="1920" b="1">
                <a:solidFill>
                  <a:srgbClr val="000000"/>
                </a:solidFill>
                <a:cs typeface="Arial Unicode MS" charset="0"/>
              </a:defRPr>
            </a:lvl1pPr>
          </a:lstStyle>
          <a:p>
            <a:r>
              <a:rPr lang="en-US" dirty="0" smtClean="0"/>
              <a:t>November 2016</a:t>
            </a:r>
            <a:endParaRPr lang="en-GB"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731520" y="731522"/>
            <a:ext cx="8288868" cy="1136227"/>
          </a:xfrm>
          <a:prstGeom prst="rect">
            <a:avLst/>
          </a:prstGeom>
          <a:noFill/>
          <a:ln w="9525">
            <a:noFill/>
            <a:round/>
            <a:headEnd/>
            <a:tailEnd/>
          </a:ln>
          <a:effectLst/>
        </p:spPr>
        <p:txBody>
          <a:bodyPr vert="horz" wrap="square" lIns="92160" tIns="46080" rIns="92160" bIns="46080" numCol="1" anchor="ctr" anchorCtr="0" compatLnSpc="1">
            <a:prstTxWarp prst="textNoShape">
              <a:avLst/>
            </a:prstTxWarp>
          </a:bodyPr>
          <a:lstStyle/>
          <a:p>
            <a:pPr lvl="0"/>
            <a:r>
              <a:rPr lang="en-GB" dirty="0" smtClean="0"/>
              <a:t>Click to edit the title text format</a:t>
            </a:r>
          </a:p>
        </p:txBody>
      </p:sp>
      <p:sp>
        <p:nvSpPr>
          <p:cNvPr id="1026" name="Rectangle 2"/>
          <p:cNvSpPr>
            <a:spLocks noGrp="1" noChangeArrowheads="1"/>
          </p:cNvSpPr>
          <p:nvPr>
            <p:ph type="body" idx="1"/>
          </p:nvPr>
        </p:nvSpPr>
        <p:spPr bwMode="auto">
          <a:xfrm>
            <a:off x="731520" y="2113282"/>
            <a:ext cx="8288868" cy="4387427"/>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p>
            <a:pPr lvl="0"/>
            <a:r>
              <a:rPr lang="en-GB" dirty="0" smtClean="0"/>
              <a:t>Click to edit the outline text format</a:t>
            </a:r>
          </a:p>
          <a:p>
            <a:pPr lvl="1"/>
            <a:r>
              <a:rPr lang="en-GB" dirty="0" smtClean="0"/>
              <a:t>Second Outline Level</a:t>
            </a:r>
          </a:p>
          <a:p>
            <a:pPr lvl="2"/>
            <a:r>
              <a:rPr lang="en-GB" dirty="0" smtClean="0"/>
              <a:t>Third Outline Level</a:t>
            </a:r>
          </a:p>
        </p:txBody>
      </p:sp>
      <p:sp>
        <p:nvSpPr>
          <p:cNvPr id="1027" name="Rectangle 3"/>
          <p:cNvSpPr>
            <a:spLocks noGrp="1" noChangeArrowheads="1"/>
          </p:cNvSpPr>
          <p:nvPr>
            <p:ph type="dt"/>
          </p:nvPr>
        </p:nvSpPr>
        <p:spPr bwMode="auto">
          <a:xfrm>
            <a:off x="743373" y="355601"/>
            <a:ext cx="1999811" cy="291253"/>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75386" algn="l"/>
                <a:tab pos="1950772" algn="l"/>
                <a:tab pos="2926158" algn="l"/>
                <a:tab pos="3901544" algn="l"/>
                <a:tab pos="4876930" algn="l"/>
                <a:tab pos="5852315" algn="l"/>
                <a:tab pos="6827701" algn="l"/>
                <a:tab pos="7803087" algn="l"/>
                <a:tab pos="8778473" algn="l"/>
                <a:tab pos="9753859" algn="l"/>
                <a:tab pos="10729245" algn="l"/>
              </a:tabLst>
              <a:defRPr sz="1920" b="1">
                <a:solidFill>
                  <a:srgbClr val="000000"/>
                </a:solidFill>
                <a:latin typeface="Calibri" panose="020F0502020204030204" pitchFamily="34" charset="0"/>
                <a:cs typeface="Arial Unicode MS" charset="0"/>
              </a:defRPr>
            </a:lvl1pPr>
          </a:lstStyle>
          <a:p>
            <a:r>
              <a:rPr lang="en-US" dirty="0" smtClean="0"/>
              <a:t>November 2016</a:t>
            </a:r>
            <a:endParaRPr lang="en-GB" dirty="0"/>
          </a:p>
        </p:txBody>
      </p:sp>
      <p:sp>
        <p:nvSpPr>
          <p:cNvPr id="1028" name="Rectangle 4"/>
          <p:cNvSpPr>
            <a:spLocks noGrp="1" noChangeArrowheads="1"/>
          </p:cNvSpPr>
          <p:nvPr>
            <p:ph type="ftr"/>
          </p:nvPr>
        </p:nvSpPr>
        <p:spPr bwMode="auto">
          <a:xfrm>
            <a:off x="5715006" y="6907108"/>
            <a:ext cx="3396821" cy="262636"/>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75386" algn="l"/>
                <a:tab pos="1950772" algn="l"/>
                <a:tab pos="2926158" algn="l"/>
                <a:tab pos="3901544" algn="l"/>
                <a:tab pos="4876930" algn="l"/>
                <a:tab pos="5852315" algn="l"/>
                <a:tab pos="6827701" algn="l"/>
                <a:tab pos="7803087" algn="l"/>
                <a:tab pos="8778473" algn="l"/>
                <a:tab pos="9753859" algn="l"/>
                <a:tab pos="10729245" algn="l"/>
              </a:tabLst>
              <a:defRPr sz="1707">
                <a:solidFill>
                  <a:srgbClr val="000000"/>
                </a:solidFill>
                <a:latin typeface="Calibri" panose="020F0502020204030204" pitchFamily="34" charset="0"/>
                <a:cs typeface="Arial Unicode MS" charset="0"/>
              </a:defRPr>
            </a:lvl1pPr>
          </a:lstStyle>
          <a:p>
            <a:r>
              <a:rPr lang="en-GB" dirty="0" smtClean="0"/>
              <a:t>Steve Shellhammer, Qualcomm</a:t>
            </a:r>
            <a:endParaRPr lang="en-GB" dirty="0"/>
          </a:p>
        </p:txBody>
      </p:sp>
      <p:sp>
        <p:nvSpPr>
          <p:cNvPr id="1029" name="Rectangle 5"/>
          <p:cNvSpPr>
            <a:spLocks noGrp="1" noChangeArrowheads="1"/>
          </p:cNvSpPr>
          <p:nvPr>
            <p:ph type="sldNum"/>
          </p:nvPr>
        </p:nvSpPr>
        <p:spPr bwMode="auto">
          <a:xfrm>
            <a:off x="4470401" y="6907109"/>
            <a:ext cx="728133" cy="387773"/>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a:tabLst>
                <a:tab pos="0" algn="l"/>
                <a:tab pos="975386" algn="l"/>
                <a:tab pos="1950772" algn="l"/>
                <a:tab pos="2926158" algn="l"/>
                <a:tab pos="3901544" algn="l"/>
                <a:tab pos="4876930" algn="l"/>
                <a:tab pos="5852315" algn="l"/>
                <a:tab pos="6827701" algn="l"/>
                <a:tab pos="7803087" algn="l"/>
                <a:tab pos="8778473" algn="l"/>
                <a:tab pos="9753859" algn="l"/>
                <a:tab pos="10729245" algn="l"/>
              </a:tabLst>
              <a:defRPr sz="1707">
                <a:solidFill>
                  <a:srgbClr val="000000"/>
                </a:solidFill>
                <a:latin typeface="Calibri" panose="020F0502020204030204" pitchFamily="34" charset="0"/>
                <a:cs typeface="Arial Unicode MS" charset="0"/>
              </a:defRPr>
            </a:lvl1pPr>
          </a:lstStyle>
          <a:p>
            <a:r>
              <a:rPr lang="en-GB" dirty="0" smtClean="0"/>
              <a:t>Slide </a:t>
            </a:r>
            <a:fld id="{D09C756B-EB39-4236-ADBB-73052B179AE4}" type="slidenum">
              <a:rPr lang="en-GB" smtClean="0"/>
              <a:pPr/>
              <a:t>‹#›</a:t>
            </a:fld>
            <a:endParaRPr lang="en-GB" dirty="0"/>
          </a:p>
        </p:txBody>
      </p:sp>
      <p:sp>
        <p:nvSpPr>
          <p:cNvPr id="1030" name="Line 6"/>
          <p:cNvSpPr>
            <a:spLocks noChangeShapeType="1"/>
          </p:cNvSpPr>
          <p:nvPr/>
        </p:nvSpPr>
        <p:spPr bwMode="auto">
          <a:xfrm>
            <a:off x="731520" y="650240"/>
            <a:ext cx="8290560" cy="1694"/>
          </a:xfrm>
          <a:prstGeom prst="line">
            <a:avLst/>
          </a:prstGeom>
          <a:noFill/>
          <a:ln w="12600">
            <a:solidFill>
              <a:srgbClr val="000000"/>
            </a:solidFill>
            <a:miter lim="800000"/>
            <a:headEnd/>
            <a:tailEnd/>
          </a:ln>
          <a:effectLst/>
        </p:spPr>
        <p:txBody>
          <a:bodyPr/>
          <a:lstStyle/>
          <a:p>
            <a:endParaRPr lang="en-GB" sz="2706" dirty="0">
              <a:latin typeface="Calibri" panose="020F0502020204030204" pitchFamily="34" charset="0"/>
            </a:endParaRPr>
          </a:p>
        </p:txBody>
      </p:sp>
      <p:sp>
        <p:nvSpPr>
          <p:cNvPr id="1031" name="Rectangle 7"/>
          <p:cNvSpPr>
            <a:spLocks noChangeArrowheads="1"/>
          </p:cNvSpPr>
          <p:nvPr/>
        </p:nvSpPr>
        <p:spPr bwMode="auto">
          <a:xfrm>
            <a:off x="729828" y="6907108"/>
            <a:ext cx="1022665" cy="262701"/>
          </a:xfrm>
          <a:prstGeom prst="rect">
            <a:avLst/>
          </a:prstGeom>
          <a:noFill/>
          <a:ln w="9525">
            <a:noFill/>
            <a:round/>
            <a:headEnd/>
            <a:tailEnd/>
          </a:ln>
          <a:effectLst/>
        </p:spPr>
        <p:txBody>
          <a:bodyPr wrap="none" lIns="0" tIns="0" rIns="0" bIns="0">
            <a:spAutoFit/>
          </a:bodyPr>
          <a:lstStyle/>
          <a:p>
            <a:pPr>
              <a:tabLst>
                <a:tab pos="0" algn="l"/>
                <a:tab pos="975386" algn="l"/>
                <a:tab pos="1950772" algn="l"/>
                <a:tab pos="2926158" algn="l"/>
                <a:tab pos="3901544" algn="l"/>
                <a:tab pos="4876930" algn="l"/>
                <a:tab pos="5852315" algn="l"/>
                <a:tab pos="6827701" algn="l"/>
                <a:tab pos="7803087" algn="l"/>
                <a:tab pos="8778473" algn="l"/>
                <a:tab pos="9753859" algn="l"/>
                <a:tab pos="10729245" algn="l"/>
              </a:tabLst>
            </a:pPr>
            <a:r>
              <a:rPr lang="en-GB" sz="1707" dirty="0">
                <a:solidFill>
                  <a:srgbClr val="000000"/>
                </a:solidFill>
                <a:latin typeface="Calibri" panose="020F0502020204030204" pitchFamily="34" charset="0"/>
              </a:rPr>
              <a:t>Submission</a:t>
            </a:r>
          </a:p>
        </p:txBody>
      </p:sp>
      <p:sp>
        <p:nvSpPr>
          <p:cNvPr id="1032" name="Line 8"/>
          <p:cNvSpPr>
            <a:spLocks noChangeShapeType="1"/>
          </p:cNvSpPr>
          <p:nvPr/>
        </p:nvSpPr>
        <p:spPr bwMode="auto">
          <a:xfrm>
            <a:off x="731520" y="6908800"/>
            <a:ext cx="8371840" cy="1694"/>
          </a:xfrm>
          <a:prstGeom prst="line">
            <a:avLst/>
          </a:prstGeom>
          <a:noFill/>
          <a:ln w="12600">
            <a:solidFill>
              <a:srgbClr val="000000"/>
            </a:solidFill>
            <a:miter lim="800000"/>
            <a:headEnd/>
            <a:tailEnd/>
          </a:ln>
          <a:effectLst/>
        </p:spPr>
        <p:txBody>
          <a:bodyPr/>
          <a:lstStyle/>
          <a:p>
            <a:endParaRPr lang="en-GB" sz="2987" dirty="0">
              <a:latin typeface="Calibri" panose="020F0502020204030204" pitchFamily="34" charset="0"/>
            </a:endParaRPr>
          </a:p>
        </p:txBody>
      </p:sp>
      <p:sp>
        <p:nvSpPr>
          <p:cNvPr id="10" name="Date Placeholder 3"/>
          <p:cNvSpPr txBox="1">
            <a:spLocks/>
          </p:cNvSpPr>
          <p:nvPr userDrawn="1"/>
        </p:nvSpPr>
        <p:spPr bwMode="auto">
          <a:xfrm>
            <a:off x="5334003" y="380978"/>
            <a:ext cx="3733826" cy="291253"/>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defRPr/>
            </a:lvl1pPr>
          </a:lstStyle>
          <a:p>
            <a:pPr marL="0" marR="0" lvl="0" indent="0" algn="r" defTabSz="479226"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975386" algn="l"/>
                <a:tab pos="1950772" algn="l"/>
                <a:tab pos="2926158" algn="l"/>
                <a:tab pos="3901544" algn="l"/>
                <a:tab pos="4876930" algn="l"/>
                <a:tab pos="5852315" algn="l"/>
                <a:tab pos="6827701" algn="l"/>
                <a:tab pos="7803087" algn="l"/>
                <a:tab pos="8778473" algn="l"/>
                <a:tab pos="9753859" algn="l"/>
                <a:tab pos="10729245" algn="l"/>
              </a:tabLst>
              <a:defRPr/>
            </a:pPr>
            <a:r>
              <a:rPr kumimoji="0" lang="en-GB" sz="1920" b="1" i="0" u="none" strike="noStrike" kern="1200" cap="none" spc="0" normalizeH="0" baseline="0" noProof="0" dirty="0" smtClean="0">
                <a:ln>
                  <a:noFill/>
                </a:ln>
                <a:solidFill>
                  <a:srgbClr val="000000"/>
                </a:solidFill>
                <a:effectLst/>
                <a:uLnTx/>
                <a:uFillTx/>
                <a:latin typeface="Calibri" panose="020F0502020204030204" pitchFamily="34" charset="0"/>
                <a:ea typeface="MS Gothic" charset="-128"/>
                <a:cs typeface="Arial Unicode MS" charset="0"/>
              </a:rPr>
              <a:t>doc.: IEEE </a:t>
            </a:r>
            <a:r>
              <a:rPr kumimoji="0" lang="en-GB" sz="1920" b="1" i="0" u="none" strike="noStrike" kern="1200" cap="none" spc="0" normalizeH="0" baseline="0" noProof="0" dirty="0" smtClean="0">
                <a:ln>
                  <a:noFill/>
                </a:ln>
                <a:solidFill>
                  <a:srgbClr val="000000"/>
                </a:solidFill>
                <a:effectLst/>
                <a:uLnTx/>
                <a:uFillTx/>
                <a:latin typeface="Calibri" panose="020F0502020204030204" pitchFamily="34" charset="0"/>
                <a:ea typeface="MS Gothic" charset="-128"/>
                <a:cs typeface="Arial Unicode MS" charset="0"/>
              </a:rPr>
              <a:t>802.19-16/0184r1</a:t>
            </a:r>
            <a:endParaRPr kumimoji="0" lang="en-GB" sz="1920" b="1" i="0" u="none" strike="noStrike" kern="1200" cap="none" spc="0" normalizeH="0" baseline="0" noProof="0" dirty="0" smtClean="0">
              <a:ln>
                <a:noFill/>
              </a:ln>
              <a:solidFill>
                <a:srgbClr val="000000"/>
              </a:solidFill>
              <a:effectLst/>
              <a:uLnTx/>
              <a:uFillTx/>
              <a:latin typeface="Calibri" panose="020F0502020204030204" pitchFamily="34" charset="0"/>
              <a:ea typeface="MS Gothic" charset="-128"/>
              <a:cs typeface="Arial Unicode MS" charset="0"/>
            </a:endParaRPr>
          </a:p>
        </p:txBody>
      </p:sp>
    </p:spTree>
  </p:cSld>
  <p:clrMap bg1="lt1" tx1="dk1" bg2="lt2" tx2="dk2" accent1="accent1" accent2="accent2" accent3="accent3" accent4="accent4" accent5="accent5" accent6="accent6" hlink="hlink" folHlink="folHlink"/>
  <p:sldLayoutIdLst>
    <p:sldLayoutId id="2147483650" r:id="rId1"/>
  </p:sldLayoutIdLst>
  <p:timing>
    <p:tnLst>
      <p:par>
        <p:cTn id="1" dur="indefinite" restart="never" nodeType="tmRoot"/>
      </p:par>
    </p:tnLst>
  </p:timing>
  <p:hf hdr="0"/>
  <p:txStyles>
    <p:titleStyle>
      <a:lvl1pPr algn="ctr" defTabSz="479226" rtl="0" eaLnBrk="1" fontAlgn="base" hangingPunct="1">
        <a:spcBef>
          <a:spcPct val="0"/>
        </a:spcBef>
        <a:spcAft>
          <a:spcPct val="0"/>
        </a:spcAft>
        <a:buClr>
          <a:srgbClr val="000000"/>
        </a:buClr>
        <a:buSzPct val="100000"/>
        <a:buFont typeface="Times New Roman" pitchFamily="16" charset="0"/>
        <a:defRPr sz="3840" b="1">
          <a:solidFill>
            <a:srgbClr val="000000"/>
          </a:solidFill>
          <a:latin typeface="Calibri" panose="020F0502020204030204" pitchFamily="34" charset="0"/>
          <a:ea typeface="+mj-ea"/>
          <a:cs typeface="+mj-cs"/>
        </a:defRPr>
      </a:lvl1pPr>
      <a:lvl2pPr marL="792502" indent="-304809" algn="ctr" defTabSz="479226" rtl="0" eaLnBrk="1" fontAlgn="base" hangingPunct="1">
        <a:spcBef>
          <a:spcPct val="0"/>
        </a:spcBef>
        <a:spcAft>
          <a:spcPct val="0"/>
        </a:spcAft>
        <a:buClr>
          <a:srgbClr val="000000"/>
        </a:buClr>
        <a:buSzPct val="100000"/>
        <a:buFont typeface="Times New Roman" pitchFamily="16" charset="0"/>
        <a:defRPr sz="3413" b="1">
          <a:solidFill>
            <a:srgbClr val="000000"/>
          </a:solidFill>
          <a:latin typeface="Times New Roman" pitchFamily="16" charset="0"/>
          <a:ea typeface="MS Gothic" charset="-128"/>
        </a:defRPr>
      </a:lvl2pPr>
      <a:lvl3pPr marL="1219232" indent="-243846" algn="ctr" defTabSz="479226" rtl="0" eaLnBrk="1" fontAlgn="base" hangingPunct="1">
        <a:spcBef>
          <a:spcPct val="0"/>
        </a:spcBef>
        <a:spcAft>
          <a:spcPct val="0"/>
        </a:spcAft>
        <a:buClr>
          <a:srgbClr val="000000"/>
        </a:buClr>
        <a:buSzPct val="100000"/>
        <a:buFont typeface="Times New Roman" pitchFamily="16" charset="0"/>
        <a:defRPr sz="3413" b="1">
          <a:solidFill>
            <a:srgbClr val="000000"/>
          </a:solidFill>
          <a:latin typeface="Times New Roman" pitchFamily="16" charset="0"/>
          <a:ea typeface="MS Gothic" charset="-128"/>
        </a:defRPr>
      </a:lvl3pPr>
      <a:lvl4pPr marL="1706925" indent="-243846" algn="ctr" defTabSz="479226" rtl="0" eaLnBrk="1" fontAlgn="base" hangingPunct="1">
        <a:spcBef>
          <a:spcPct val="0"/>
        </a:spcBef>
        <a:spcAft>
          <a:spcPct val="0"/>
        </a:spcAft>
        <a:buClr>
          <a:srgbClr val="000000"/>
        </a:buClr>
        <a:buSzPct val="100000"/>
        <a:buFont typeface="Times New Roman" pitchFamily="16" charset="0"/>
        <a:defRPr sz="3413" b="1">
          <a:solidFill>
            <a:srgbClr val="000000"/>
          </a:solidFill>
          <a:latin typeface="Times New Roman" pitchFamily="16" charset="0"/>
          <a:ea typeface="MS Gothic" charset="-128"/>
        </a:defRPr>
      </a:lvl4pPr>
      <a:lvl5pPr marL="2194618" indent="-243846" algn="ctr" defTabSz="479226" rtl="0" eaLnBrk="1" fontAlgn="base" hangingPunct="1">
        <a:spcBef>
          <a:spcPct val="0"/>
        </a:spcBef>
        <a:spcAft>
          <a:spcPct val="0"/>
        </a:spcAft>
        <a:buClr>
          <a:srgbClr val="000000"/>
        </a:buClr>
        <a:buSzPct val="100000"/>
        <a:buFont typeface="Times New Roman" pitchFamily="16" charset="0"/>
        <a:defRPr sz="3413" b="1">
          <a:solidFill>
            <a:srgbClr val="000000"/>
          </a:solidFill>
          <a:latin typeface="Times New Roman" pitchFamily="16" charset="0"/>
          <a:ea typeface="MS Gothic" charset="-128"/>
        </a:defRPr>
      </a:lvl5pPr>
      <a:lvl6pPr marL="2682311" indent="-243846" algn="ctr" defTabSz="479226" rtl="0" eaLnBrk="1" fontAlgn="base" hangingPunct="1">
        <a:spcBef>
          <a:spcPct val="0"/>
        </a:spcBef>
        <a:spcAft>
          <a:spcPct val="0"/>
        </a:spcAft>
        <a:buClr>
          <a:srgbClr val="000000"/>
        </a:buClr>
        <a:buSzPct val="100000"/>
        <a:buFont typeface="Times New Roman" pitchFamily="16" charset="0"/>
        <a:defRPr sz="3413" b="1">
          <a:solidFill>
            <a:srgbClr val="000000"/>
          </a:solidFill>
          <a:latin typeface="Times New Roman" pitchFamily="16" charset="0"/>
          <a:ea typeface="MS Gothic" charset="-128"/>
        </a:defRPr>
      </a:lvl6pPr>
      <a:lvl7pPr marL="3170004" indent="-243846" algn="ctr" defTabSz="479226" rtl="0" eaLnBrk="1" fontAlgn="base" hangingPunct="1">
        <a:spcBef>
          <a:spcPct val="0"/>
        </a:spcBef>
        <a:spcAft>
          <a:spcPct val="0"/>
        </a:spcAft>
        <a:buClr>
          <a:srgbClr val="000000"/>
        </a:buClr>
        <a:buSzPct val="100000"/>
        <a:buFont typeface="Times New Roman" pitchFamily="16" charset="0"/>
        <a:defRPr sz="3413" b="1">
          <a:solidFill>
            <a:srgbClr val="000000"/>
          </a:solidFill>
          <a:latin typeface="Times New Roman" pitchFamily="16" charset="0"/>
          <a:ea typeface="MS Gothic" charset="-128"/>
        </a:defRPr>
      </a:lvl7pPr>
      <a:lvl8pPr marL="3657697" indent="-243846" algn="ctr" defTabSz="479226" rtl="0" eaLnBrk="1" fontAlgn="base" hangingPunct="1">
        <a:spcBef>
          <a:spcPct val="0"/>
        </a:spcBef>
        <a:spcAft>
          <a:spcPct val="0"/>
        </a:spcAft>
        <a:buClr>
          <a:srgbClr val="000000"/>
        </a:buClr>
        <a:buSzPct val="100000"/>
        <a:buFont typeface="Times New Roman" pitchFamily="16" charset="0"/>
        <a:defRPr sz="3413" b="1">
          <a:solidFill>
            <a:srgbClr val="000000"/>
          </a:solidFill>
          <a:latin typeface="Times New Roman" pitchFamily="16" charset="0"/>
          <a:ea typeface="MS Gothic" charset="-128"/>
        </a:defRPr>
      </a:lvl8pPr>
      <a:lvl9pPr marL="4145390" indent="-243846" algn="ctr" defTabSz="479226" rtl="0" eaLnBrk="1" fontAlgn="base" hangingPunct="1">
        <a:spcBef>
          <a:spcPct val="0"/>
        </a:spcBef>
        <a:spcAft>
          <a:spcPct val="0"/>
        </a:spcAft>
        <a:buClr>
          <a:srgbClr val="000000"/>
        </a:buClr>
        <a:buSzPct val="100000"/>
        <a:buFont typeface="Times New Roman" pitchFamily="16" charset="0"/>
        <a:defRPr sz="3413" b="1">
          <a:solidFill>
            <a:srgbClr val="000000"/>
          </a:solidFill>
          <a:latin typeface="Times New Roman" pitchFamily="16" charset="0"/>
          <a:ea typeface="MS Gothic" charset="-128"/>
        </a:defRPr>
      </a:lvl9pPr>
    </p:titleStyle>
    <p:bodyStyle>
      <a:lvl1pPr marL="365770" indent="-365770" algn="l" defTabSz="479226" rtl="0" eaLnBrk="1" fontAlgn="base" hangingPunct="1">
        <a:spcBef>
          <a:spcPts val="640"/>
        </a:spcBef>
        <a:spcAft>
          <a:spcPct val="0"/>
        </a:spcAft>
        <a:buClr>
          <a:srgbClr val="000000"/>
        </a:buClr>
        <a:buSzPct val="100000"/>
        <a:buFont typeface="Times New Roman" pitchFamily="16" charset="0"/>
        <a:defRPr sz="2560" b="1">
          <a:solidFill>
            <a:srgbClr val="000000"/>
          </a:solidFill>
          <a:latin typeface="Calibri" panose="020F0502020204030204" pitchFamily="34" charset="0"/>
          <a:ea typeface="+mn-ea"/>
          <a:cs typeface="+mn-cs"/>
        </a:defRPr>
      </a:lvl1pPr>
      <a:lvl2pPr marL="792502" indent="-304809" algn="l" defTabSz="479226" rtl="0" eaLnBrk="1" fontAlgn="base" hangingPunct="1">
        <a:spcBef>
          <a:spcPts val="533"/>
        </a:spcBef>
        <a:spcAft>
          <a:spcPct val="0"/>
        </a:spcAft>
        <a:buClr>
          <a:srgbClr val="000000"/>
        </a:buClr>
        <a:buSzPct val="100000"/>
        <a:buFont typeface="Times New Roman" pitchFamily="16" charset="0"/>
        <a:defRPr sz="2133">
          <a:solidFill>
            <a:srgbClr val="000000"/>
          </a:solidFill>
          <a:latin typeface="Calibri" panose="020F0502020204030204" pitchFamily="34" charset="0"/>
          <a:ea typeface="+mn-ea"/>
        </a:defRPr>
      </a:lvl2pPr>
      <a:lvl3pPr marL="1219232" indent="-243846" algn="l" defTabSz="479226" rtl="0" eaLnBrk="1" fontAlgn="base" hangingPunct="1">
        <a:spcBef>
          <a:spcPts val="480"/>
        </a:spcBef>
        <a:spcAft>
          <a:spcPct val="0"/>
        </a:spcAft>
        <a:buClr>
          <a:srgbClr val="000000"/>
        </a:buClr>
        <a:buSzPct val="100000"/>
        <a:buFont typeface="Times New Roman" pitchFamily="16" charset="0"/>
        <a:defRPr>
          <a:solidFill>
            <a:srgbClr val="000000"/>
          </a:solidFill>
          <a:latin typeface="Calibri" panose="020F0502020204030204" pitchFamily="34" charset="0"/>
          <a:ea typeface="+mn-ea"/>
        </a:defRPr>
      </a:lvl3pPr>
      <a:lvl4pPr marL="1706925" indent="-243846" algn="l" defTabSz="479226" rtl="0" eaLnBrk="1" fontAlgn="base" hangingPunct="1">
        <a:spcBef>
          <a:spcPts val="427"/>
        </a:spcBef>
        <a:spcAft>
          <a:spcPct val="0"/>
        </a:spcAft>
        <a:buClr>
          <a:srgbClr val="000000"/>
        </a:buClr>
        <a:buSzPct val="100000"/>
        <a:buFont typeface="Times New Roman" pitchFamily="16" charset="0"/>
        <a:defRPr sz="1707">
          <a:solidFill>
            <a:srgbClr val="000000"/>
          </a:solidFill>
          <a:latin typeface="Calibri" panose="020F0502020204030204" pitchFamily="34" charset="0"/>
          <a:ea typeface="+mn-ea"/>
        </a:defRPr>
      </a:lvl4pPr>
      <a:lvl5pPr marL="2194618" indent="-243846" algn="l" defTabSz="479226" rtl="0" eaLnBrk="1" fontAlgn="base" hangingPunct="1">
        <a:spcBef>
          <a:spcPts val="427"/>
        </a:spcBef>
        <a:spcAft>
          <a:spcPct val="0"/>
        </a:spcAft>
        <a:buClr>
          <a:srgbClr val="000000"/>
        </a:buClr>
        <a:buSzPct val="100000"/>
        <a:buFont typeface="Times New Roman" pitchFamily="16" charset="0"/>
        <a:defRPr sz="1707">
          <a:solidFill>
            <a:srgbClr val="000000"/>
          </a:solidFill>
          <a:latin typeface="Calibri" panose="020F0502020204030204" pitchFamily="34" charset="0"/>
          <a:ea typeface="+mn-ea"/>
        </a:defRPr>
      </a:lvl5pPr>
      <a:lvl6pPr marL="2682311" indent="-243846" algn="l" defTabSz="479226" rtl="0" eaLnBrk="1" fontAlgn="base" hangingPunct="1">
        <a:spcBef>
          <a:spcPts val="427"/>
        </a:spcBef>
        <a:spcAft>
          <a:spcPct val="0"/>
        </a:spcAft>
        <a:buClr>
          <a:srgbClr val="000000"/>
        </a:buClr>
        <a:buSzPct val="100000"/>
        <a:buFont typeface="Times New Roman" pitchFamily="16" charset="0"/>
        <a:defRPr sz="1707">
          <a:solidFill>
            <a:srgbClr val="000000"/>
          </a:solidFill>
          <a:latin typeface="+mn-lt"/>
          <a:ea typeface="+mn-ea"/>
        </a:defRPr>
      </a:lvl6pPr>
      <a:lvl7pPr marL="3170004" indent="-243846" algn="l" defTabSz="479226" rtl="0" eaLnBrk="1" fontAlgn="base" hangingPunct="1">
        <a:spcBef>
          <a:spcPts val="427"/>
        </a:spcBef>
        <a:spcAft>
          <a:spcPct val="0"/>
        </a:spcAft>
        <a:buClr>
          <a:srgbClr val="000000"/>
        </a:buClr>
        <a:buSzPct val="100000"/>
        <a:buFont typeface="Times New Roman" pitchFamily="16" charset="0"/>
        <a:defRPr sz="1707">
          <a:solidFill>
            <a:srgbClr val="000000"/>
          </a:solidFill>
          <a:latin typeface="+mn-lt"/>
          <a:ea typeface="+mn-ea"/>
        </a:defRPr>
      </a:lvl7pPr>
      <a:lvl8pPr marL="3657697" indent="-243846" algn="l" defTabSz="479226" rtl="0" eaLnBrk="1" fontAlgn="base" hangingPunct="1">
        <a:spcBef>
          <a:spcPts val="427"/>
        </a:spcBef>
        <a:spcAft>
          <a:spcPct val="0"/>
        </a:spcAft>
        <a:buClr>
          <a:srgbClr val="000000"/>
        </a:buClr>
        <a:buSzPct val="100000"/>
        <a:buFont typeface="Times New Roman" pitchFamily="16" charset="0"/>
        <a:defRPr sz="1707">
          <a:solidFill>
            <a:srgbClr val="000000"/>
          </a:solidFill>
          <a:latin typeface="+mn-lt"/>
          <a:ea typeface="+mn-ea"/>
        </a:defRPr>
      </a:lvl8pPr>
      <a:lvl9pPr marL="4145390" indent="-243846" algn="l" defTabSz="479226" rtl="0" eaLnBrk="1" fontAlgn="base" hangingPunct="1">
        <a:spcBef>
          <a:spcPts val="427"/>
        </a:spcBef>
        <a:spcAft>
          <a:spcPct val="0"/>
        </a:spcAft>
        <a:buClr>
          <a:srgbClr val="000000"/>
        </a:buClr>
        <a:buSzPct val="100000"/>
        <a:buFont typeface="Times New Roman" pitchFamily="16" charset="0"/>
        <a:defRPr sz="1707">
          <a:solidFill>
            <a:srgbClr val="000000"/>
          </a:solidFill>
          <a:latin typeface="+mn-lt"/>
          <a:ea typeface="+mn-ea"/>
        </a:defRPr>
      </a:lvl9pPr>
    </p:bodyStyle>
    <p:otherStyle>
      <a:defPPr>
        <a:defRPr lang="en-US"/>
      </a:defPPr>
      <a:lvl1pPr marL="0" algn="l" defTabSz="975386" rtl="0" eaLnBrk="1" latinLnBrk="0" hangingPunct="1">
        <a:defRPr sz="1920" kern="1200">
          <a:solidFill>
            <a:schemeClr val="tx1"/>
          </a:solidFill>
          <a:latin typeface="+mn-lt"/>
          <a:ea typeface="+mn-ea"/>
          <a:cs typeface="+mn-cs"/>
        </a:defRPr>
      </a:lvl1pPr>
      <a:lvl2pPr marL="487693" algn="l" defTabSz="975386" rtl="0" eaLnBrk="1" latinLnBrk="0" hangingPunct="1">
        <a:defRPr sz="1920" kern="1200">
          <a:solidFill>
            <a:schemeClr val="tx1"/>
          </a:solidFill>
          <a:latin typeface="+mn-lt"/>
          <a:ea typeface="+mn-ea"/>
          <a:cs typeface="+mn-cs"/>
        </a:defRPr>
      </a:lvl2pPr>
      <a:lvl3pPr marL="975386" algn="l" defTabSz="975386" rtl="0" eaLnBrk="1" latinLnBrk="0" hangingPunct="1">
        <a:defRPr sz="1920" kern="1200">
          <a:solidFill>
            <a:schemeClr val="tx1"/>
          </a:solidFill>
          <a:latin typeface="+mn-lt"/>
          <a:ea typeface="+mn-ea"/>
          <a:cs typeface="+mn-cs"/>
        </a:defRPr>
      </a:lvl3pPr>
      <a:lvl4pPr marL="1463079" algn="l" defTabSz="975386" rtl="0" eaLnBrk="1" latinLnBrk="0" hangingPunct="1">
        <a:defRPr sz="1920" kern="1200">
          <a:solidFill>
            <a:schemeClr val="tx1"/>
          </a:solidFill>
          <a:latin typeface="+mn-lt"/>
          <a:ea typeface="+mn-ea"/>
          <a:cs typeface="+mn-cs"/>
        </a:defRPr>
      </a:lvl4pPr>
      <a:lvl5pPr marL="1950772" algn="l" defTabSz="975386" rtl="0" eaLnBrk="1" latinLnBrk="0" hangingPunct="1">
        <a:defRPr sz="1920" kern="1200">
          <a:solidFill>
            <a:schemeClr val="tx1"/>
          </a:solidFill>
          <a:latin typeface="+mn-lt"/>
          <a:ea typeface="+mn-ea"/>
          <a:cs typeface="+mn-cs"/>
        </a:defRPr>
      </a:lvl5pPr>
      <a:lvl6pPr marL="2438465" algn="l" defTabSz="975386" rtl="0" eaLnBrk="1" latinLnBrk="0" hangingPunct="1">
        <a:defRPr sz="1920" kern="1200">
          <a:solidFill>
            <a:schemeClr val="tx1"/>
          </a:solidFill>
          <a:latin typeface="+mn-lt"/>
          <a:ea typeface="+mn-ea"/>
          <a:cs typeface="+mn-cs"/>
        </a:defRPr>
      </a:lvl6pPr>
      <a:lvl7pPr marL="2926158" algn="l" defTabSz="975386" rtl="0" eaLnBrk="1" latinLnBrk="0" hangingPunct="1">
        <a:defRPr sz="1920" kern="1200">
          <a:solidFill>
            <a:schemeClr val="tx1"/>
          </a:solidFill>
          <a:latin typeface="+mn-lt"/>
          <a:ea typeface="+mn-ea"/>
          <a:cs typeface="+mn-cs"/>
        </a:defRPr>
      </a:lvl7pPr>
      <a:lvl8pPr marL="3413851" algn="l" defTabSz="975386" rtl="0" eaLnBrk="1" latinLnBrk="0" hangingPunct="1">
        <a:defRPr sz="1920" kern="1200">
          <a:solidFill>
            <a:schemeClr val="tx1"/>
          </a:solidFill>
          <a:latin typeface="+mn-lt"/>
          <a:ea typeface="+mn-ea"/>
          <a:cs typeface="+mn-cs"/>
        </a:defRPr>
      </a:lvl8pPr>
      <a:lvl9pPr marL="3901544" algn="l" defTabSz="975386" rtl="0" eaLnBrk="1" latinLnBrk="0" hangingPunct="1">
        <a:defRPr sz="192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vmlDrawing" Target="../drawings/vmlDrawing1.vml"/><Relationship Id="rId5" Type="http://schemas.openxmlformats.org/officeDocument/2006/relationships/image" Target="../media/image1.emf"/><Relationship Id="rId4" Type="http://schemas.openxmlformats.org/officeDocument/2006/relationships/oleObject" Target="../embeddings/Microsoft_Word_97_-_2003_Document1.doc"/></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ate Placeholder 3"/>
          <p:cNvSpPr>
            <a:spLocks noGrp="1"/>
          </p:cNvSpPr>
          <p:nvPr>
            <p:ph type="dt" idx="15"/>
          </p:nvPr>
        </p:nvSpPr>
        <p:spPr>
          <a:xfrm>
            <a:off x="743373" y="355601"/>
            <a:ext cx="2457015" cy="291254"/>
          </a:xfrm>
        </p:spPr>
        <p:txBody>
          <a:bodyPr/>
          <a:lstStyle/>
          <a:p>
            <a:r>
              <a:rPr lang="en-US" dirty="0" smtClean="0"/>
              <a:t>November 2016</a:t>
            </a:r>
            <a:endParaRPr lang="en-GB" dirty="0"/>
          </a:p>
        </p:txBody>
      </p:sp>
      <p:sp>
        <p:nvSpPr>
          <p:cNvPr id="7" name="Footer Placeholder 4"/>
          <p:cNvSpPr>
            <a:spLocks noGrp="1"/>
          </p:cNvSpPr>
          <p:nvPr>
            <p:ph type="ftr" idx="14"/>
          </p:nvPr>
        </p:nvSpPr>
        <p:spPr>
          <a:xfrm>
            <a:off x="5867407" y="6907108"/>
            <a:ext cx="3244420" cy="193040"/>
          </a:xfrm>
        </p:spPr>
        <p:txBody>
          <a:bodyPr/>
          <a:lstStyle/>
          <a:p>
            <a:r>
              <a:rPr lang="en-GB" dirty="0" smtClean="0"/>
              <a:t>Steve Shellhammer, Qualcomm</a:t>
            </a:r>
            <a:endParaRPr lang="en-GB" dirty="0"/>
          </a:p>
        </p:txBody>
      </p:sp>
      <p:sp>
        <p:nvSpPr>
          <p:cNvPr id="8" name="Slide Number Placeholder 5"/>
          <p:cNvSpPr>
            <a:spLocks noGrp="1"/>
          </p:cNvSpPr>
          <p:nvPr>
            <p:ph type="sldNum" idx="12"/>
          </p:nvPr>
        </p:nvSpPr>
        <p:spPr/>
        <p:txBody>
          <a:bodyPr/>
          <a:lstStyle/>
          <a:p>
            <a:r>
              <a:rPr lang="en-GB" dirty="0"/>
              <a:t>Slide </a:t>
            </a:r>
            <a:fld id="{93823DB3-BAA4-4F4A-B4B3-ED9ABE70E976}" type="slidenum">
              <a:rPr lang="en-GB"/>
              <a:pPr/>
              <a:t>1</a:t>
            </a:fld>
            <a:endParaRPr lang="en-GB" dirty="0"/>
          </a:p>
        </p:txBody>
      </p:sp>
      <p:sp>
        <p:nvSpPr>
          <p:cNvPr id="3073" name="Rectangle 1"/>
          <p:cNvSpPr>
            <a:spLocks noGrp="1" noChangeArrowheads="1"/>
          </p:cNvSpPr>
          <p:nvPr>
            <p:ph type="title"/>
          </p:nvPr>
        </p:nvSpPr>
        <p:spPr>
          <a:xfrm>
            <a:off x="731520" y="731520"/>
            <a:ext cx="8290560" cy="1137920"/>
          </a:xfrm>
          <a:ln/>
        </p:spPr>
        <p:txBody>
          <a:bodyPr/>
          <a:lstStyle/>
          <a:p>
            <a:pPr>
              <a:tabLst>
                <a:tab pos="0" algn="l"/>
                <a:tab pos="975386" algn="l"/>
                <a:tab pos="1950772" algn="l"/>
                <a:tab pos="2926158" algn="l"/>
                <a:tab pos="3901544" algn="l"/>
                <a:tab pos="4876930" algn="l"/>
                <a:tab pos="5852315" algn="l"/>
                <a:tab pos="6827701" algn="l"/>
                <a:tab pos="7803087" algn="l"/>
                <a:tab pos="8778473" algn="l"/>
                <a:tab pos="9753859" algn="l"/>
                <a:tab pos="10729245" algn="l"/>
              </a:tabLst>
            </a:pPr>
            <a:r>
              <a:rPr lang="en-GB" sz="3600" dirty="0" smtClean="0"/>
              <a:t>PAR Comment Responses</a:t>
            </a:r>
            <a:endParaRPr lang="en-GB" sz="3600" dirty="0"/>
          </a:p>
        </p:txBody>
      </p:sp>
      <p:sp>
        <p:nvSpPr>
          <p:cNvPr id="3074" name="Rectangle 2"/>
          <p:cNvSpPr>
            <a:spLocks noGrp="1" noChangeArrowheads="1"/>
          </p:cNvSpPr>
          <p:nvPr>
            <p:ph type="body" idx="1"/>
          </p:nvPr>
        </p:nvSpPr>
        <p:spPr>
          <a:xfrm>
            <a:off x="731520" y="1625600"/>
            <a:ext cx="8290560" cy="423334"/>
          </a:xfrm>
          <a:ln/>
        </p:spPr>
        <p:txBody>
          <a:bodyPr/>
          <a:lstStyle/>
          <a:p>
            <a:pPr marL="0" indent="0" algn="ctr">
              <a:spcBef>
                <a:spcPts val="533"/>
              </a:spcBef>
              <a:buNone/>
              <a:tabLst>
                <a:tab pos="973693" algn="l"/>
                <a:tab pos="1949079" algn="l"/>
                <a:tab pos="2924465" algn="l"/>
                <a:tab pos="3899851" algn="l"/>
                <a:tab pos="4875237" algn="l"/>
                <a:tab pos="5850623" algn="l"/>
                <a:tab pos="6826009" algn="l"/>
                <a:tab pos="7801395" algn="l"/>
                <a:tab pos="8776781" algn="l"/>
                <a:tab pos="9752167" algn="l"/>
                <a:tab pos="10727552" algn="l"/>
              </a:tabLst>
            </a:pPr>
            <a:r>
              <a:rPr lang="en-GB" sz="2133" dirty="0"/>
              <a:t>Date:</a:t>
            </a:r>
            <a:r>
              <a:rPr lang="en-GB" sz="2133" b="0" dirty="0"/>
              <a:t> </a:t>
            </a:r>
            <a:r>
              <a:rPr lang="en-GB" sz="2133" b="0" dirty="0" smtClean="0"/>
              <a:t>2016-11-09</a:t>
            </a:r>
            <a:endParaRPr lang="en-GB" sz="2133" b="0" dirty="0"/>
          </a:p>
        </p:txBody>
      </p:sp>
      <p:graphicFrame>
        <p:nvGraphicFramePr>
          <p:cNvPr id="3075" name="Object 3"/>
          <p:cNvGraphicFramePr>
            <a:graphicFrameLocks noChangeAspect="1"/>
          </p:cNvGraphicFramePr>
          <p:nvPr>
            <p:extLst>
              <p:ext uri="{D42A27DB-BD31-4B8C-83A1-F6EECF244321}">
                <p14:modId xmlns:p14="http://schemas.microsoft.com/office/powerpoint/2010/main" val="4249318107"/>
              </p:ext>
            </p:extLst>
          </p:nvPr>
        </p:nvGraphicFramePr>
        <p:xfrm>
          <a:off x="546100" y="2438400"/>
          <a:ext cx="8661400" cy="2679700"/>
        </p:xfrm>
        <a:graphic>
          <a:graphicData uri="http://schemas.openxmlformats.org/presentationml/2006/ole">
            <mc:AlternateContent xmlns:mc="http://schemas.openxmlformats.org/markup-compatibility/2006">
              <mc:Choice xmlns:v="urn:schemas-microsoft-com:vml" Requires="v">
                <p:oleObj spid="_x0000_s3191" name="Document" r:id="rId4" imgW="8238348" imgH="2556850" progId="Word.Document.8">
                  <p:embed/>
                </p:oleObj>
              </mc:Choice>
              <mc:Fallback>
                <p:oleObj name="Document" r:id="rId4" imgW="8238348" imgH="2556850" progId="Word.Document.8">
                  <p:embed/>
                  <p:pic>
                    <p:nvPicPr>
                      <p:cNvPr id="0" name="Picture 3"/>
                      <p:cNvPicPr>
                        <a:picLocks noChangeAspect="1" noChangeArrowheads="1"/>
                      </p:cNvPicPr>
                      <p:nvPr/>
                    </p:nvPicPr>
                    <p:blipFill>
                      <a:blip r:embed="rId5"/>
                      <a:srcRect/>
                      <a:stretch>
                        <a:fillRect/>
                      </a:stretch>
                    </p:blipFill>
                    <p:spPr bwMode="auto">
                      <a:xfrm>
                        <a:off x="546100" y="2438400"/>
                        <a:ext cx="8661400" cy="2679700"/>
                      </a:xfrm>
                      <a:prstGeom prst="rect">
                        <a:avLst/>
                      </a:prstGeom>
                      <a:noFill/>
                      <a:extLst>
                        <a:ext uri="{909E8E84-426E-40DD-AFC4-6F175D3DCCD1}">
                          <a14:hiddenFill xmlns:a14="http://schemas.microsoft.com/office/drawing/2010/main">
                            <a:blipFill dpi="0" rotWithShape="0">
                              <a:blip/>
                              <a:srcRect/>
                              <a:stretch>
                                <a:fillRect/>
                              </a:stretch>
                            </a:blipFill>
                          </a14:hiddenFill>
                        </a:ext>
                      </a:extLst>
                    </p:spPr>
                  </p:pic>
                </p:oleObj>
              </mc:Fallback>
            </mc:AlternateContent>
          </a:graphicData>
        </a:graphic>
      </p:graphicFrame>
      <p:sp>
        <p:nvSpPr>
          <p:cNvPr id="3076" name="Rectangle 4"/>
          <p:cNvSpPr>
            <a:spLocks noChangeArrowheads="1"/>
          </p:cNvSpPr>
          <p:nvPr/>
        </p:nvSpPr>
        <p:spPr bwMode="auto">
          <a:xfrm>
            <a:off x="568960" y="2069253"/>
            <a:ext cx="1544320" cy="406400"/>
          </a:xfrm>
          <a:prstGeom prst="rect">
            <a:avLst/>
          </a:prstGeom>
          <a:noFill/>
          <a:ln w="9525">
            <a:noFill/>
            <a:round/>
            <a:headEnd/>
            <a:tailEnd/>
          </a:ln>
          <a:effectLst/>
        </p:spPr>
        <p:txBody>
          <a:bodyPr lIns="98304" tIns="49152" rIns="98304" bIns="49152"/>
          <a:lstStyle/>
          <a:p>
            <a:pPr>
              <a:spcBef>
                <a:spcPts val="533"/>
              </a:spcBef>
              <a:tabLst>
                <a:tab pos="365770" algn="l"/>
                <a:tab pos="1341156" algn="l"/>
                <a:tab pos="2316542" algn="l"/>
                <a:tab pos="3291927" algn="l"/>
                <a:tab pos="4267313" algn="l"/>
                <a:tab pos="5242699" algn="l"/>
                <a:tab pos="6218085" algn="l"/>
                <a:tab pos="7193471" algn="l"/>
                <a:tab pos="8168857" algn="l"/>
                <a:tab pos="9144243" algn="l"/>
                <a:tab pos="10119629" algn="l"/>
                <a:tab pos="11095015" algn="l"/>
              </a:tabLst>
            </a:pPr>
            <a:r>
              <a:rPr lang="en-GB" sz="2133" dirty="0">
                <a:solidFill>
                  <a:srgbClr val="000000"/>
                </a:solidFill>
                <a:latin typeface="Calibri" panose="020F0502020204030204" pitchFamily="34" charset="0"/>
              </a:rPr>
              <a:t>Authors:</a:t>
            </a:r>
          </a:p>
        </p:txBody>
      </p:sp>
      <p:grpSp>
        <p:nvGrpSpPr>
          <p:cNvPr id="12" name="Group 11"/>
          <p:cNvGrpSpPr/>
          <p:nvPr/>
        </p:nvGrpSpPr>
        <p:grpSpPr>
          <a:xfrm>
            <a:off x="609600" y="6138102"/>
            <a:ext cx="8534400" cy="694109"/>
            <a:chOff x="571500" y="5449669"/>
            <a:chExt cx="8001000" cy="650727"/>
          </a:xfrm>
        </p:grpSpPr>
        <p:sp>
          <p:nvSpPr>
            <p:cNvPr id="4" name="TextBox 3"/>
            <p:cNvSpPr txBox="1"/>
            <p:nvPr/>
          </p:nvSpPr>
          <p:spPr>
            <a:xfrm>
              <a:off x="571500" y="5449669"/>
              <a:ext cx="8001000" cy="650727"/>
            </a:xfrm>
            <a:prstGeom prst="rect">
              <a:avLst/>
            </a:prstGeom>
            <a:noFill/>
          </p:spPr>
          <p:txBody>
            <a:bodyPr wrap="square" rtlCol="0">
              <a:spAutoFit/>
            </a:bodyPr>
            <a:lstStyle/>
            <a:p>
              <a:r>
                <a:rPr lang="en-US" sz="1280" dirty="0">
                  <a:solidFill>
                    <a:schemeClr val="tx1"/>
                  </a:solidFill>
                  <a:latin typeface="Calibri" panose="020F0502020204030204" pitchFamily="34" charset="0"/>
                </a:rPr>
                <a:t>Notice: This document has been prepared to assist IEEE 802.19. It is offered as a basis for discussion and is not binding on the contributing individual(s) or organization(s). The material in this document is subject to change in form and content after further study. The contributor(s) reserve(s) the right to add, amend or withdraw material contained herein.</a:t>
              </a:r>
            </a:p>
          </p:txBody>
        </p:sp>
        <p:sp>
          <p:nvSpPr>
            <p:cNvPr id="5" name="Rectangle 4"/>
            <p:cNvSpPr/>
            <p:nvPr/>
          </p:nvSpPr>
          <p:spPr bwMode="auto">
            <a:xfrm>
              <a:off x="571500" y="5486400"/>
              <a:ext cx="8001000" cy="601234"/>
            </a:xfrm>
            <a:prstGeom prst="rect">
              <a:avLst/>
            </a:prstGeom>
            <a:noFill/>
            <a:ln w="19050" cap="flat" cmpd="sng" algn="ctr">
              <a:solidFill>
                <a:schemeClr val="tx1"/>
              </a:solidFill>
              <a:prstDash val="solid"/>
              <a:round/>
              <a:headEnd type="none" w="med" len="med"/>
              <a:tailEnd type="none" w="med" len="med"/>
            </a:ln>
            <a:effectLst/>
          </p:spPr>
          <p:txBody>
            <a:bodyPr vert="horz" wrap="square" lIns="97536" tIns="48768" rIns="97536" bIns="48768" numCol="1" rtlCol="0" anchor="t" anchorCtr="0" compatLnSpc="1">
              <a:prstTxWarp prst="textNoShape">
                <a:avLst/>
              </a:prstTxWarp>
            </a:bodyPr>
            <a:lstStyle/>
            <a:p>
              <a:pPr defTabSz="479226"/>
              <a:endParaRPr lang="en-US" sz="2560" dirty="0"/>
            </a:p>
          </p:txBody>
        </p:sp>
      </p:gr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31520" y="655322"/>
            <a:ext cx="8288868" cy="716278"/>
          </a:xfrm>
        </p:spPr>
        <p:txBody>
          <a:bodyPr/>
          <a:lstStyle/>
          <a:p>
            <a:r>
              <a:rPr lang="en-US" dirty="0" smtClean="0"/>
              <a:t>802.11 </a:t>
            </a:r>
            <a:r>
              <a:rPr lang="en-US" dirty="0"/>
              <a:t>Comments</a:t>
            </a:r>
          </a:p>
        </p:txBody>
      </p:sp>
      <p:sp>
        <p:nvSpPr>
          <p:cNvPr id="3" name="Content Placeholder 2"/>
          <p:cNvSpPr>
            <a:spLocks noGrp="1"/>
          </p:cNvSpPr>
          <p:nvPr>
            <p:ph idx="1"/>
          </p:nvPr>
        </p:nvSpPr>
        <p:spPr>
          <a:xfrm>
            <a:off x="456354" y="981377"/>
            <a:ext cx="8839200" cy="5925732"/>
          </a:xfrm>
        </p:spPr>
        <p:txBody>
          <a:bodyPr/>
          <a:lstStyle/>
          <a:p>
            <a:pPr marL="0" indent="0">
              <a:buNone/>
            </a:pPr>
            <a:r>
              <a:rPr lang="en-US" sz="2400" u="sng" dirty="0" smtClean="0"/>
              <a:t>Comment </a:t>
            </a:r>
          </a:p>
          <a:p>
            <a:r>
              <a:rPr lang="en-US" sz="2400" dirty="0"/>
              <a:t>5.5 replace the Need for Project with </a:t>
            </a:r>
          </a:p>
          <a:p>
            <a:r>
              <a:rPr lang="en-US" sz="2400" dirty="0"/>
              <a:t>“The  automotive environment is one of the 2.4 GHz wireless environments with rapidly increasing deployment. This environment differs from the enterprise or residential environments. Automotive environments are characterized by high density of access points and stations (e.g. in traffic jams) with inter-AP distance of 2m-3m and dynamically changing interference conditions. There is extensive use of non IEEE 802 technologies in the 2.4 GHz band, which require consideration of coexistence issues. This recommended practice aims to improve coexistence and performance in 2.4 GHz. </a:t>
            </a:r>
          </a:p>
          <a:p>
            <a:pPr marL="0" indent="0">
              <a:buNone/>
            </a:pPr>
            <a:r>
              <a:rPr lang="en-US" sz="2400" u="sng" dirty="0" smtClean="0"/>
              <a:t>Response</a:t>
            </a:r>
          </a:p>
          <a:p>
            <a:r>
              <a:rPr lang="en-US" sz="2400" dirty="0"/>
              <a:t>Accept in principle.  Used this text except replaced “automotive” with “vehicular”</a:t>
            </a:r>
          </a:p>
        </p:txBody>
      </p:sp>
      <p:sp>
        <p:nvSpPr>
          <p:cNvPr id="4" name="Slide Number Placeholder 3"/>
          <p:cNvSpPr>
            <a:spLocks noGrp="1"/>
          </p:cNvSpPr>
          <p:nvPr>
            <p:ph type="sldNum" idx="12"/>
          </p:nvPr>
        </p:nvSpPr>
        <p:spPr/>
        <p:txBody>
          <a:bodyPr/>
          <a:lstStyle/>
          <a:p>
            <a:r>
              <a:rPr lang="en-GB" dirty="0" smtClean="0"/>
              <a:t>Slide </a:t>
            </a:r>
            <a:fld id="{440F5867-744E-4AA6-B0ED-4C44D2DFBB7B}" type="slidenum">
              <a:rPr lang="en-GB" smtClean="0"/>
              <a:pPr/>
              <a:t>10</a:t>
            </a:fld>
            <a:endParaRPr lang="en-GB" dirty="0"/>
          </a:p>
        </p:txBody>
      </p:sp>
      <p:sp>
        <p:nvSpPr>
          <p:cNvPr id="5" name="Footer Placeholder 4"/>
          <p:cNvSpPr>
            <a:spLocks noGrp="1"/>
          </p:cNvSpPr>
          <p:nvPr>
            <p:ph type="ftr" idx="14"/>
          </p:nvPr>
        </p:nvSpPr>
        <p:spPr/>
        <p:txBody>
          <a:bodyPr/>
          <a:lstStyle/>
          <a:p>
            <a:r>
              <a:rPr lang="en-GB" dirty="0" smtClean="0"/>
              <a:t>Steve Shellhammer, Qualcomm</a:t>
            </a:r>
            <a:endParaRPr lang="en-GB" dirty="0"/>
          </a:p>
        </p:txBody>
      </p:sp>
      <p:sp>
        <p:nvSpPr>
          <p:cNvPr id="6" name="Date Placeholder 5"/>
          <p:cNvSpPr>
            <a:spLocks noGrp="1"/>
          </p:cNvSpPr>
          <p:nvPr>
            <p:ph type="dt" idx="15"/>
          </p:nvPr>
        </p:nvSpPr>
        <p:spPr/>
        <p:txBody>
          <a:bodyPr/>
          <a:lstStyle/>
          <a:p>
            <a:r>
              <a:rPr lang="en-US" dirty="0" smtClean="0"/>
              <a:t>November 2016</a:t>
            </a:r>
            <a:endParaRPr lang="en-GB" dirty="0"/>
          </a:p>
        </p:txBody>
      </p:sp>
    </p:spTree>
    <p:extLst>
      <p:ext uri="{BB962C8B-B14F-4D97-AF65-F5344CB8AC3E}">
        <p14:creationId xmlns:p14="http://schemas.microsoft.com/office/powerpoint/2010/main" val="364839002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31520" y="731522"/>
            <a:ext cx="8288868" cy="640078"/>
          </a:xfrm>
        </p:spPr>
        <p:txBody>
          <a:bodyPr/>
          <a:lstStyle/>
          <a:p>
            <a:r>
              <a:rPr lang="en-US" dirty="0" smtClean="0"/>
              <a:t>802.3 Comments</a:t>
            </a:r>
            <a:endParaRPr lang="en-US" dirty="0"/>
          </a:p>
        </p:txBody>
      </p:sp>
      <p:sp>
        <p:nvSpPr>
          <p:cNvPr id="3" name="Content Placeholder 2"/>
          <p:cNvSpPr>
            <a:spLocks noGrp="1"/>
          </p:cNvSpPr>
          <p:nvPr>
            <p:ph idx="1"/>
          </p:nvPr>
        </p:nvSpPr>
        <p:spPr>
          <a:xfrm>
            <a:off x="731520" y="1371602"/>
            <a:ext cx="8288868" cy="5333998"/>
          </a:xfrm>
        </p:spPr>
        <p:txBody>
          <a:bodyPr/>
          <a:lstStyle/>
          <a:p>
            <a:pPr marL="0" indent="0">
              <a:buNone/>
            </a:pPr>
            <a:r>
              <a:rPr lang="en-US" sz="2200" u="sng" dirty="0" smtClean="0"/>
              <a:t>Comment</a:t>
            </a:r>
          </a:p>
          <a:p>
            <a:r>
              <a:rPr lang="en-US" sz="2200" dirty="0" smtClean="0"/>
              <a:t>PAR</a:t>
            </a:r>
            <a:r>
              <a:rPr lang="en-US" sz="2200" dirty="0"/>
              <a:t>, General— We suggest the scope be broader </a:t>
            </a:r>
            <a:r>
              <a:rPr lang="en-US" sz="2200" dirty="0" smtClean="0"/>
              <a:t>and reflected </a:t>
            </a:r>
            <a:r>
              <a:rPr lang="en-US" sz="2200" dirty="0"/>
              <a:t>in the </a:t>
            </a:r>
            <a:r>
              <a:rPr lang="en-US" sz="2200" dirty="0" smtClean="0"/>
              <a:t>title. </a:t>
            </a:r>
            <a:r>
              <a:rPr lang="en-US" sz="2200" dirty="0"/>
              <a:t>The term vehicular </a:t>
            </a:r>
            <a:r>
              <a:rPr lang="en-US" sz="2200" dirty="0" smtClean="0"/>
              <a:t>environment would </a:t>
            </a:r>
            <a:r>
              <a:rPr lang="en-US" sz="2200" dirty="0"/>
              <a:t>be </a:t>
            </a:r>
            <a:r>
              <a:rPr lang="en-US" sz="2200" dirty="0" smtClean="0"/>
              <a:t>better </a:t>
            </a:r>
            <a:r>
              <a:rPr lang="en-US" sz="2200" dirty="0"/>
              <a:t>than </a:t>
            </a:r>
            <a:r>
              <a:rPr lang="en-US" sz="2200" dirty="0" smtClean="0"/>
              <a:t>automotive </a:t>
            </a:r>
            <a:r>
              <a:rPr lang="en-US" sz="2200" dirty="0"/>
              <a:t>environment. </a:t>
            </a:r>
            <a:r>
              <a:rPr lang="en-US" sz="2200" dirty="0" smtClean="0"/>
              <a:t>Need and </a:t>
            </a:r>
            <a:r>
              <a:rPr lang="en-US" sz="2200" dirty="0"/>
              <a:t>Stakeholders talk about vehicles. We believe </a:t>
            </a:r>
            <a:r>
              <a:rPr lang="en-US" sz="2200" dirty="0" smtClean="0"/>
              <a:t>the project </a:t>
            </a:r>
            <a:r>
              <a:rPr lang="en-US" sz="2200" dirty="0"/>
              <a:t>should address motor coaches and other </a:t>
            </a:r>
            <a:r>
              <a:rPr lang="en-US" sz="2200" dirty="0" smtClean="0"/>
              <a:t>non-automobile highway </a:t>
            </a:r>
            <a:r>
              <a:rPr lang="en-US" sz="2200" dirty="0"/>
              <a:t>vehicles? The Need (</a:t>
            </a:r>
            <a:r>
              <a:rPr lang="en-US" sz="2200" dirty="0" smtClean="0"/>
              <a:t>5.5 highlights </a:t>
            </a:r>
            <a:r>
              <a:rPr lang="en-US" sz="2200" dirty="0"/>
              <a:t>traffic jams as a </a:t>
            </a:r>
            <a:r>
              <a:rPr lang="en-US" sz="2200" dirty="0" smtClean="0"/>
              <a:t>potential problem</a:t>
            </a:r>
            <a:r>
              <a:rPr lang="en-US" sz="2200" dirty="0"/>
              <a:t>, </a:t>
            </a:r>
            <a:r>
              <a:rPr lang="en-US" sz="2200" dirty="0" smtClean="0"/>
              <a:t>and therefore</a:t>
            </a:r>
            <a:r>
              <a:rPr lang="en-US" sz="2200" dirty="0"/>
              <a:t>, a motor coach could be a </a:t>
            </a:r>
            <a:r>
              <a:rPr lang="en-US" sz="2200" dirty="0" smtClean="0"/>
              <a:t>coexistence challenge</a:t>
            </a:r>
            <a:r>
              <a:rPr lang="en-US" sz="2200" dirty="0"/>
              <a:t>. The Scope need an appropriate </a:t>
            </a:r>
            <a:r>
              <a:rPr lang="en-US" sz="2200" dirty="0" smtClean="0"/>
              <a:t>terminology change</a:t>
            </a:r>
            <a:r>
              <a:rPr lang="en-US" sz="2200" dirty="0"/>
              <a:t>. </a:t>
            </a:r>
            <a:endParaRPr lang="en-US" sz="2200" dirty="0" smtClean="0"/>
          </a:p>
          <a:p>
            <a:pPr marL="0" indent="0">
              <a:buNone/>
            </a:pPr>
            <a:r>
              <a:rPr lang="en-US" sz="2200" u="sng" dirty="0" smtClean="0"/>
              <a:t>Response</a:t>
            </a:r>
            <a:endParaRPr lang="en-US" sz="2200" u="sng" dirty="0"/>
          </a:p>
          <a:p>
            <a:r>
              <a:rPr lang="en-US" sz="2200" dirty="0" smtClean="0"/>
              <a:t>Accept. Changed “automotive” to “vehicular</a:t>
            </a:r>
            <a:r>
              <a:rPr lang="en-US" sz="2200" dirty="0" smtClean="0"/>
              <a:t>”</a:t>
            </a:r>
          </a:p>
          <a:p>
            <a:r>
              <a:rPr lang="en-US" sz="2200" dirty="0" smtClean="0"/>
              <a:t>Added the following to Section 8.1 “</a:t>
            </a:r>
            <a:r>
              <a:rPr lang="en-US" sz="2200" dirty="0"/>
              <a:t>T</a:t>
            </a:r>
            <a:r>
              <a:rPr lang="en-US" sz="2200" dirty="0" smtClean="0"/>
              <a:t>he term ‘vehicular’ in this context refers to vehicles that operate on roadways.”</a:t>
            </a:r>
            <a:endParaRPr lang="en-US" sz="2200" dirty="0" smtClean="0"/>
          </a:p>
        </p:txBody>
      </p:sp>
      <p:sp>
        <p:nvSpPr>
          <p:cNvPr id="4" name="Slide Number Placeholder 3"/>
          <p:cNvSpPr>
            <a:spLocks noGrp="1"/>
          </p:cNvSpPr>
          <p:nvPr>
            <p:ph type="sldNum" idx="12"/>
          </p:nvPr>
        </p:nvSpPr>
        <p:spPr/>
        <p:txBody>
          <a:bodyPr/>
          <a:lstStyle/>
          <a:p>
            <a:r>
              <a:rPr lang="en-GB" dirty="0" smtClean="0"/>
              <a:t>Slide </a:t>
            </a:r>
            <a:fld id="{440F5867-744E-4AA6-B0ED-4C44D2DFBB7B}" type="slidenum">
              <a:rPr lang="en-GB" smtClean="0"/>
              <a:pPr/>
              <a:t>2</a:t>
            </a:fld>
            <a:endParaRPr lang="en-GB" dirty="0"/>
          </a:p>
        </p:txBody>
      </p:sp>
      <p:sp>
        <p:nvSpPr>
          <p:cNvPr id="5" name="Footer Placeholder 4"/>
          <p:cNvSpPr>
            <a:spLocks noGrp="1"/>
          </p:cNvSpPr>
          <p:nvPr>
            <p:ph type="ftr" idx="14"/>
          </p:nvPr>
        </p:nvSpPr>
        <p:spPr/>
        <p:txBody>
          <a:bodyPr/>
          <a:lstStyle/>
          <a:p>
            <a:r>
              <a:rPr lang="en-GB" dirty="0" smtClean="0"/>
              <a:t>Steve Shellhammer, Qualcomm</a:t>
            </a:r>
            <a:endParaRPr lang="en-GB" dirty="0"/>
          </a:p>
        </p:txBody>
      </p:sp>
      <p:sp>
        <p:nvSpPr>
          <p:cNvPr id="6" name="Date Placeholder 5"/>
          <p:cNvSpPr>
            <a:spLocks noGrp="1"/>
          </p:cNvSpPr>
          <p:nvPr>
            <p:ph type="dt" idx="15"/>
          </p:nvPr>
        </p:nvSpPr>
        <p:spPr/>
        <p:txBody>
          <a:bodyPr/>
          <a:lstStyle/>
          <a:p>
            <a:r>
              <a:rPr lang="en-US" dirty="0" smtClean="0"/>
              <a:t>November 2016</a:t>
            </a:r>
            <a:endParaRPr lang="en-GB" dirty="0"/>
          </a:p>
        </p:txBody>
      </p:sp>
    </p:spTree>
    <p:extLst>
      <p:ext uri="{BB962C8B-B14F-4D97-AF65-F5344CB8AC3E}">
        <p14:creationId xmlns:p14="http://schemas.microsoft.com/office/powerpoint/2010/main" val="370505945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802.3 Comments</a:t>
            </a:r>
          </a:p>
        </p:txBody>
      </p:sp>
      <p:sp>
        <p:nvSpPr>
          <p:cNvPr id="3" name="Content Placeholder 2"/>
          <p:cNvSpPr>
            <a:spLocks noGrp="1"/>
          </p:cNvSpPr>
          <p:nvPr>
            <p:ph idx="1"/>
          </p:nvPr>
        </p:nvSpPr>
        <p:spPr/>
        <p:txBody>
          <a:bodyPr/>
          <a:lstStyle/>
          <a:p>
            <a:pPr marL="0" indent="0">
              <a:buNone/>
            </a:pPr>
            <a:r>
              <a:rPr lang="en-US" sz="2400" u="sng" dirty="0" smtClean="0"/>
              <a:t>Comment</a:t>
            </a:r>
          </a:p>
          <a:p>
            <a:r>
              <a:rPr lang="en-US" sz="2400" dirty="0"/>
              <a:t>Further the note in 8.1 to 5.2 belongs in the scope</a:t>
            </a:r>
            <a:r>
              <a:rPr lang="en-US" sz="2400" dirty="0" smtClean="0"/>
              <a:t>.</a:t>
            </a:r>
          </a:p>
          <a:p>
            <a:pPr marL="0" indent="0">
              <a:buNone/>
            </a:pPr>
            <a:r>
              <a:rPr lang="en-US" sz="2400" u="sng" dirty="0" smtClean="0"/>
              <a:t>Response</a:t>
            </a:r>
          </a:p>
          <a:p>
            <a:r>
              <a:rPr lang="en-US" sz="2400" dirty="0" smtClean="0"/>
              <a:t>Reject.  It is our understanding that Section 8.1 is the appropriate location for an explanation of terms like “vehicular environment” (originally “automotive environment”)</a:t>
            </a:r>
            <a:endParaRPr lang="en-US" sz="2400"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3</a:t>
            </a:fld>
            <a:endParaRPr lang="en-GB" dirty="0"/>
          </a:p>
        </p:txBody>
      </p:sp>
      <p:sp>
        <p:nvSpPr>
          <p:cNvPr id="5" name="Footer Placeholder 4"/>
          <p:cNvSpPr>
            <a:spLocks noGrp="1"/>
          </p:cNvSpPr>
          <p:nvPr>
            <p:ph type="ftr" idx="14"/>
          </p:nvPr>
        </p:nvSpPr>
        <p:spPr/>
        <p:txBody>
          <a:bodyPr/>
          <a:lstStyle/>
          <a:p>
            <a:r>
              <a:rPr lang="en-GB" smtClean="0"/>
              <a:t>Steve Shellhammer, Qualcomm</a:t>
            </a:r>
            <a:endParaRPr lang="en-GB" dirty="0"/>
          </a:p>
        </p:txBody>
      </p:sp>
      <p:sp>
        <p:nvSpPr>
          <p:cNvPr id="6" name="Date Placeholder 5"/>
          <p:cNvSpPr>
            <a:spLocks noGrp="1"/>
          </p:cNvSpPr>
          <p:nvPr>
            <p:ph type="dt" idx="15"/>
          </p:nvPr>
        </p:nvSpPr>
        <p:spPr/>
        <p:txBody>
          <a:bodyPr/>
          <a:lstStyle/>
          <a:p>
            <a:r>
              <a:rPr lang="en-US" smtClean="0"/>
              <a:t>November 2016</a:t>
            </a:r>
            <a:endParaRPr lang="en-GB" dirty="0"/>
          </a:p>
        </p:txBody>
      </p:sp>
    </p:spTree>
    <p:extLst>
      <p:ext uri="{BB962C8B-B14F-4D97-AF65-F5344CB8AC3E}">
        <p14:creationId xmlns:p14="http://schemas.microsoft.com/office/powerpoint/2010/main" val="123029979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31520" y="731523"/>
            <a:ext cx="8288868" cy="716278"/>
          </a:xfrm>
        </p:spPr>
        <p:txBody>
          <a:bodyPr/>
          <a:lstStyle/>
          <a:p>
            <a:r>
              <a:rPr lang="en-US" dirty="0" smtClean="0"/>
              <a:t>802.3 Comments</a:t>
            </a:r>
            <a:endParaRPr lang="en-US" dirty="0"/>
          </a:p>
        </p:txBody>
      </p:sp>
      <p:sp>
        <p:nvSpPr>
          <p:cNvPr id="3" name="Content Placeholder 2"/>
          <p:cNvSpPr>
            <a:spLocks noGrp="1"/>
          </p:cNvSpPr>
          <p:nvPr>
            <p:ph idx="1"/>
          </p:nvPr>
        </p:nvSpPr>
        <p:spPr>
          <a:xfrm>
            <a:off x="731520" y="1447802"/>
            <a:ext cx="8288868" cy="5052908"/>
          </a:xfrm>
        </p:spPr>
        <p:txBody>
          <a:bodyPr/>
          <a:lstStyle/>
          <a:p>
            <a:pPr marL="0" indent="0">
              <a:buNone/>
            </a:pPr>
            <a:r>
              <a:rPr lang="en-US" sz="2400" u="sng" dirty="0" smtClean="0"/>
              <a:t>Comment</a:t>
            </a:r>
          </a:p>
          <a:p>
            <a:r>
              <a:rPr lang="en-US" sz="2400" dirty="0" smtClean="0"/>
              <a:t>PAR</a:t>
            </a:r>
            <a:r>
              <a:rPr lang="en-US" sz="2400" dirty="0"/>
              <a:t>, 5.4 Purpose — Because Purpose is </a:t>
            </a:r>
            <a:r>
              <a:rPr lang="en-US" sz="2400" dirty="0" smtClean="0"/>
              <a:t>included in </a:t>
            </a:r>
            <a:r>
              <a:rPr lang="en-US" sz="2400" dirty="0"/>
              <a:t>the standard, the statement should not </a:t>
            </a:r>
            <a:r>
              <a:rPr lang="en-US" sz="2400" dirty="0" smtClean="0"/>
              <a:t>include phrases </a:t>
            </a:r>
            <a:r>
              <a:rPr lang="en-US" sz="2400" dirty="0"/>
              <a:t>like “typical scenarios the </a:t>
            </a:r>
            <a:r>
              <a:rPr lang="en-US" sz="2400" dirty="0" smtClean="0"/>
              <a:t>recommended practice </a:t>
            </a:r>
            <a:r>
              <a:rPr lang="en-US" sz="2400" dirty="0"/>
              <a:t>will include:”. Could probably </a:t>
            </a:r>
            <a:r>
              <a:rPr lang="en-US" sz="2400" dirty="0" smtClean="0"/>
              <a:t>be rewritten </a:t>
            </a:r>
            <a:r>
              <a:rPr lang="en-US" sz="2400" dirty="0"/>
              <a:t>“typical scenarios include</a:t>
            </a:r>
            <a:r>
              <a:rPr lang="en-US" sz="2400" dirty="0" smtClean="0"/>
              <a:t>:”</a:t>
            </a:r>
          </a:p>
          <a:p>
            <a:pPr marL="0" indent="0">
              <a:buNone/>
            </a:pPr>
            <a:r>
              <a:rPr lang="en-US" sz="2400" u="sng" dirty="0" smtClean="0"/>
              <a:t>Response</a:t>
            </a:r>
          </a:p>
          <a:p>
            <a:r>
              <a:rPr lang="en-US" sz="2400" dirty="0" smtClean="0"/>
              <a:t>Accept in principle.  Used text provide by 802.11</a:t>
            </a:r>
          </a:p>
          <a:p>
            <a:endParaRPr lang="en-US" sz="2400" dirty="0"/>
          </a:p>
        </p:txBody>
      </p:sp>
      <p:sp>
        <p:nvSpPr>
          <p:cNvPr id="4" name="Slide Number Placeholder 3"/>
          <p:cNvSpPr>
            <a:spLocks noGrp="1"/>
          </p:cNvSpPr>
          <p:nvPr>
            <p:ph type="sldNum" idx="12"/>
          </p:nvPr>
        </p:nvSpPr>
        <p:spPr/>
        <p:txBody>
          <a:bodyPr/>
          <a:lstStyle/>
          <a:p>
            <a:r>
              <a:rPr lang="en-GB" dirty="0" smtClean="0"/>
              <a:t>Slide </a:t>
            </a:r>
            <a:fld id="{440F5867-744E-4AA6-B0ED-4C44D2DFBB7B}" type="slidenum">
              <a:rPr lang="en-GB" smtClean="0"/>
              <a:pPr/>
              <a:t>4</a:t>
            </a:fld>
            <a:endParaRPr lang="en-GB" dirty="0"/>
          </a:p>
        </p:txBody>
      </p:sp>
      <p:sp>
        <p:nvSpPr>
          <p:cNvPr id="5" name="Footer Placeholder 4"/>
          <p:cNvSpPr>
            <a:spLocks noGrp="1"/>
          </p:cNvSpPr>
          <p:nvPr>
            <p:ph type="ftr" idx="14"/>
          </p:nvPr>
        </p:nvSpPr>
        <p:spPr/>
        <p:txBody>
          <a:bodyPr/>
          <a:lstStyle/>
          <a:p>
            <a:r>
              <a:rPr lang="en-GB" dirty="0" smtClean="0"/>
              <a:t>Steve Shellhammer, Qualcomm</a:t>
            </a:r>
            <a:endParaRPr lang="en-GB" dirty="0"/>
          </a:p>
        </p:txBody>
      </p:sp>
      <p:sp>
        <p:nvSpPr>
          <p:cNvPr id="6" name="Date Placeholder 5"/>
          <p:cNvSpPr>
            <a:spLocks noGrp="1"/>
          </p:cNvSpPr>
          <p:nvPr>
            <p:ph type="dt" idx="15"/>
          </p:nvPr>
        </p:nvSpPr>
        <p:spPr/>
        <p:txBody>
          <a:bodyPr/>
          <a:lstStyle/>
          <a:p>
            <a:r>
              <a:rPr lang="en-US" dirty="0" smtClean="0"/>
              <a:t>November 2016</a:t>
            </a:r>
            <a:endParaRPr lang="en-GB" dirty="0"/>
          </a:p>
        </p:txBody>
      </p:sp>
    </p:spTree>
    <p:extLst>
      <p:ext uri="{BB962C8B-B14F-4D97-AF65-F5344CB8AC3E}">
        <p14:creationId xmlns:p14="http://schemas.microsoft.com/office/powerpoint/2010/main" val="42268266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31520" y="914400"/>
            <a:ext cx="8288868" cy="792478"/>
          </a:xfrm>
        </p:spPr>
        <p:txBody>
          <a:bodyPr/>
          <a:lstStyle/>
          <a:p>
            <a:r>
              <a:rPr lang="en-US" dirty="0" smtClean="0"/>
              <a:t>802.3 </a:t>
            </a:r>
            <a:r>
              <a:rPr lang="en-US" dirty="0"/>
              <a:t>Comments</a:t>
            </a:r>
          </a:p>
        </p:txBody>
      </p:sp>
      <p:sp>
        <p:nvSpPr>
          <p:cNvPr id="3" name="Content Placeholder 2"/>
          <p:cNvSpPr>
            <a:spLocks noGrp="1"/>
          </p:cNvSpPr>
          <p:nvPr>
            <p:ph idx="1"/>
          </p:nvPr>
        </p:nvSpPr>
        <p:spPr>
          <a:xfrm>
            <a:off x="731520" y="1905000"/>
            <a:ext cx="8288868" cy="4387427"/>
          </a:xfrm>
        </p:spPr>
        <p:txBody>
          <a:bodyPr/>
          <a:lstStyle/>
          <a:p>
            <a:pPr marL="0" indent="0">
              <a:buNone/>
            </a:pPr>
            <a:r>
              <a:rPr lang="en-US" sz="2400" u="sng" dirty="0" smtClean="0"/>
              <a:t>Comment</a:t>
            </a:r>
          </a:p>
          <a:p>
            <a:r>
              <a:rPr lang="en-US" sz="2400" dirty="0" smtClean="0"/>
              <a:t>CSD </a:t>
            </a:r>
            <a:r>
              <a:rPr lang="en-US" sz="2400" dirty="0"/>
              <a:t>— The CSD document uses both </a:t>
            </a:r>
            <a:r>
              <a:rPr lang="en-US" sz="2400" dirty="0" smtClean="0"/>
              <a:t>automotive environment </a:t>
            </a:r>
            <a:r>
              <a:rPr lang="en-US" sz="2400" dirty="0"/>
              <a:t>and vehicle, and therefore </a:t>
            </a:r>
            <a:r>
              <a:rPr lang="en-US" sz="2400" dirty="0" smtClean="0"/>
              <a:t>causes the </a:t>
            </a:r>
            <a:r>
              <a:rPr lang="en-US" sz="2400" dirty="0"/>
              <a:t>same concerns as expressed in the </a:t>
            </a:r>
            <a:r>
              <a:rPr lang="en-US" sz="2400" dirty="0" smtClean="0"/>
              <a:t>first general </a:t>
            </a:r>
            <a:r>
              <a:rPr lang="en-US" sz="2400" dirty="0"/>
              <a:t>comment. Please use </a:t>
            </a:r>
            <a:r>
              <a:rPr lang="en-US" sz="2400" dirty="0" smtClean="0"/>
              <a:t>vehicular environment.</a:t>
            </a:r>
          </a:p>
          <a:p>
            <a:endParaRPr lang="en-US" sz="2400" dirty="0"/>
          </a:p>
          <a:p>
            <a:pPr marL="0" indent="0">
              <a:buNone/>
            </a:pPr>
            <a:r>
              <a:rPr lang="en-US" sz="2400" u="sng" dirty="0"/>
              <a:t>Response</a:t>
            </a:r>
          </a:p>
          <a:p>
            <a:r>
              <a:rPr lang="en-US" sz="2400" dirty="0"/>
              <a:t>Accept. Changed “automotive” to “vehicular”</a:t>
            </a:r>
          </a:p>
          <a:p>
            <a:endParaRPr lang="en-US" sz="2400" dirty="0" smtClean="0"/>
          </a:p>
          <a:p>
            <a:endParaRPr lang="en-US" sz="2400" dirty="0"/>
          </a:p>
        </p:txBody>
      </p:sp>
      <p:sp>
        <p:nvSpPr>
          <p:cNvPr id="4" name="Slide Number Placeholder 3"/>
          <p:cNvSpPr>
            <a:spLocks noGrp="1"/>
          </p:cNvSpPr>
          <p:nvPr>
            <p:ph type="sldNum" idx="12"/>
          </p:nvPr>
        </p:nvSpPr>
        <p:spPr/>
        <p:txBody>
          <a:bodyPr/>
          <a:lstStyle/>
          <a:p>
            <a:r>
              <a:rPr lang="en-GB" dirty="0" smtClean="0"/>
              <a:t>Slide </a:t>
            </a:r>
            <a:fld id="{440F5867-744E-4AA6-B0ED-4C44D2DFBB7B}" type="slidenum">
              <a:rPr lang="en-GB" smtClean="0"/>
              <a:pPr/>
              <a:t>5</a:t>
            </a:fld>
            <a:endParaRPr lang="en-GB" dirty="0"/>
          </a:p>
        </p:txBody>
      </p:sp>
      <p:sp>
        <p:nvSpPr>
          <p:cNvPr id="5" name="Footer Placeholder 4"/>
          <p:cNvSpPr>
            <a:spLocks noGrp="1"/>
          </p:cNvSpPr>
          <p:nvPr>
            <p:ph type="ftr" idx="14"/>
          </p:nvPr>
        </p:nvSpPr>
        <p:spPr/>
        <p:txBody>
          <a:bodyPr/>
          <a:lstStyle/>
          <a:p>
            <a:r>
              <a:rPr lang="en-GB" dirty="0" smtClean="0"/>
              <a:t>Steve Shellhammer, Qualcomm</a:t>
            </a:r>
            <a:endParaRPr lang="en-GB" dirty="0"/>
          </a:p>
        </p:txBody>
      </p:sp>
      <p:sp>
        <p:nvSpPr>
          <p:cNvPr id="6" name="Date Placeholder 5"/>
          <p:cNvSpPr>
            <a:spLocks noGrp="1"/>
          </p:cNvSpPr>
          <p:nvPr>
            <p:ph type="dt" idx="15"/>
          </p:nvPr>
        </p:nvSpPr>
        <p:spPr/>
        <p:txBody>
          <a:bodyPr/>
          <a:lstStyle/>
          <a:p>
            <a:r>
              <a:rPr lang="en-US" dirty="0" smtClean="0"/>
              <a:t>November 2016</a:t>
            </a:r>
            <a:endParaRPr lang="en-GB" dirty="0"/>
          </a:p>
        </p:txBody>
      </p:sp>
    </p:spTree>
    <p:extLst>
      <p:ext uri="{BB962C8B-B14F-4D97-AF65-F5344CB8AC3E}">
        <p14:creationId xmlns:p14="http://schemas.microsoft.com/office/powerpoint/2010/main" val="404388709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802.11</a:t>
            </a:r>
            <a:r>
              <a:rPr lang="en-US" dirty="0"/>
              <a:t> Comments</a:t>
            </a:r>
          </a:p>
        </p:txBody>
      </p:sp>
      <p:sp>
        <p:nvSpPr>
          <p:cNvPr id="3" name="Content Placeholder 2"/>
          <p:cNvSpPr>
            <a:spLocks noGrp="1"/>
          </p:cNvSpPr>
          <p:nvPr>
            <p:ph idx="1"/>
          </p:nvPr>
        </p:nvSpPr>
        <p:spPr/>
        <p:txBody>
          <a:bodyPr/>
          <a:lstStyle/>
          <a:p>
            <a:pPr marL="0" indent="0">
              <a:buNone/>
            </a:pPr>
            <a:r>
              <a:rPr lang="en-US" sz="2400" u="sng" dirty="0" smtClean="0"/>
              <a:t>Comment</a:t>
            </a:r>
          </a:p>
          <a:p>
            <a:r>
              <a:rPr lang="en-US" sz="2400" dirty="0" smtClean="0"/>
              <a:t>Change </a:t>
            </a:r>
            <a:r>
              <a:rPr lang="en-US" sz="2400" dirty="0"/>
              <a:t>scope 5.2 to “This recommended practice recommends dynamic parameter values for IEEE 802 and Bluetooth devices operating in the 2.4 GHz band to enhance their performance in the automotive environment.”</a:t>
            </a:r>
          </a:p>
          <a:p>
            <a:pPr marL="0" indent="0">
              <a:buNone/>
            </a:pPr>
            <a:r>
              <a:rPr lang="en-US" sz="2400" u="sng" dirty="0" smtClean="0"/>
              <a:t>Response</a:t>
            </a:r>
          </a:p>
          <a:p>
            <a:r>
              <a:rPr lang="en-US" sz="2400" dirty="0" smtClean="0"/>
              <a:t>Accept in principle.  Used this text except replaced “automotive” with “vehicular”</a:t>
            </a:r>
            <a:endParaRPr lang="en-US" sz="2400" dirty="0"/>
          </a:p>
        </p:txBody>
      </p:sp>
      <p:sp>
        <p:nvSpPr>
          <p:cNvPr id="4" name="Slide Number Placeholder 3"/>
          <p:cNvSpPr>
            <a:spLocks noGrp="1"/>
          </p:cNvSpPr>
          <p:nvPr>
            <p:ph type="sldNum" idx="12"/>
          </p:nvPr>
        </p:nvSpPr>
        <p:spPr/>
        <p:txBody>
          <a:bodyPr/>
          <a:lstStyle/>
          <a:p>
            <a:r>
              <a:rPr lang="en-GB" dirty="0" smtClean="0"/>
              <a:t>Slide </a:t>
            </a:r>
            <a:fld id="{440F5867-744E-4AA6-B0ED-4C44D2DFBB7B}" type="slidenum">
              <a:rPr lang="en-GB" smtClean="0"/>
              <a:pPr/>
              <a:t>6</a:t>
            </a:fld>
            <a:endParaRPr lang="en-GB" dirty="0"/>
          </a:p>
        </p:txBody>
      </p:sp>
      <p:sp>
        <p:nvSpPr>
          <p:cNvPr id="5" name="Footer Placeholder 4"/>
          <p:cNvSpPr>
            <a:spLocks noGrp="1"/>
          </p:cNvSpPr>
          <p:nvPr>
            <p:ph type="ftr" idx="14"/>
          </p:nvPr>
        </p:nvSpPr>
        <p:spPr/>
        <p:txBody>
          <a:bodyPr/>
          <a:lstStyle/>
          <a:p>
            <a:r>
              <a:rPr lang="en-GB" dirty="0" smtClean="0"/>
              <a:t>Steve Shellhammer, Qualcomm</a:t>
            </a:r>
            <a:endParaRPr lang="en-GB" dirty="0"/>
          </a:p>
        </p:txBody>
      </p:sp>
      <p:sp>
        <p:nvSpPr>
          <p:cNvPr id="6" name="Date Placeholder 5"/>
          <p:cNvSpPr>
            <a:spLocks noGrp="1"/>
          </p:cNvSpPr>
          <p:nvPr>
            <p:ph type="dt" idx="15"/>
          </p:nvPr>
        </p:nvSpPr>
        <p:spPr/>
        <p:txBody>
          <a:bodyPr/>
          <a:lstStyle/>
          <a:p>
            <a:r>
              <a:rPr lang="en-US" dirty="0" smtClean="0"/>
              <a:t>November 2016</a:t>
            </a:r>
            <a:endParaRPr lang="en-GB" dirty="0"/>
          </a:p>
        </p:txBody>
      </p:sp>
    </p:spTree>
    <p:extLst>
      <p:ext uri="{BB962C8B-B14F-4D97-AF65-F5344CB8AC3E}">
        <p14:creationId xmlns:p14="http://schemas.microsoft.com/office/powerpoint/2010/main" val="149314580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802.11 </a:t>
            </a:r>
            <a:r>
              <a:rPr lang="en-US" dirty="0"/>
              <a:t>Comments</a:t>
            </a:r>
          </a:p>
        </p:txBody>
      </p:sp>
      <p:sp>
        <p:nvSpPr>
          <p:cNvPr id="3" name="Content Placeholder 2"/>
          <p:cNvSpPr>
            <a:spLocks noGrp="1"/>
          </p:cNvSpPr>
          <p:nvPr>
            <p:ph idx="1"/>
          </p:nvPr>
        </p:nvSpPr>
        <p:spPr/>
        <p:txBody>
          <a:bodyPr/>
          <a:lstStyle/>
          <a:p>
            <a:pPr marL="0" indent="0">
              <a:buNone/>
            </a:pPr>
            <a:r>
              <a:rPr lang="en-US" sz="2400" u="sng" dirty="0" smtClean="0"/>
              <a:t>Comment</a:t>
            </a:r>
          </a:p>
          <a:p>
            <a:r>
              <a:rPr lang="en-US" sz="2400" dirty="0"/>
              <a:t>5.4 request to quantify “improvements in throughput, latency, reliability, PESQ (Perceptual Evaluation Speech Quality) score </a:t>
            </a:r>
            <a:r>
              <a:rPr lang="en-US" sz="2400" dirty="0" smtClean="0"/>
              <a:t>etc.”</a:t>
            </a:r>
            <a:endParaRPr lang="en-US" sz="2400" dirty="0"/>
          </a:p>
          <a:p>
            <a:pPr marL="0" indent="0">
              <a:buNone/>
            </a:pPr>
            <a:r>
              <a:rPr lang="en-US" sz="2400" u="sng" dirty="0" smtClean="0"/>
              <a:t>Response</a:t>
            </a:r>
          </a:p>
          <a:p>
            <a:r>
              <a:rPr lang="en-US" sz="2400" dirty="0" smtClean="0"/>
              <a:t>Reject.  Since this is a Recommended Practice, the document cannot quantify the performance improvement.</a:t>
            </a:r>
            <a:endParaRPr lang="en-US" sz="2400" dirty="0"/>
          </a:p>
        </p:txBody>
      </p:sp>
      <p:sp>
        <p:nvSpPr>
          <p:cNvPr id="4" name="Slide Number Placeholder 3"/>
          <p:cNvSpPr>
            <a:spLocks noGrp="1"/>
          </p:cNvSpPr>
          <p:nvPr>
            <p:ph type="sldNum" idx="12"/>
          </p:nvPr>
        </p:nvSpPr>
        <p:spPr/>
        <p:txBody>
          <a:bodyPr/>
          <a:lstStyle/>
          <a:p>
            <a:r>
              <a:rPr lang="en-GB" dirty="0" smtClean="0"/>
              <a:t>Slide </a:t>
            </a:r>
            <a:fld id="{440F5867-744E-4AA6-B0ED-4C44D2DFBB7B}" type="slidenum">
              <a:rPr lang="en-GB" smtClean="0"/>
              <a:pPr/>
              <a:t>7</a:t>
            </a:fld>
            <a:endParaRPr lang="en-GB" dirty="0"/>
          </a:p>
        </p:txBody>
      </p:sp>
      <p:sp>
        <p:nvSpPr>
          <p:cNvPr id="5" name="Footer Placeholder 4"/>
          <p:cNvSpPr>
            <a:spLocks noGrp="1"/>
          </p:cNvSpPr>
          <p:nvPr>
            <p:ph type="ftr" idx="14"/>
          </p:nvPr>
        </p:nvSpPr>
        <p:spPr/>
        <p:txBody>
          <a:bodyPr/>
          <a:lstStyle/>
          <a:p>
            <a:r>
              <a:rPr lang="en-GB" dirty="0" smtClean="0"/>
              <a:t>Steve Shellhammer, Qualcomm</a:t>
            </a:r>
            <a:endParaRPr lang="en-GB" dirty="0"/>
          </a:p>
        </p:txBody>
      </p:sp>
      <p:sp>
        <p:nvSpPr>
          <p:cNvPr id="6" name="Date Placeholder 5"/>
          <p:cNvSpPr>
            <a:spLocks noGrp="1"/>
          </p:cNvSpPr>
          <p:nvPr>
            <p:ph type="dt" idx="15"/>
          </p:nvPr>
        </p:nvSpPr>
        <p:spPr/>
        <p:txBody>
          <a:bodyPr/>
          <a:lstStyle/>
          <a:p>
            <a:r>
              <a:rPr lang="en-US" dirty="0" smtClean="0"/>
              <a:t>November 2016</a:t>
            </a:r>
            <a:endParaRPr lang="en-GB" dirty="0"/>
          </a:p>
        </p:txBody>
      </p:sp>
    </p:spTree>
    <p:extLst>
      <p:ext uri="{BB962C8B-B14F-4D97-AF65-F5344CB8AC3E}">
        <p14:creationId xmlns:p14="http://schemas.microsoft.com/office/powerpoint/2010/main" val="22429174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802.11 </a:t>
            </a:r>
            <a:r>
              <a:rPr lang="en-US" dirty="0"/>
              <a:t>Comments</a:t>
            </a:r>
          </a:p>
        </p:txBody>
      </p:sp>
      <p:sp>
        <p:nvSpPr>
          <p:cNvPr id="3" name="Content Placeholder 2"/>
          <p:cNvSpPr>
            <a:spLocks noGrp="1"/>
          </p:cNvSpPr>
          <p:nvPr>
            <p:ph idx="1"/>
          </p:nvPr>
        </p:nvSpPr>
        <p:spPr/>
        <p:txBody>
          <a:bodyPr/>
          <a:lstStyle/>
          <a:p>
            <a:pPr marL="0" indent="0">
              <a:buNone/>
            </a:pPr>
            <a:r>
              <a:rPr lang="en-US" sz="2400" u="sng" dirty="0" smtClean="0"/>
              <a:t>Comment</a:t>
            </a:r>
          </a:p>
          <a:p>
            <a:r>
              <a:rPr lang="en-US" sz="2400" dirty="0"/>
              <a:t>5.4 change “for example” to “such as”</a:t>
            </a:r>
          </a:p>
          <a:p>
            <a:r>
              <a:rPr lang="en-US" sz="2400" dirty="0"/>
              <a:t>5.4 delete “the” prior to physical layer and medium access…(two instances</a:t>
            </a:r>
            <a:r>
              <a:rPr lang="en-US" sz="2400" dirty="0" smtClean="0"/>
              <a:t>)</a:t>
            </a:r>
            <a:endParaRPr lang="en-US" sz="2400" dirty="0"/>
          </a:p>
          <a:p>
            <a:pPr marL="0" indent="0">
              <a:buNone/>
            </a:pPr>
            <a:r>
              <a:rPr lang="en-US" sz="2400" u="sng" dirty="0" smtClean="0"/>
              <a:t>Response</a:t>
            </a:r>
          </a:p>
          <a:p>
            <a:r>
              <a:rPr lang="en-US" sz="2400" dirty="0" smtClean="0"/>
              <a:t>Accept</a:t>
            </a:r>
            <a:endParaRPr lang="en-US" sz="2400" dirty="0"/>
          </a:p>
        </p:txBody>
      </p:sp>
      <p:sp>
        <p:nvSpPr>
          <p:cNvPr id="4" name="Slide Number Placeholder 3"/>
          <p:cNvSpPr>
            <a:spLocks noGrp="1"/>
          </p:cNvSpPr>
          <p:nvPr>
            <p:ph type="sldNum" idx="12"/>
          </p:nvPr>
        </p:nvSpPr>
        <p:spPr/>
        <p:txBody>
          <a:bodyPr/>
          <a:lstStyle/>
          <a:p>
            <a:r>
              <a:rPr lang="en-GB" dirty="0" smtClean="0"/>
              <a:t>Slide </a:t>
            </a:r>
            <a:fld id="{440F5867-744E-4AA6-B0ED-4C44D2DFBB7B}" type="slidenum">
              <a:rPr lang="en-GB" smtClean="0"/>
              <a:pPr/>
              <a:t>8</a:t>
            </a:fld>
            <a:endParaRPr lang="en-GB" dirty="0"/>
          </a:p>
        </p:txBody>
      </p:sp>
      <p:sp>
        <p:nvSpPr>
          <p:cNvPr id="5" name="Footer Placeholder 4"/>
          <p:cNvSpPr>
            <a:spLocks noGrp="1"/>
          </p:cNvSpPr>
          <p:nvPr>
            <p:ph type="ftr" idx="14"/>
          </p:nvPr>
        </p:nvSpPr>
        <p:spPr/>
        <p:txBody>
          <a:bodyPr/>
          <a:lstStyle/>
          <a:p>
            <a:r>
              <a:rPr lang="en-GB" dirty="0" smtClean="0"/>
              <a:t>Steve Shellhammer, Qualcomm</a:t>
            </a:r>
            <a:endParaRPr lang="en-GB" dirty="0"/>
          </a:p>
        </p:txBody>
      </p:sp>
      <p:sp>
        <p:nvSpPr>
          <p:cNvPr id="6" name="Date Placeholder 5"/>
          <p:cNvSpPr>
            <a:spLocks noGrp="1"/>
          </p:cNvSpPr>
          <p:nvPr>
            <p:ph type="dt" idx="15"/>
          </p:nvPr>
        </p:nvSpPr>
        <p:spPr/>
        <p:txBody>
          <a:bodyPr/>
          <a:lstStyle/>
          <a:p>
            <a:r>
              <a:rPr lang="en-US" dirty="0" smtClean="0"/>
              <a:t>November 2016</a:t>
            </a:r>
            <a:endParaRPr lang="en-GB" dirty="0"/>
          </a:p>
        </p:txBody>
      </p:sp>
    </p:spTree>
    <p:extLst>
      <p:ext uri="{BB962C8B-B14F-4D97-AF65-F5344CB8AC3E}">
        <p14:creationId xmlns:p14="http://schemas.microsoft.com/office/powerpoint/2010/main" val="336465494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31520" y="731523"/>
            <a:ext cx="8288868" cy="563878"/>
          </a:xfrm>
        </p:spPr>
        <p:txBody>
          <a:bodyPr/>
          <a:lstStyle/>
          <a:p>
            <a:r>
              <a:rPr lang="en-US" dirty="0" smtClean="0"/>
              <a:t>802.11 </a:t>
            </a:r>
            <a:r>
              <a:rPr lang="en-US" dirty="0"/>
              <a:t>Comments</a:t>
            </a:r>
          </a:p>
        </p:txBody>
      </p:sp>
      <p:sp>
        <p:nvSpPr>
          <p:cNvPr id="3" name="Content Placeholder 2"/>
          <p:cNvSpPr>
            <a:spLocks noGrp="1"/>
          </p:cNvSpPr>
          <p:nvPr>
            <p:ph idx="1"/>
          </p:nvPr>
        </p:nvSpPr>
        <p:spPr>
          <a:xfrm>
            <a:off x="228600" y="1295400"/>
            <a:ext cx="9296400" cy="5611709"/>
          </a:xfrm>
        </p:spPr>
        <p:txBody>
          <a:bodyPr/>
          <a:lstStyle/>
          <a:p>
            <a:pPr marL="0" indent="0">
              <a:buNone/>
            </a:pPr>
            <a:r>
              <a:rPr lang="en-US" sz="2400" u="sng" dirty="0" smtClean="0"/>
              <a:t>Comment</a:t>
            </a:r>
          </a:p>
          <a:p>
            <a:r>
              <a:rPr lang="en-US" sz="2400" dirty="0"/>
              <a:t>5.4 change </a:t>
            </a:r>
            <a:r>
              <a:rPr lang="en-US" sz="2400" dirty="0" smtClean="0"/>
              <a:t>  “The </a:t>
            </a:r>
            <a:r>
              <a:rPr lang="en-US" sz="2400" dirty="0"/>
              <a:t>typical scenarios the recommended practice will include</a:t>
            </a:r>
            <a:r>
              <a:rPr lang="en-US" sz="2400" dirty="0" smtClean="0"/>
              <a:t>: Interference </a:t>
            </a:r>
            <a:r>
              <a:rPr lang="en-US" sz="2400" dirty="0"/>
              <a:t>among IEEE 802.11 devices in the 2.4 GHz band</a:t>
            </a:r>
            <a:r>
              <a:rPr lang="en-US" sz="2400" dirty="0" smtClean="0"/>
              <a:t>. Interference </a:t>
            </a:r>
            <a:r>
              <a:rPr lang="en-US" sz="2400" dirty="0"/>
              <a:t>between IEEE 802.11 devices and non IEEE 802.11 devices in the 2.4 GHz band</a:t>
            </a:r>
            <a:r>
              <a:rPr lang="en-US" sz="2400" dirty="0" smtClean="0"/>
              <a:t>. Non-IEEE </a:t>
            </a:r>
            <a:r>
              <a:rPr lang="en-US" sz="2400" dirty="0"/>
              <a:t>802.11 devices in the 2.4 GHz band include but are not limited to Bluetooth devices</a:t>
            </a:r>
            <a:r>
              <a:rPr lang="en-US" sz="2400" dirty="0" smtClean="0"/>
              <a:t>.” To </a:t>
            </a:r>
            <a:endParaRPr lang="en-US" sz="2400" dirty="0"/>
          </a:p>
          <a:p>
            <a:r>
              <a:rPr lang="en-US" sz="2400" dirty="0"/>
              <a:t>“The recommended practice addresses interference scenarios among and between 2.4 GHz IEEE 802 and non-IEEE 802 devices (e.g. Bluetooth).”</a:t>
            </a:r>
          </a:p>
          <a:p>
            <a:pPr marL="0" indent="0">
              <a:buNone/>
            </a:pPr>
            <a:r>
              <a:rPr lang="en-US" sz="2400" u="sng" dirty="0" smtClean="0"/>
              <a:t>Response</a:t>
            </a:r>
          </a:p>
          <a:p>
            <a:r>
              <a:rPr lang="en-US" sz="2400" dirty="0" smtClean="0"/>
              <a:t>Accept in Principle.  Changed to “</a:t>
            </a:r>
            <a:r>
              <a:rPr lang="en-US" sz="2400" dirty="0"/>
              <a:t>The recommended practice addresses interference scenarios </a:t>
            </a:r>
            <a:r>
              <a:rPr lang="en-US" sz="2400" dirty="0" smtClean="0"/>
              <a:t>among </a:t>
            </a:r>
            <a:r>
              <a:rPr lang="en-US" sz="2400" dirty="0"/>
              <a:t>2.4 GHz IEEE </a:t>
            </a:r>
            <a:r>
              <a:rPr lang="en-US" sz="2400" dirty="0" smtClean="0"/>
              <a:t>802 devices. It also addresses interference between </a:t>
            </a:r>
            <a:r>
              <a:rPr lang="en-US" sz="2400" dirty="0"/>
              <a:t>2.4 GHz IEEE 802 and non-IEEE 802 devices (e.g. Bluetooth).”</a:t>
            </a:r>
          </a:p>
          <a:p>
            <a:endParaRPr lang="en-US" sz="2400" dirty="0"/>
          </a:p>
        </p:txBody>
      </p:sp>
      <p:sp>
        <p:nvSpPr>
          <p:cNvPr id="4" name="Slide Number Placeholder 3"/>
          <p:cNvSpPr>
            <a:spLocks noGrp="1"/>
          </p:cNvSpPr>
          <p:nvPr>
            <p:ph type="sldNum" idx="12"/>
          </p:nvPr>
        </p:nvSpPr>
        <p:spPr/>
        <p:txBody>
          <a:bodyPr/>
          <a:lstStyle/>
          <a:p>
            <a:r>
              <a:rPr lang="en-GB" dirty="0" smtClean="0"/>
              <a:t>Slide </a:t>
            </a:r>
            <a:fld id="{440F5867-744E-4AA6-B0ED-4C44D2DFBB7B}" type="slidenum">
              <a:rPr lang="en-GB" smtClean="0"/>
              <a:pPr/>
              <a:t>9</a:t>
            </a:fld>
            <a:endParaRPr lang="en-GB" dirty="0"/>
          </a:p>
        </p:txBody>
      </p:sp>
      <p:sp>
        <p:nvSpPr>
          <p:cNvPr id="5" name="Footer Placeholder 4"/>
          <p:cNvSpPr>
            <a:spLocks noGrp="1"/>
          </p:cNvSpPr>
          <p:nvPr>
            <p:ph type="ftr" idx="14"/>
          </p:nvPr>
        </p:nvSpPr>
        <p:spPr/>
        <p:txBody>
          <a:bodyPr/>
          <a:lstStyle/>
          <a:p>
            <a:r>
              <a:rPr lang="en-GB" dirty="0" smtClean="0"/>
              <a:t>Steve Shellhammer, Qualcomm</a:t>
            </a:r>
            <a:endParaRPr lang="en-GB" dirty="0"/>
          </a:p>
        </p:txBody>
      </p:sp>
      <p:sp>
        <p:nvSpPr>
          <p:cNvPr id="6" name="Date Placeholder 5"/>
          <p:cNvSpPr>
            <a:spLocks noGrp="1"/>
          </p:cNvSpPr>
          <p:nvPr>
            <p:ph type="dt" idx="15"/>
          </p:nvPr>
        </p:nvSpPr>
        <p:spPr/>
        <p:txBody>
          <a:bodyPr/>
          <a:lstStyle/>
          <a:p>
            <a:r>
              <a:rPr lang="en-US" dirty="0" smtClean="0"/>
              <a:t>November 2016</a:t>
            </a:r>
            <a:endParaRPr lang="en-GB" dirty="0"/>
          </a:p>
        </p:txBody>
      </p:sp>
    </p:spTree>
    <p:extLst>
      <p:ext uri="{BB962C8B-B14F-4D97-AF65-F5344CB8AC3E}">
        <p14:creationId xmlns:p14="http://schemas.microsoft.com/office/powerpoint/2010/main" val="3868464268"/>
      </p:ext>
    </p:extLst>
  </p:cSld>
  <p:clrMapOvr>
    <a:masterClrMapping/>
  </p:clrMapOvr>
</p:sld>
</file>

<file path=ppt/theme/theme1.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Presentation1" id="{6F2D85B4-B705-4018-9CF0-E6E4BD03567D}" vid="{6A25E773-D890-44CD-BA7F-9C3E9F9CAE58}"/>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802-11-Submission</Template>
  <TotalTime>561</TotalTime>
  <Words>795</Words>
  <Application>Microsoft Office PowerPoint</Application>
  <PresentationFormat>Custom</PresentationFormat>
  <Paragraphs>88</Paragraphs>
  <Slides>10</Slides>
  <Notes>1</Notes>
  <HiddenSlides>0</HiddenSlides>
  <MMClips>0</MMClips>
  <ScaleCrop>false</ScaleCrop>
  <HeadingPairs>
    <vt:vector size="8" baseType="variant">
      <vt:variant>
        <vt:lpstr>Fonts Used</vt:lpstr>
      </vt:variant>
      <vt:variant>
        <vt:i4>6</vt:i4>
      </vt:variant>
      <vt:variant>
        <vt:lpstr>Theme</vt:lpstr>
      </vt:variant>
      <vt:variant>
        <vt:i4>1</vt:i4>
      </vt:variant>
      <vt:variant>
        <vt:lpstr>Embedded OLE Servers</vt:lpstr>
      </vt:variant>
      <vt:variant>
        <vt:i4>1</vt:i4>
      </vt:variant>
      <vt:variant>
        <vt:lpstr>Slide Titles</vt:lpstr>
      </vt:variant>
      <vt:variant>
        <vt:i4>10</vt:i4>
      </vt:variant>
    </vt:vector>
  </HeadingPairs>
  <TitlesOfParts>
    <vt:vector size="18" baseType="lpstr">
      <vt:lpstr>Arial Unicode MS</vt:lpstr>
      <vt:lpstr>MS Gothic</vt:lpstr>
      <vt:lpstr>Arial</vt:lpstr>
      <vt:lpstr>Calibri</vt:lpstr>
      <vt:lpstr>Courier New</vt:lpstr>
      <vt:lpstr>Times New Roman</vt:lpstr>
      <vt:lpstr>Office Theme</vt:lpstr>
      <vt:lpstr>Document</vt:lpstr>
      <vt:lpstr>PAR Comment Responses</vt:lpstr>
      <vt:lpstr>802.3 Comments</vt:lpstr>
      <vt:lpstr>802.3 Comments</vt:lpstr>
      <vt:lpstr>802.3 Comments</vt:lpstr>
      <vt:lpstr>802.3 Comments</vt:lpstr>
      <vt:lpstr>802.11 Comments</vt:lpstr>
      <vt:lpstr>802.11 Comments</vt:lpstr>
      <vt:lpstr>802.11 Comments</vt:lpstr>
      <vt:lpstr>802.11 Comments</vt:lpstr>
      <vt:lpstr>802.11 Comments</vt:lpstr>
    </vt:vector>
  </TitlesOfParts>
  <Company>Qualcomm Incorporated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[place presentation subject title text here]</dc:title>
  <dc:creator>Shellhammer, Steve</dc:creator>
  <cp:lastModifiedBy>Shellhammer, Steve</cp:lastModifiedBy>
  <cp:revision>113</cp:revision>
  <cp:lastPrinted>2015-01-08T23:35:49Z</cp:lastPrinted>
  <dcterms:created xsi:type="dcterms:W3CDTF">2014-10-30T17:06:39Z</dcterms:created>
  <dcterms:modified xsi:type="dcterms:W3CDTF">2016-11-09T20:01:33Z</dcterms:modified>
</cp:coreProperties>
</file>