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316" r:id="rId3"/>
    <p:sldId id="345" r:id="rId4"/>
    <p:sldId id="321" r:id="rId5"/>
    <p:sldId id="327" r:id="rId6"/>
    <p:sldId id="346" r:id="rId7"/>
    <p:sldId id="326" r:id="rId8"/>
    <p:sldId id="344" r:id="rId9"/>
    <p:sldId id="341" r:id="rId10"/>
    <p:sldId id="342" r:id="rId11"/>
    <p:sldId id="343" r:id="rId12"/>
    <p:sldId id="349" r:id="rId13"/>
    <p:sldId id="347" r:id="rId14"/>
    <p:sldId id="339" r:id="rId15"/>
    <p:sldId id="340" r:id="rId16"/>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16"/>
            <p14:sldId id="345"/>
            <p14:sldId id="321"/>
            <p14:sldId id="327"/>
            <p14:sldId id="346"/>
            <p14:sldId id="326"/>
            <p14:sldId id="344"/>
            <p14:sldId id="341"/>
            <p14:sldId id="342"/>
            <p14:sldId id="343"/>
            <p14:sldId id="349"/>
            <p14:sldId id="347"/>
            <p14:sldId id="339"/>
            <p14:sldId id="340"/>
          </p14:sldIdLst>
        </p14:section>
      </p14:sectionLst>
    </p:ex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p:scale>
          <a:sx n="100" d="100"/>
          <a:sy n="100" d="100"/>
        </p:scale>
        <p:origin x="-648" y="-294"/>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76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November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November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802.19-16/0166r0</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tel:+81.3.4579.5983" TargetMode="External"/><Relationship Id="rId3" Type="http://schemas.openxmlformats.org/officeDocument/2006/relationships/hyperlink" Target="https://join.me/app" TargetMode="External"/><Relationship Id="rId7" Type="http://schemas.openxmlformats.org/officeDocument/2006/relationships/hyperlink" Target="tel:+49.30.2240.3071"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 Id="rId6" Type="http://schemas.openxmlformats.org/officeDocument/2006/relationships/hyperlink" Target="tel:+1.613.699.9318" TargetMode="External"/><Relationship Id="rId5" Type="http://schemas.openxmlformats.org/officeDocument/2006/relationships/hyperlink" Target="tel:+1.202.602.1295" TargetMode="External"/><Relationship Id="rId10" Type="http://schemas.openxmlformats.org/officeDocument/2006/relationships/hyperlink" Target="https://join.me/timezone/1450764000000/1450767600000" TargetMode="External"/><Relationship Id="rId4" Type="http://schemas.openxmlformats.org/officeDocument/2006/relationships/hyperlink" Target="tel:+1.213.226.1066" TargetMode="External"/><Relationship Id="rId9" Type="http://schemas.openxmlformats.org/officeDocument/2006/relationships/hyperlink" Target="https://join.me/intphone/543324473/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November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TG1a</a:t>
            </a:r>
            <a:r>
              <a:rPr lang="en-US" dirty="0"/>
              <a:t> </a:t>
            </a:r>
            <a:r>
              <a:rPr lang="en-US" dirty="0" smtClean="0"/>
              <a:t>November 2016 teleconference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2016-11-02</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358" name="Document" r:id="rId5" imgW="8249468" imgH="2538421" progId="Word.Document.8">
                  <p:embed/>
                </p:oleObj>
              </mc:Choice>
              <mc:Fallback>
                <p:oleObj name="Document" r:id="rId5" imgW="8249468" imgH="2538421" progId="Word.Document.8">
                  <p:embed/>
                  <p:pic>
                    <p:nvPicPr>
                      <p:cNvPr id="0" name="Picture 3"/>
                      <p:cNvPicPr>
                        <a:picLocks noChangeAspect="1" noChangeArrowheads="1"/>
                      </p:cNvPicPr>
                      <p:nvPr/>
                    </p:nvPicPr>
                    <p:blipFill>
                      <a:blip r:embed="rId6"/>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Results of second TG review</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Total 39 comments were received</a:t>
            </a:r>
          </a:p>
          <a:p>
            <a:pPr lvl="1"/>
            <a:r>
              <a:rPr kumimoji="1" lang="en-US" altLang="ja-JP" dirty="0" smtClean="0"/>
              <a:t>Technical: 19</a:t>
            </a:r>
          </a:p>
          <a:p>
            <a:pPr lvl="1"/>
            <a:r>
              <a:rPr kumimoji="1" lang="en-US" altLang="ja-JP" dirty="0" smtClean="0"/>
              <a:t>Editorial: 20</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40100521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AOB</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Any Other Business?</a:t>
            </a:r>
          </a:p>
          <a:p>
            <a:endParaRPr kumimoji="1" lang="en-US" altLang="ja-JP" dirty="0"/>
          </a:p>
          <a:p>
            <a:endParaRPr kumimoji="1" lang="en-US" altLang="ja-JP" dirty="0" smtClean="0"/>
          </a:p>
          <a:p>
            <a:endParaRPr kumimoji="1" lang="en-US" altLang="ja-JP" dirty="0"/>
          </a:p>
          <a:p>
            <a:r>
              <a:rPr kumimoji="1" lang="en-US" altLang="ja-JP" dirty="0" smtClean="0"/>
              <a:t>Next meeting will be F2F in San Antonio, TX from November 7 to 10.</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14856307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a:t>
            </a:r>
            <a:r>
              <a:rPr kumimoji="1" lang="en-US" altLang="ja-JP" dirty="0" smtClean="0"/>
              <a:t>eleconferences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Schedule (1hour)</a:t>
            </a:r>
          </a:p>
          <a:p>
            <a:pPr lvl="1"/>
            <a:r>
              <a:rPr kumimoji="1" lang="en-US" altLang="ja-JP" dirty="0" smtClean="0">
                <a:solidFill>
                  <a:schemeClr val="bg1">
                    <a:lumMod val="75000"/>
                  </a:schemeClr>
                </a:solidFill>
              </a:rPr>
              <a:t>Wednesday, November 2, 2016: </a:t>
            </a:r>
            <a:r>
              <a:rPr kumimoji="1" lang="en-US" altLang="ja-JP" dirty="0">
                <a:solidFill>
                  <a:schemeClr val="bg1">
                    <a:lumMod val="75000"/>
                  </a:schemeClr>
                </a:solidFill>
              </a:rPr>
              <a:t>2</a:t>
            </a:r>
            <a:r>
              <a:rPr kumimoji="1" lang="en-US" altLang="ja-JP" dirty="0" smtClean="0">
                <a:solidFill>
                  <a:schemeClr val="bg1">
                    <a:lumMod val="75000"/>
                  </a:schemeClr>
                </a:solidFill>
              </a:rPr>
              <a:t>am EDT </a:t>
            </a:r>
            <a:r>
              <a:rPr kumimoji="1" lang="en-US" altLang="ja-JP" dirty="0">
                <a:solidFill>
                  <a:schemeClr val="bg1">
                    <a:lumMod val="75000"/>
                  </a:schemeClr>
                </a:solidFill>
              </a:rPr>
              <a:t>(6am </a:t>
            </a:r>
            <a:r>
              <a:rPr kumimoji="1" lang="en-US" altLang="ja-JP" dirty="0" smtClean="0">
                <a:solidFill>
                  <a:schemeClr val="bg1">
                    <a:lumMod val="75000"/>
                  </a:schemeClr>
                </a:solidFill>
              </a:rPr>
              <a:t>UTC, </a:t>
            </a:r>
            <a:r>
              <a:rPr kumimoji="1" lang="en-US" altLang="ja-JP" dirty="0">
                <a:solidFill>
                  <a:schemeClr val="bg1">
                    <a:lumMod val="75000"/>
                  </a:schemeClr>
                </a:solidFill>
              </a:rPr>
              <a:t>3pm JST/KST</a:t>
            </a:r>
            <a:r>
              <a:rPr kumimoji="1" lang="en-US" altLang="ja-JP" dirty="0" smtClean="0">
                <a:solidFill>
                  <a:schemeClr val="bg1">
                    <a:lumMod val="75000"/>
                  </a:schemeClr>
                </a:solidFill>
              </a:rPr>
              <a:t>)</a:t>
            </a:r>
          </a:p>
          <a:p>
            <a:pPr lvl="1"/>
            <a:endParaRPr kumimoji="1" lang="en-US" altLang="ja-JP" dirty="0" smtClean="0"/>
          </a:p>
          <a:p>
            <a:r>
              <a:rPr kumimoji="1" lang="en-US" altLang="ja-JP" dirty="0" smtClean="0"/>
              <a:t>Meeting Logistics</a:t>
            </a:r>
          </a:p>
          <a:p>
            <a:pPr lvl="1"/>
            <a:r>
              <a:rPr kumimoji="1" lang="en-US" altLang="ja-JP" dirty="0" smtClean="0"/>
              <a:t>Use “Join Me”</a:t>
            </a:r>
          </a:p>
          <a:p>
            <a:pPr lvl="1"/>
            <a:r>
              <a:rPr kumimoji="1" lang="en-US" altLang="ja-JP" dirty="0" smtClean="0"/>
              <a:t>The chair will send out a notification to IEEE 802.19 reflector in advance of the 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Teleconference information</a:t>
            </a:r>
            <a:endParaRPr kumimoji="1" lang="ja-JP" altLang="en-US" dirty="0"/>
          </a:p>
        </p:txBody>
      </p:sp>
      <p:sp>
        <p:nvSpPr>
          <p:cNvPr id="3" name="コンテンツ プレースホルダー 2"/>
          <p:cNvSpPr>
            <a:spLocks noGrp="1"/>
          </p:cNvSpPr>
          <p:nvPr>
            <p:ph idx="1"/>
          </p:nvPr>
        </p:nvSpPr>
        <p:spPr/>
        <p:txBody>
          <a:bodyPr>
            <a:normAutofit fontScale="47500" lnSpcReduction="20000"/>
          </a:bodyPr>
          <a:lstStyle/>
          <a:p>
            <a:pPr>
              <a:lnSpc>
                <a:spcPct val="120000"/>
              </a:lnSpc>
            </a:pPr>
            <a:r>
              <a:rPr kumimoji="1" lang="en-US" altLang="ja-JP" dirty="0" smtClean="0"/>
              <a:t>Time &amp; Date: 2am EDT, 	November</a:t>
            </a:r>
            <a:r>
              <a:rPr kumimoji="1" lang="en-US" altLang="ja-JP" dirty="0"/>
              <a:t> </a:t>
            </a:r>
            <a:r>
              <a:rPr kumimoji="1" lang="en-US" altLang="ja-JP" dirty="0" smtClean="0"/>
              <a:t>2, 2016</a:t>
            </a:r>
          </a:p>
          <a:p>
            <a:pPr>
              <a:lnSpc>
                <a:spcPct val="120000"/>
              </a:lnSpc>
            </a:pPr>
            <a:r>
              <a:rPr lang="en-US" altLang="ja-JP" dirty="0" smtClean="0"/>
              <a:t>Join </a:t>
            </a:r>
            <a:r>
              <a:rPr lang="en-US" altLang="ja-JP" dirty="0"/>
              <a:t>the meeting: </a:t>
            </a:r>
            <a:r>
              <a:rPr lang="en-US" altLang="ja-JP" b="0" dirty="0">
                <a:hlinkClick r:id="rId2"/>
              </a:rPr>
              <a:t>https://join.me/ieeesawg802.19</a:t>
            </a:r>
            <a:r>
              <a:rPr lang="en-US" altLang="ja-JP" b="0" dirty="0"/>
              <a:t> </a:t>
            </a:r>
            <a:r>
              <a:rPr lang="en-US" altLang="ja-JP" dirty="0"/>
              <a:t/>
            </a:r>
            <a:br>
              <a:rPr lang="en-US" altLang="ja-JP" dirty="0"/>
            </a:br>
            <a:r>
              <a:rPr lang="en-US" altLang="ja-JP" dirty="0"/>
              <a:t/>
            </a:r>
            <a:br>
              <a:rPr lang="en-US" altLang="ja-JP" dirty="0"/>
            </a:br>
            <a:r>
              <a:rPr lang="en-US" altLang="ja-JP" b="0" dirty="0"/>
              <a:t>On a computer, use any browser. Nothing to download. </a:t>
            </a:r>
            <a:r>
              <a:rPr lang="en-US" altLang="ja-JP" dirty="0"/>
              <a:t/>
            </a:r>
            <a:br>
              <a:rPr lang="en-US" altLang="ja-JP" dirty="0"/>
            </a:br>
            <a:r>
              <a:rPr lang="en-US" altLang="ja-JP" b="0" dirty="0"/>
              <a:t>On a phone or tablet, launch the </a:t>
            </a:r>
            <a:r>
              <a:rPr lang="en-US" altLang="ja-JP" b="0" dirty="0">
                <a:hlinkClick r:id="rId3"/>
              </a:rPr>
              <a:t>join.me app</a:t>
            </a:r>
            <a:r>
              <a:rPr lang="en-US" altLang="ja-JP" b="0" dirty="0"/>
              <a:t> and enter meeting code:</a:t>
            </a:r>
            <a:r>
              <a:rPr lang="en-US" altLang="ja-JP" dirty="0"/>
              <a:t>ieeesawg802.19</a:t>
            </a:r>
            <a:r>
              <a:rPr lang="en-US" altLang="ja-JP" b="0" dirty="0"/>
              <a:t> </a:t>
            </a:r>
            <a:r>
              <a:rPr lang="en-US" altLang="ja-JP" dirty="0"/>
              <a:t/>
            </a:r>
            <a:br>
              <a:rPr lang="en-US" altLang="ja-JP" dirty="0"/>
            </a:br>
            <a:r>
              <a:rPr lang="en-US" altLang="ja-JP" dirty="0"/>
              <a:t/>
            </a:r>
            <a:br>
              <a:rPr lang="en-US" altLang="ja-JP" dirty="0"/>
            </a:br>
            <a:r>
              <a:rPr lang="en-US" altLang="ja-JP" dirty="0"/>
              <a:t>Join the audio conference: </a:t>
            </a:r>
            <a:br>
              <a:rPr lang="en-US" altLang="ja-JP" dirty="0"/>
            </a:br>
            <a:r>
              <a:rPr lang="en-US" altLang="ja-JP" b="0" dirty="0"/>
              <a:t>Dial a phone number and enter access code, or connect via internet. </a:t>
            </a:r>
            <a:r>
              <a:rPr lang="en-US" altLang="ja-JP" dirty="0"/>
              <a:t/>
            </a:r>
            <a:br>
              <a:rPr lang="en-US" altLang="ja-JP" dirty="0"/>
            </a:br>
            <a:r>
              <a:rPr lang="en-US" altLang="ja-JP" dirty="0"/>
              <a:t/>
            </a:r>
            <a:br>
              <a:rPr lang="en-US" altLang="ja-JP" dirty="0"/>
            </a:br>
            <a:r>
              <a:rPr lang="en-US" altLang="ja-JP" dirty="0"/>
              <a:t>By phone: </a:t>
            </a:r>
            <a:br>
              <a:rPr lang="en-US" altLang="ja-JP" dirty="0"/>
            </a:br>
            <a:r>
              <a:rPr lang="en-US" altLang="ja-JP" b="0" dirty="0"/>
              <a:t>United States - Los Angeles, CA   </a:t>
            </a:r>
            <a:r>
              <a:rPr lang="en-US" altLang="ja-JP" dirty="0">
                <a:hlinkClick r:id="rId4"/>
              </a:rPr>
              <a:t>+1.213.226.1066</a:t>
            </a:r>
            <a:r>
              <a:rPr lang="en-US" altLang="ja-JP" b="0" dirty="0"/>
              <a:t> </a:t>
            </a:r>
            <a:r>
              <a:rPr lang="en-US" altLang="ja-JP" dirty="0"/>
              <a:t/>
            </a:r>
            <a:br>
              <a:rPr lang="en-US" altLang="ja-JP" dirty="0"/>
            </a:br>
            <a:r>
              <a:rPr lang="en-US" altLang="ja-JP" b="0" dirty="0"/>
              <a:t>United States - Washington, DC   </a:t>
            </a:r>
            <a:r>
              <a:rPr lang="en-US" altLang="ja-JP" dirty="0">
                <a:hlinkClick r:id="rId5"/>
              </a:rPr>
              <a:t>+1.202.602.1295</a:t>
            </a:r>
            <a:r>
              <a:rPr lang="en-US" altLang="ja-JP" b="0" dirty="0"/>
              <a:t> </a:t>
            </a:r>
            <a:r>
              <a:rPr lang="en-US" altLang="ja-JP" dirty="0"/>
              <a:t/>
            </a:r>
            <a:br>
              <a:rPr lang="en-US" altLang="ja-JP" dirty="0"/>
            </a:br>
            <a:r>
              <a:rPr lang="en-US" altLang="ja-JP" b="0" dirty="0"/>
              <a:t>Canada - Ottawa   </a:t>
            </a:r>
            <a:r>
              <a:rPr lang="en-US" altLang="ja-JP" dirty="0">
                <a:hlinkClick r:id="rId6"/>
              </a:rPr>
              <a:t>+1.613.699.9318</a:t>
            </a:r>
            <a:r>
              <a:rPr lang="en-US" altLang="ja-JP" b="0" dirty="0"/>
              <a:t> </a:t>
            </a:r>
            <a:r>
              <a:rPr lang="en-US" altLang="ja-JP" dirty="0"/>
              <a:t/>
            </a:r>
            <a:br>
              <a:rPr lang="en-US" altLang="ja-JP" dirty="0"/>
            </a:br>
            <a:r>
              <a:rPr lang="en-US" altLang="ja-JP" b="0" dirty="0"/>
              <a:t>Germany - Berlin   </a:t>
            </a:r>
            <a:r>
              <a:rPr lang="en-US" altLang="ja-JP" dirty="0">
                <a:hlinkClick r:id="rId7"/>
              </a:rPr>
              <a:t>+49.30.2240.3071</a:t>
            </a:r>
            <a:r>
              <a:rPr lang="en-US" altLang="ja-JP" b="0" dirty="0"/>
              <a:t> </a:t>
            </a:r>
            <a:r>
              <a:rPr lang="en-US" altLang="ja-JP" dirty="0"/>
              <a:t/>
            </a:r>
            <a:br>
              <a:rPr lang="en-US" altLang="ja-JP" dirty="0"/>
            </a:br>
            <a:r>
              <a:rPr lang="en-US" altLang="ja-JP" b="0" dirty="0"/>
              <a:t>Japan - Tokyo   </a:t>
            </a:r>
            <a:r>
              <a:rPr lang="en-US" altLang="ja-JP" dirty="0">
                <a:hlinkClick r:id="rId8"/>
              </a:rPr>
              <a:t>+81.3.4579.5983</a:t>
            </a:r>
            <a:r>
              <a:rPr lang="en-US" altLang="ja-JP" b="0" dirty="0"/>
              <a:t> </a:t>
            </a:r>
            <a:r>
              <a:rPr lang="en-US" altLang="ja-JP" dirty="0"/>
              <a:t/>
            </a:r>
            <a:br>
              <a:rPr lang="en-US" altLang="ja-JP" dirty="0"/>
            </a:br>
            <a:r>
              <a:rPr lang="en-US" altLang="ja-JP" b="0" dirty="0"/>
              <a:t>Korea, Republic of - South Korea   </a:t>
            </a:r>
            <a:r>
              <a:rPr lang="en-US" altLang="ja-JP" dirty="0"/>
              <a:t>+82.26.022.2310</a:t>
            </a:r>
            <a:r>
              <a:rPr lang="en-US" altLang="ja-JP" b="0" dirty="0"/>
              <a:t> </a:t>
            </a:r>
            <a:r>
              <a:rPr lang="en-US" altLang="ja-JP" dirty="0"/>
              <a:t/>
            </a:r>
            <a:br>
              <a:rPr lang="en-US" altLang="ja-JP" dirty="0"/>
            </a:br>
            <a:r>
              <a:rPr lang="en-US" altLang="ja-JP" b="0" dirty="0"/>
              <a:t>Sweden - Stockholm   </a:t>
            </a:r>
            <a:r>
              <a:rPr lang="en-US" altLang="ja-JP" dirty="0"/>
              <a:t>+46.8.4030.8819</a:t>
            </a:r>
            <a:r>
              <a:rPr lang="en-US" altLang="ja-JP" b="0" dirty="0"/>
              <a:t> </a:t>
            </a:r>
            <a:r>
              <a:rPr lang="en-US" altLang="ja-JP" dirty="0"/>
              <a:t/>
            </a:r>
            <a:br>
              <a:rPr lang="en-US" altLang="ja-JP" dirty="0"/>
            </a:br>
            <a:r>
              <a:rPr lang="en-US" altLang="ja-JP" b="0" dirty="0"/>
              <a:t>Sweden - Stockholm   </a:t>
            </a:r>
            <a:r>
              <a:rPr lang="en-US" altLang="ja-JP" dirty="0"/>
              <a:t>+46.8.4030.9107</a:t>
            </a:r>
            <a:r>
              <a:rPr lang="en-US" altLang="ja-JP" b="0" dirty="0"/>
              <a:t> </a:t>
            </a:r>
            <a:r>
              <a:rPr lang="en-US" altLang="ja-JP" dirty="0"/>
              <a:t/>
            </a:r>
            <a:br>
              <a:rPr lang="en-US" altLang="ja-JP" dirty="0"/>
            </a:br>
            <a:r>
              <a:rPr lang="en-US" altLang="ja-JP" b="0" dirty="0"/>
              <a:t>Access Code   </a:t>
            </a:r>
            <a:r>
              <a:rPr lang="en-US" altLang="ja-JP" dirty="0"/>
              <a:t>543-324-473#</a:t>
            </a:r>
            <a:r>
              <a:rPr lang="en-US" altLang="ja-JP" b="0" dirty="0"/>
              <a:t> </a:t>
            </a:r>
            <a:r>
              <a:rPr lang="en-US" altLang="ja-JP" dirty="0"/>
              <a:t/>
            </a:r>
            <a:br>
              <a:rPr lang="en-US" altLang="ja-JP" dirty="0"/>
            </a:br>
            <a:r>
              <a:rPr lang="en-US" altLang="ja-JP" dirty="0"/>
              <a:t/>
            </a:r>
            <a:br>
              <a:rPr lang="en-US" altLang="ja-JP" dirty="0"/>
            </a:br>
            <a:r>
              <a:rPr lang="en-US" altLang="ja-JP" b="0" dirty="0">
                <a:hlinkClick r:id="rId9"/>
              </a:rPr>
              <a:t>Other international numbers available</a:t>
            </a:r>
            <a:r>
              <a:rPr lang="en-US" altLang="ja-JP" b="0" dirty="0"/>
              <a:t> </a:t>
            </a:r>
            <a:r>
              <a:rPr lang="en-US" altLang="ja-JP" dirty="0"/>
              <a:t/>
            </a:r>
            <a:br>
              <a:rPr lang="en-US" altLang="ja-JP" dirty="0"/>
            </a:br>
            <a:r>
              <a:rPr lang="en-US" altLang="ja-JP" dirty="0"/>
              <a:t/>
            </a:r>
            <a:br>
              <a:rPr lang="en-US" altLang="ja-JP" dirty="0"/>
            </a:br>
            <a:r>
              <a:rPr lang="en-US" altLang="ja-JP" dirty="0"/>
              <a:t>By computer via internet: </a:t>
            </a:r>
            <a:br>
              <a:rPr lang="en-US" altLang="ja-JP" dirty="0"/>
            </a:br>
            <a:r>
              <a:rPr lang="en-US" altLang="ja-JP" b="0" dirty="0"/>
              <a:t>Join the meeting, click the phone icon and select 'Call via internet'. A small download might be required. </a:t>
            </a:r>
            <a:r>
              <a:rPr lang="en-US" altLang="ja-JP" dirty="0"/>
              <a:t/>
            </a:r>
            <a:br>
              <a:rPr lang="en-US" altLang="ja-JP" dirty="0"/>
            </a:br>
            <a:r>
              <a:rPr lang="en-US" altLang="ja-JP" dirty="0"/>
              <a:t/>
            </a:r>
            <a:br>
              <a:rPr lang="en-US" altLang="ja-JP" dirty="0"/>
            </a:br>
            <a:r>
              <a:rPr lang="en-US" altLang="ja-JP" b="0" dirty="0">
                <a:hlinkClick r:id="rId10"/>
              </a:rPr>
              <a:t>Start time by time zones</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smtClean="0"/>
              <a:t>Please send your name and affiliation to naotaka.sato@ieee.org</a:t>
            </a:r>
            <a:endParaRPr kumimoji="1" lang="en-US" altLang="ja-JP" dirty="0"/>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November 2</a:t>
            </a:r>
            <a:r>
              <a:rPr kumimoji="1" lang="en-US" altLang="ja-JP" baseline="30000" dirty="0" smtClean="0"/>
              <a:t>nd</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a:t>
            </a:r>
            <a:r>
              <a:rPr kumimoji="1" lang="en-US" altLang="ja-JP" dirty="0" smtClean="0"/>
              <a:t>order</a:t>
            </a:r>
          </a:p>
          <a:p>
            <a:r>
              <a:rPr kumimoji="1" lang="en-US" altLang="ja-JP" dirty="0" smtClean="0"/>
              <a:t>Call for submissions, discussions and approval of agenda</a:t>
            </a:r>
          </a:p>
          <a:p>
            <a:r>
              <a:rPr kumimoji="1" lang="en-US" altLang="ja-JP" dirty="0" smtClean="0"/>
              <a:t>IEEE IPR statement</a:t>
            </a:r>
          </a:p>
          <a:p>
            <a:r>
              <a:rPr kumimoji="1" lang="en-US" altLang="ja-JP" dirty="0" smtClean="0"/>
              <a:t>Results of second TG review</a:t>
            </a:r>
          </a:p>
          <a:p>
            <a:r>
              <a:rPr kumimoji="1" lang="en-US" altLang="ja-JP" dirty="0" smtClean="0"/>
              <a:t>AOB</a:t>
            </a:r>
          </a:p>
          <a:p>
            <a:r>
              <a:rPr kumimoji="1" lang="en-US" altLang="ja-JP" dirty="0" smtClean="0"/>
              <a:t>Adjourn</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Call for submissions, discussions and approval of agenda</a:t>
            </a:r>
          </a:p>
        </p:txBody>
      </p:sp>
      <p:sp>
        <p:nvSpPr>
          <p:cNvPr id="3" name="コンテンツ プレースホルダー 2"/>
          <p:cNvSpPr>
            <a:spLocks noGrp="1"/>
          </p:cNvSpPr>
          <p:nvPr>
            <p:ph idx="1"/>
          </p:nvPr>
        </p:nvSpPr>
        <p:spPr/>
        <p:txBody>
          <a:bodyPr>
            <a:normAutofit/>
          </a:bodyPr>
          <a:lstStyle/>
          <a:p>
            <a:r>
              <a:rPr kumimoji="1" lang="en-US" altLang="ja-JP" dirty="0" smtClean="0"/>
              <a:t>Submissions</a:t>
            </a:r>
          </a:p>
          <a:p>
            <a:pPr lvl="1"/>
            <a:endParaRPr kumimoji="1" lang="en-US" altLang="ja-JP" dirty="0" smtClean="0"/>
          </a:p>
          <a:p>
            <a:pPr lvl="1"/>
            <a:endParaRPr kumimoji="1" lang="en-US" altLang="ja-JP" dirty="0"/>
          </a:p>
          <a:p>
            <a:pPr lvl="1"/>
            <a:endParaRPr kumimoji="1" lang="en-US" altLang="ja-JP" dirty="0" smtClean="0"/>
          </a:p>
          <a:p>
            <a:pPr lvl="1"/>
            <a:endParaRPr kumimoji="1" lang="en-US" altLang="ja-JP" dirty="0"/>
          </a:p>
          <a:p>
            <a:pPr lvl="1"/>
            <a:endParaRPr kumimoji="1" lang="en-US" altLang="ja-JP" dirty="0" smtClean="0"/>
          </a:p>
          <a:p>
            <a:r>
              <a:rPr kumimoji="1" lang="en-US" altLang="ja-JP" dirty="0"/>
              <a:t>Approve the agenda of the TG1a </a:t>
            </a:r>
            <a:r>
              <a:rPr kumimoji="1" lang="en-US" altLang="ja-JP" dirty="0" smtClean="0"/>
              <a:t>November 2016 </a:t>
            </a:r>
            <a:r>
              <a:rPr kumimoji="1" lang="en-US" altLang="ja-JP" dirty="0"/>
              <a:t>teleconference, document </a:t>
            </a:r>
            <a:r>
              <a:rPr kumimoji="1" lang="en-US" altLang="ja-JP" dirty="0" smtClean="0"/>
              <a:t>19-16/0166r0</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42415364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2016</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6908</TotalTime>
  <Words>364</Words>
  <Application>Microsoft Office PowerPoint</Application>
  <PresentationFormat>ユーザー設定</PresentationFormat>
  <Paragraphs>97</Paragraphs>
  <Slides>15</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15</vt:i4>
      </vt:variant>
    </vt:vector>
  </HeadingPairs>
  <TitlesOfParts>
    <vt:vector size="17" baseType="lpstr">
      <vt:lpstr>Office Theme</vt:lpstr>
      <vt:lpstr>Document</vt:lpstr>
      <vt:lpstr>TG1a November 2016 teleconference Agenda</vt:lpstr>
      <vt:lpstr>Teleconference information</vt:lpstr>
      <vt:lpstr>Attendance</vt:lpstr>
      <vt:lpstr>Agenda for November 2nd</vt:lpstr>
      <vt:lpstr>Call for submissions, discussions and 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Results of second TG review</vt:lpstr>
      <vt:lpstr>AOB</vt:lpstr>
      <vt:lpstr>Teleconferences</vt:lpstr>
      <vt:lpstr>PowerPoint プレゼンテーション</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Naotaka Sato</cp:lastModifiedBy>
  <cp:revision>295</cp:revision>
  <cp:lastPrinted>2014-11-08T20:15:38Z</cp:lastPrinted>
  <dcterms:created xsi:type="dcterms:W3CDTF">2014-10-30T17:06:39Z</dcterms:created>
  <dcterms:modified xsi:type="dcterms:W3CDTF">2016-11-02T03:28:40Z</dcterms:modified>
</cp:coreProperties>
</file>