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56" r:id="rId2"/>
    <p:sldId id="324" r:id="rId3"/>
    <p:sldId id="316" r:id="rId4"/>
    <p:sldId id="345" r:id="rId5"/>
    <p:sldId id="364" r:id="rId6"/>
    <p:sldId id="325" r:id="rId7"/>
    <p:sldId id="321" r:id="rId8"/>
    <p:sldId id="322" r:id="rId9"/>
    <p:sldId id="368" r:id="rId10"/>
    <p:sldId id="327" r:id="rId11"/>
    <p:sldId id="358" r:id="rId12"/>
    <p:sldId id="346" r:id="rId13"/>
    <p:sldId id="326" r:id="rId14"/>
    <p:sldId id="344" r:id="rId15"/>
    <p:sldId id="341" r:id="rId16"/>
    <p:sldId id="342" r:id="rId17"/>
    <p:sldId id="343" r:id="rId18"/>
    <p:sldId id="323" r:id="rId19"/>
    <p:sldId id="352" r:id="rId20"/>
    <p:sldId id="359" r:id="rId21"/>
    <p:sldId id="360" r:id="rId22"/>
    <p:sldId id="366" r:id="rId23"/>
    <p:sldId id="377" r:id="rId24"/>
    <p:sldId id="331" r:id="rId25"/>
    <p:sldId id="350" r:id="rId26"/>
    <p:sldId id="379" r:id="rId27"/>
    <p:sldId id="378" r:id="rId28"/>
    <p:sldId id="373" r:id="rId29"/>
    <p:sldId id="374" r:id="rId30"/>
    <p:sldId id="334" r:id="rId31"/>
    <p:sldId id="369" r:id="rId32"/>
    <p:sldId id="336" r:id="rId33"/>
    <p:sldId id="351" r:id="rId34"/>
    <p:sldId id="370" r:id="rId35"/>
    <p:sldId id="357" r:id="rId36"/>
    <p:sldId id="354" r:id="rId37"/>
    <p:sldId id="339" r:id="rId38"/>
    <p:sldId id="340" r:id="rId39"/>
    <p:sldId id="355" r:id="rId40"/>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27"/>
            <p14:sldId id="358"/>
            <p14:sldId id="346"/>
            <p14:sldId id="326"/>
            <p14:sldId id="344"/>
            <p14:sldId id="341"/>
            <p14:sldId id="342"/>
            <p14:sldId id="343"/>
            <p14:sldId id="323"/>
            <p14:sldId id="352"/>
            <p14:sldId id="359"/>
            <p14:sldId id="360"/>
            <p14:sldId id="366"/>
            <p14:sldId id="377"/>
            <p14:sldId id="331"/>
            <p14:sldId id="350"/>
            <p14:sldId id="379"/>
            <p14:sldId id="378"/>
            <p14:sldId id="373"/>
            <p14:sldId id="374"/>
            <p14:sldId id="334"/>
            <p14:sldId id="369"/>
            <p14:sldId id="336"/>
            <p14:sldId id="351"/>
            <p14:sldId id="370"/>
            <p14:sldId id="357"/>
            <p14:sldId id="354"/>
            <p14:sldId id="339"/>
            <p14:sldId id="340"/>
            <p14:sldId id="355"/>
          </p14:sldIdLst>
        </p14:section>
      </p14:sectionLst>
    </p:ex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September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September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802.19-16/0141r2</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September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September 2016 Warsaw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2016-09-13</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545"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 (2/2)</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Technical discussions</a:t>
            </a:r>
          </a:p>
          <a:p>
            <a:pPr lvl="1"/>
            <a:r>
              <a:rPr kumimoji="1" lang="fr-FR" altLang="ja-JP" dirty="0" smtClean="0"/>
              <a:t>DCN 19-16/0149r0</a:t>
            </a:r>
            <a:r>
              <a:rPr kumimoji="1" lang="fr-FR" altLang="ja-JP" dirty="0"/>
              <a:t>: </a:t>
            </a:r>
            <a:r>
              <a:rPr kumimoji="1" lang="en-US" altLang="ja-JP" dirty="0"/>
              <a:t>CID 161 resolution: Spectrum management of GCOs with different priority </a:t>
            </a:r>
            <a:r>
              <a:rPr kumimoji="1" lang="en-US" altLang="ja-JP" dirty="0" smtClean="0"/>
              <a:t>levels</a:t>
            </a:r>
            <a:r>
              <a:rPr kumimoji="1" lang="fr-FR" altLang="ja-JP" dirty="0" smtClean="0"/>
              <a:t> (</a:t>
            </a:r>
            <a:r>
              <a:rPr kumimoji="1" lang="fr-FR" altLang="ja-JP" dirty="0"/>
              <a:t>C. Sun</a:t>
            </a:r>
            <a:r>
              <a:rPr kumimoji="1" lang="fr-FR" altLang="ja-JP" dirty="0" smtClean="0"/>
              <a:t>)</a:t>
            </a:r>
          </a:p>
          <a:p>
            <a:pPr lvl="1"/>
            <a:r>
              <a:rPr kumimoji="1" lang="en-US" altLang="ja-JP" dirty="0" smtClean="0"/>
              <a:t>DCN 19-16/0150r0: </a:t>
            </a:r>
            <a:r>
              <a:rPr kumimoji="1" lang="en-US" altLang="ja-JP" dirty="0"/>
              <a:t>CID 161 resolution: Text proposal on the algorithm and parameters for spectrum </a:t>
            </a:r>
            <a:r>
              <a:rPr kumimoji="1" lang="en-US" altLang="ja-JP" dirty="0" smtClean="0"/>
              <a:t>allocation (C. Sun)</a:t>
            </a:r>
            <a:endParaRPr kumimoji="1" lang="fr-FR" altLang="ja-JP" dirty="0"/>
          </a:p>
          <a:p>
            <a:pPr lvl="1"/>
            <a:r>
              <a:rPr kumimoji="1" lang="en-US" altLang="ja-JP" dirty="0"/>
              <a:t>DCN </a:t>
            </a:r>
            <a:r>
              <a:rPr kumimoji="1" lang="en-US" altLang="ja-JP" dirty="0" smtClean="0"/>
              <a:t>19-16/0151r0</a:t>
            </a:r>
            <a:r>
              <a:rPr kumimoji="1" lang="en-US" altLang="ja-JP" dirty="0"/>
              <a:t>: CID162 resolution: Graph based resource </a:t>
            </a:r>
            <a:r>
              <a:rPr kumimoji="1" lang="en-US" altLang="ja-JP" dirty="0" smtClean="0"/>
              <a:t>allocation (C. Sun)</a:t>
            </a:r>
          </a:p>
          <a:p>
            <a:pPr lvl="1"/>
            <a:r>
              <a:rPr kumimoji="1" lang="en-US" altLang="ja-JP" dirty="0" smtClean="0"/>
              <a:t>DCN 19-16/0152r0: </a:t>
            </a:r>
            <a:r>
              <a:rPr kumimoji="1" lang="en-US" altLang="ja-JP" dirty="0"/>
              <a:t>CID 162 resolution: Text proposal on the algorithm and parameters for spectrum allocation based on graph (</a:t>
            </a:r>
            <a:r>
              <a:rPr kumimoji="1" lang="en-US" altLang="ja-JP" dirty="0" smtClean="0"/>
              <a:t>C. Sun)</a:t>
            </a:r>
          </a:p>
          <a:p>
            <a:pPr lvl="1"/>
            <a:r>
              <a:rPr kumimoji="1" lang="en-US" altLang="ja-JP" dirty="0"/>
              <a:t>DCN </a:t>
            </a:r>
            <a:r>
              <a:rPr kumimoji="1" lang="en-US" altLang="ja-JP" dirty="0" smtClean="0"/>
              <a:t>19-16/0153r0</a:t>
            </a:r>
            <a:r>
              <a:rPr kumimoji="1" lang="en-US" altLang="ja-JP" dirty="0"/>
              <a:t>: CID163 resolution: Priority Based Coexistence Management (C. Sun)</a:t>
            </a:r>
          </a:p>
          <a:p>
            <a:pPr lvl="1"/>
            <a:r>
              <a:rPr kumimoji="1" lang="en-US" altLang="ja-JP" dirty="0"/>
              <a:t>DCN </a:t>
            </a:r>
            <a:r>
              <a:rPr kumimoji="1" lang="en-US" altLang="ja-JP" dirty="0" smtClean="0"/>
              <a:t>19-16/0154r0</a:t>
            </a:r>
            <a:r>
              <a:rPr kumimoji="1" lang="en-US" altLang="ja-JP" dirty="0"/>
              <a:t>: CID163 resolution: Text proposal on the priority based coexistence management (C. Sun</a:t>
            </a:r>
            <a:r>
              <a:rPr kumimoji="1" lang="en-US" altLang="ja-JP" dirty="0" smtClean="0"/>
              <a: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September 2016 </a:t>
            </a:r>
            <a:r>
              <a:rPr kumimoji="1" lang="en-US" altLang="ja-JP" dirty="0"/>
              <a:t>TG1a meeting, document </a:t>
            </a:r>
            <a:r>
              <a:rPr kumimoji="1" lang="en-US" altLang="ja-JP" dirty="0" smtClean="0"/>
              <a:t>19-16/0141r1.</a:t>
            </a:r>
          </a:p>
          <a:p>
            <a:pPr lvl="1"/>
            <a:endParaRPr kumimoji="1" lang="en-US" altLang="ja-JP" dirty="0" smtClean="0"/>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a:t>
            </a:r>
            <a:r>
              <a:rPr kumimoji="1" lang="en-US" altLang="ja-JP" dirty="0" smtClean="0"/>
              <a:t>minutes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July 2016 TG1a meeting</a:t>
            </a:r>
            <a:r>
              <a:rPr kumimoji="1" lang="en-US" altLang="ja-JP" dirty="0"/>
              <a:t>, document </a:t>
            </a:r>
            <a:r>
              <a:rPr kumimoji="1" lang="en-US" altLang="ja-JP" dirty="0" smtClean="0"/>
              <a:t>19-16/0132r0, teleconference call minutes on Aug. 31, 2016, document 19-16/0137r0</a:t>
            </a:r>
          </a:p>
          <a:p>
            <a:pPr lvl="1"/>
            <a:endParaRPr kumimoji="1" lang="en-US" altLang="ja-JP" dirty="0" smtClean="0"/>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smtClean="0"/>
              <a:t>September </a:t>
            </a:r>
            <a:r>
              <a:rPr kumimoji="1" lang="en-US" altLang="ja-JP" dirty="0"/>
              <a:t>2016 TG1a Opening </a:t>
            </a:r>
            <a:r>
              <a:rPr kumimoji="1" lang="en-US" altLang="ja-JP" dirty="0" smtClean="0"/>
              <a:t>Report (doc. 19-16/0142r0)</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2" y="1447800"/>
            <a:ext cx="8077198" cy="5378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Review </a:t>
            </a:r>
            <a:r>
              <a:rPr kumimoji="1" lang="en-US" altLang="ja-JP" dirty="0"/>
              <a:t>IEEE </a:t>
            </a:r>
            <a:r>
              <a:rPr kumimoji="1" lang="en-US" altLang="ja-JP" dirty="0" smtClean="0"/>
              <a:t>P802.19.1a-D0.4</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The latest draft is presented by Technical editor</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131371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Approve IEEE P802.19.1a-D0.4 as the candidate draft.</a:t>
            </a:r>
          </a:p>
          <a:p>
            <a:pPr lvl="1"/>
            <a:endParaRPr kumimoji="1" lang="en-US" altLang="ja-JP" dirty="0"/>
          </a:p>
          <a:p>
            <a:pPr lvl="1"/>
            <a:r>
              <a:rPr kumimoji="1" lang="en-US" altLang="ja-JP" dirty="0"/>
              <a:t>Approved by unanimous </a:t>
            </a:r>
            <a:r>
              <a:rPr kumimoji="1" lang="en-US" altLang="ja-JP" dirty="0" smtClean="0"/>
              <a:t>consent</a:t>
            </a:r>
            <a:endParaRPr kumimoji="1" lang="en-US" altLang="ja-JP" dirty="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9336348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TG review</a:t>
            </a:r>
          </a:p>
        </p:txBody>
      </p:sp>
      <p:sp>
        <p:nvSpPr>
          <p:cNvPr id="3" name="コンテンツ プレースホルダー 2"/>
          <p:cNvSpPr>
            <a:spLocks noGrp="1"/>
          </p:cNvSpPr>
          <p:nvPr>
            <p:ph idx="1"/>
          </p:nvPr>
        </p:nvSpPr>
        <p:spPr/>
        <p:txBody>
          <a:bodyPr>
            <a:normAutofit/>
          </a:bodyPr>
          <a:lstStyle/>
          <a:p>
            <a:r>
              <a:rPr kumimoji="1" lang="en-US" altLang="ja-JP" dirty="0" smtClean="0"/>
              <a:t>Revisited contributions</a:t>
            </a:r>
          </a:p>
          <a:p>
            <a:pPr lvl="1"/>
            <a:r>
              <a:rPr kumimoji="1" lang="en-US" altLang="ja-JP" dirty="0" smtClean="0"/>
              <a:t>DCN 19-16/0123r1: Comment resolution on CID91 (S. Furuichi)</a:t>
            </a:r>
          </a:p>
          <a:p>
            <a:pPr lvl="1"/>
            <a:r>
              <a:rPr kumimoji="1" lang="en-US" altLang="ja-JP" dirty="0" smtClean="0"/>
              <a:t>DCN 19-16/0135r3: Comment resolutions [CID78, 79, 82, 97] (C. Sun)</a:t>
            </a:r>
          </a:p>
          <a:p>
            <a:pPr lvl="1"/>
            <a:endParaRPr kumimoji="1" lang="en-US" altLang="ja-JP" dirty="0"/>
          </a:p>
          <a:p>
            <a:r>
              <a:rPr kumimoji="1" lang="en-US" altLang="ja-JP" dirty="0" smtClean="0"/>
              <a:t>New contributions</a:t>
            </a:r>
          </a:p>
          <a:p>
            <a:pPr lvl="1"/>
            <a:r>
              <a:rPr kumimoji="1" lang="en-US" altLang="ja-JP" dirty="0"/>
              <a:t>DCN 19-16/0148r0: Comment resolutions of CID 96</a:t>
            </a:r>
            <a:r>
              <a:rPr kumimoji="1" lang="ja-JP" altLang="en-US" dirty="0"/>
              <a:t> </a:t>
            </a:r>
            <a:r>
              <a:rPr kumimoji="1" lang="en-US" altLang="ja-JP" dirty="0"/>
              <a:t>(C. Sun</a:t>
            </a:r>
            <a:r>
              <a:rPr kumimoji="1" lang="en-US" altLang="ja-JP" dirty="0" smtClean="0"/>
              <a:t>)</a:t>
            </a:r>
          </a:p>
          <a:p>
            <a:pPr lvl="1"/>
            <a:r>
              <a:rPr kumimoji="1" lang="en-US" altLang="ja-JP" dirty="0"/>
              <a:t>DCN 19-16/0145r0: Comment resolution on CID42 (S. Furuichi)</a:t>
            </a:r>
          </a:p>
          <a:p>
            <a:pPr lvl="1"/>
            <a:r>
              <a:rPr kumimoji="1" lang="en-US" altLang="ja-JP" dirty="0"/>
              <a:t>DCN 19-16/0146r0: Comment resolution on CID68 (S. Furuichi)</a:t>
            </a:r>
          </a:p>
          <a:p>
            <a:pPr lvl="1"/>
            <a:r>
              <a:rPr kumimoji="1" lang="en-US" altLang="ja-JP" dirty="0"/>
              <a:t>DCN 19-16/0147r0: Comment resolutions on CID124 and CID125 (S. Furuichi)</a:t>
            </a:r>
          </a:p>
          <a:p>
            <a:pPr marL="487693" lvl="1" indent="0">
              <a:buNone/>
            </a:pP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5543986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Technical presentations and text proposals</a:t>
            </a:r>
          </a:p>
        </p:txBody>
      </p:sp>
      <p:sp>
        <p:nvSpPr>
          <p:cNvPr id="3" name="コンテンツ プレースホルダー 2"/>
          <p:cNvSpPr>
            <a:spLocks noGrp="1"/>
          </p:cNvSpPr>
          <p:nvPr>
            <p:ph idx="1"/>
          </p:nvPr>
        </p:nvSpPr>
        <p:spPr/>
        <p:txBody>
          <a:bodyPr>
            <a:normAutofit/>
          </a:bodyPr>
          <a:lstStyle/>
          <a:p>
            <a:r>
              <a:rPr kumimoji="1" lang="en-US" altLang="ja-JP" dirty="0" smtClean="0"/>
              <a:t>Technical</a:t>
            </a:r>
            <a:r>
              <a:rPr kumimoji="1" lang="fr-FR" altLang="ja-JP" dirty="0" smtClean="0"/>
              <a:t> presentations</a:t>
            </a:r>
          </a:p>
          <a:p>
            <a:pPr lvl="1"/>
            <a:r>
              <a:rPr kumimoji="1" lang="fr-FR" altLang="ja-JP" dirty="0" smtClean="0"/>
              <a:t>DCN </a:t>
            </a:r>
            <a:r>
              <a:rPr kumimoji="1" lang="fr-FR" altLang="ja-JP" dirty="0"/>
              <a:t>19-16/0149r0: </a:t>
            </a:r>
            <a:r>
              <a:rPr kumimoji="1" lang="en-US" altLang="ja-JP" dirty="0"/>
              <a:t>CID 161 resolution: Spectrum management of GCOs with different priority levels</a:t>
            </a:r>
            <a:r>
              <a:rPr kumimoji="1" lang="fr-FR" altLang="ja-JP" dirty="0"/>
              <a:t> (C. Sun)</a:t>
            </a:r>
          </a:p>
          <a:p>
            <a:pPr lvl="1"/>
            <a:r>
              <a:rPr kumimoji="1" lang="en-US" altLang="ja-JP" dirty="0"/>
              <a:t>DCN 19-16/0150r0: CID 161 resolution: Text proposal on the algorithm and parameters for spectrum allocation (C. Sun</a:t>
            </a:r>
            <a:r>
              <a:rPr kumimoji="1" lang="en-US" altLang="ja-JP" dirty="0" smtClean="0"/>
              <a:t>)</a:t>
            </a:r>
            <a:endParaRPr kumimoji="1" lang="fr-FR"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7443937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a:t>Approval of </a:t>
            </a:r>
            <a:r>
              <a:rPr kumimoji="1" lang="en-US" altLang="ja-JP" dirty="0" smtClean="0"/>
              <a:t>agenda</a:t>
            </a:r>
            <a:endParaRPr kumimoji="1" lang="en-US" altLang="ja-JP" dirty="0"/>
          </a:p>
          <a:p>
            <a:r>
              <a:rPr kumimoji="1" lang="en-US" altLang="ja-JP" dirty="0" smtClean="0"/>
              <a:t>Technical </a:t>
            </a:r>
            <a:r>
              <a:rPr kumimoji="1" lang="en-US" altLang="ja-JP" dirty="0"/>
              <a:t>presentations and text </a:t>
            </a:r>
            <a:r>
              <a:rPr kumimoji="1" lang="en-US" altLang="ja-JP" dirty="0" smtClean="0"/>
              <a:t>proposals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September 2016 </a:t>
            </a:r>
            <a:r>
              <a:rPr kumimoji="1" lang="en-US" altLang="ja-JP" dirty="0"/>
              <a:t>TG1a meeting, document </a:t>
            </a:r>
            <a:r>
              <a:rPr kumimoji="1" lang="en-US" altLang="ja-JP" dirty="0" smtClean="0"/>
              <a:t>19-16/0141r2.</a:t>
            </a:r>
            <a:endParaRPr kumimoji="1" lang="en-US" altLang="ja-JP" dirty="0" smtClean="0"/>
          </a:p>
          <a:p>
            <a:pPr lvl="1"/>
            <a:endParaRPr kumimoji="1" lang="en-US" altLang="ja-JP" dirty="0" smtClean="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1925162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Technical presentations and text proposals</a:t>
            </a:r>
          </a:p>
        </p:txBody>
      </p:sp>
      <p:sp>
        <p:nvSpPr>
          <p:cNvPr id="3" name="コンテンツ プレースホルダー 2"/>
          <p:cNvSpPr>
            <a:spLocks noGrp="1"/>
          </p:cNvSpPr>
          <p:nvPr>
            <p:ph idx="1"/>
          </p:nvPr>
        </p:nvSpPr>
        <p:spPr/>
        <p:txBody>
          <a:bodyPr>
            <a:normAutofit/>
          </a:bodyPr>
          <a:lstStyle/>
          <a:p>
            <a:r>
              <a:rPr kumimoji="1" lang="en-US" altLang="ja-JP" dirty="0" smtClean="0"/>
              <a:t>Technical presentations</a:t>
            </a:r>
          </a:p>
          <a:p>
            <a:pPr lvl="1"/>
            <a:r>
              <a:rPr kumimoji="1" lang="en-US" altLang="ja-JP" dirty="0" smtClean="0"/>
              <a:t>DCN </a:t>
            </a:r>
            <a:r>
              <a:rPr kumimoji="1" lang="en-US" altLang="ja-JP" dirty="0"/>
              <a:t>19-16/0151r0: CID162 resolution: Graph based resource allocation (C. Sun)</a:t>
            </a:r>
          </a:p>
          <a:p>
            <a:pPr lvl="1"/>
            <a:r>
              <a:rPr kumimoji="1" lang="en-US" altLang="ja-JP" dirty="0"/>
              <a:t>DCN 19-16/0152r0: CID 162 resolution: Text proposal on the algorithm and parameters for spectrum allocation based on graph (C. Sun)</a:t>
            </a:r>
          </a:p>
          <a:p>
            <a:pPr lvl="1"/>
            <a:r>
              <a:rPr kumimoji="1" lang="en-US" altLang="ja-JP" dirty="0"/>
              <a:t>DCN 19-16/0153r0: CID163 resolution: Priority Based Coexistence Management (C. Sun)</a:t>
            </a:r>
          </a:p>
          <a:p>
            <a:pPr lvl="1"/>
            <a:r>
              <a:rPr kumimoji="1" lang="en-US" altLang="ja-JP" dirty="0"/>
              <a:t>DCN 19-16/0154r0: CID163 resolution: Text proposal on the priority based coexistence management (C. Sun</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9832226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AM1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0309769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a:t>Approval of </a:t>
            </a:r>
            <a:r>
              <a:rPr kumimoji="1" lang="en-US" altLang="ja-JP" dirty="0" smtClean="0"/>
              <a:t>agenda</a:t>
            </a:r>
          </a:p>
          <a:p>
            <a:r>
              <a:rPr kumimoji="1" lang="en-US" altLang="ja-JP" dirty="0"/>
              <a:t>Revisit comments resolution from TG review</a:t>
            </a:r>
          </a:p>
          <a:p>
            <a:r>
              <a:rPr kumimoji="1" lang="en-US" altLang="ja-JP" dirty="0"/>
              <a:t>Revisit text proposals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511347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a:t>Approval of </a:t>
            </a:r>
            <a:r>
              <a:rPr kumimoji="1" lang="en-US" altLang="ja-JP" dirty="0" smtClean="0"/>
              <a:t>agenda</a:t>
            </a:r>
          </a:p>
          <a:p>
            <a:r>
              <a:rPr kumimoji="1" lang="en-US" altLang="ja-JP" dirty="0" smtClean="0"/>
              <a:t>Revisit comments </a:t>
            </a:r>
            <a:r>
              <a:rPr kumimoji="1" lang="en-US" altLang="ja-JP" dirty="0"/>
              <a:t>resolution from TG </a:t>
            </a:r>
            <a:r>
              <a:rPr kumimoji="1" lang="en-US" altLang="ja-JP" dirty="0" smtClean="0"/>
              <a:t>review</a:t>
            </a:r>
          </a:p>
          <a:p>
            <a:r>
              <a:rPr kumimoji="1" lang="en-US" altLang="ja-JP" dirty="0"/>
              <a:t>Revisit text proposals</a:t>
            </a:r>
            <a:endParaRPr kumimoji="1" lang="en-US" altLang="ja-JP" dirty="0" smtClean="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6197290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93517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smtClean="0"/>
              <a:t>Motions</a:t>
            </a:r>
          </a:p>
          <a:p>
            <a:r>
              <a:rPr kumimoji="1" lang="en-US" altLang="ja-JP" dirty="0" smtClean="0"/>
              <a:t>Review project timeline</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513481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352602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7914738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a:t>
            </a:r>
            <a:endParaRPr kumimoji="1" lang="en-US" altLang="ja-JP"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Schedule (1hour)</a:t>
            </a:r>
          </a:p>
          <a:p>
            <a:pPr lvl="1"/>
            <a:r>
              <a:rPr kumimoji="1" lang="en-US" altLang="ja-JP" dirty="0" smtClean="0"/>
              <a:t>Wednesday, xxx. xx, 2016: </a:t>
            </a:r>
            <a:r>
              <a:rPr kumimoji="1" lang="en-US" altLang="ja-JP" dirty="0"/>
              <a:t>2</a:t>
            </a:r>
            <a:r>
              <a:rPr kumimoji="1" lang="en-US" altLang="ja-JP" dirty="0" smtClean="0"/>
              <a:t>am EDT (8am CEST, 2pm CST, 3pm JST/KST)</a:t>
            </a:r>
          </a:p>
          <a:p>
            <a:pPr lvl="1"/>
            <a:endParaRPr kumimoji="1" lang="en-US" altLang="ja-JP" dirty="0" smtClean="0"/>
          </a:p>
          <a:p>
            <a:r>
              <a:rPr kumimoji="1" lang="en-US" altLang="ja-JP" dirty="0" smtClean="0"/>
              <a:t>Meeting Logistics</a:t>
            </a:r>
          </a:p>
          <a:p>
            <a:pPr lvl="1"/>
            <a:r>
              <a:rPr kumimoji="1" lang="en-US" altLang="ja-JP" dirty="0" smtClean="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a:t>
            </a:r>
            <a:r>
              <a:rPr lang="en-US" altLang="ja-JP" dirty="0" smtClean="0"/>
              <a:t>compute4r</a:t>
            </a:r>
            <a:r>
              <a:rPr lang="en-US" altLang="ja-JP" dirty="0"/>
              <a:t>,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smtClean="0"/>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Time difference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Winter</a:t>
            </a:r>
          </a:p>
          <a:p>
            <a:pPr lvl="1"/>
            <a:r>
              <a:rPr kumimoji="1" lang="en-US" altLang="ja-JP" dirty="0" smtClean="0"/>
              <a:t>1am EST (6am UTC, 3pm JST/KST)</a:t>
            </a:r>
          </a:p>
          <a:p>
            <a:pPr lvl="1"/>
            <a:r>
              <a:rPr kumimoji="1" lang="en-US" altLang="ja-JP" dirty="0"/>
              <a:t>7</a:t>
            </a:r>
            <a:r>
              <a:rPr kumimoji="1" lang="en-US" altLang="ja-JP" dirty="0" smtClean="0"/>
              <a:t>am EST (noon UTC, 9pm JST/KST)</a:t>
            </a:r>
          </a:p>
          <a:p>
            <a:pPr lvl="1"/>
            <a:r>
              <a:rPr kumimoji="1" lang="en-US" altLang="ja-JP" dirty="0" smtClean="0"/>
              <a:t>5pm EST (10pm UTC, 7am JST/KST + 1day)</a:t>
            </a:r>
            <a:endParaRPr kumimoji="1" lang="en-US" altLang="ja-JP" dirty="0"/>
          </a:p>
          <a:p>
            <a:endParaRPr kumimoji="1" lang="en-US" altLang="ja-JP" dirty="0" smtClean="0"/>
          </a:p>
          <a:p>
            <a:r>
              <a:rPr kumimoji="1" lang="en-US" altLang="ja-JP" dirty="0" smtClean="0"/>
              <a:t>Summer</a:t>
            </a:r>
          </a:p>
          <a:p>
            <a:pPr lvl="1"/>
            <a:r>
              <a:rPr kumimoji="1" lang="en-US" altLang="ja-JP" dirty="0" smtClean="0"/>
              <a:t>2am EDT (6am </a:t>
            </a:r>
            <a:r>
              <a:rPr kumimoji="1" lang="en-US" altLang="ja-JP" dirty="0"/>
              <a:t>UTC, </a:t>
            </a:r>
            <a:r>
              <a:rPr kumimoji="1" lang="en-US" altLang="ja-JP" dirty="0" smtClean="0"/>
              <a:t>3pm </a:t>
            </a:r>
            <a:r>
              <a:rPr kumimoji="1" lang="en-US" altLang="ja-JP" dirty="0"/>
              <a:t>JST/KST)</a:t>
            </a:r>
          </a:p>
          <a:p>
            <a:pPr lvl="1"/>
            <a:r>
              <a:rPr kumimoji="1" lang="en-US" altLang="ja-JP" dirty="0" smtClean="0"/>
              <a:t>8am EDT (noon UTC</a:t>
            </a:r>
            <a:r>
              <a:rPr kumimoji="1" lang="en-US" altLang="ja-JP" dirty="0"/>
              <a:t>, 9</a:t>
            </a:r>
            <a:r>
              <a:rPr kumimoji="1" lang="en-US" altLang="ja-JP" dirty="0" smtClean="0"/>
              <a:t>pm </a:t>
            </a:r>
            <a:r>
              <a:rPr kumimoji="1" lang="en-US" altLang="ja-JP" dirty="0"/>
              <a:t>JST/KST)</a:t>
            </a:r>
          </a:p>
          <a:p>
            <a:pPr lvl="1"/>
            <a:r>
              <a:rPr kumimoji="1" lang="en-US" altLang="ja-JP" dirty="0" smtClean="0"/>
              <a:t>6pm EDT (10pm </a:t>
            </a:r>
            <a:r>
              <a:rPr kumimoji="1" lang="en-US" altLang="ja-JP" dirty="0"/>
              <a:t>UTC, 7</a:t>
            </a:r>
            <a:r>
              <a:rPr kumimoji="1" lang="en-US" altLang="ja-JP" dirty="0" smtClean="0"/>
              <a:t>am </a:t>
            </a:r>
            <a:r>
              <a:rPr kumimoji="1" lang="en-US" altLang="ja-JP" dirty="0"/>
              <a:t>JST/KST + 1day</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905215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meeting minutes</a:t>
            </a:r>
          </a:p>
          <a:p>
            <a:r>
              <a:rPr kumimoji="1" lang="en-US" altLang="ja-JP" dirty="0" smtClean="0"/>
              <a:t>TG1a Opening report</a:t>
            </a:r>
          </a:p>
          <a:p>
            <a:r>
              <a:rPr kumimoji="1" lang="en-US" altLang="ja-JP" dirty="0" smtClean="0"/>
              <a:t>Review and approve IEEE P802.19.1a-D0.4</a:t>
            </a:r>
          </a:p>
          <a:p>
            <a:r>
              <a:rPr kumimoji="1" lang="en-US" altLang="ja-JP" dirty="0" smtClean="0"/>
              <a:t>Comments resolution from TG review</a:t>
            </a:r>
          </a:p>
          <a:p>
            <a:r>
              <a:rPr kumimoji="1" lang="en-US" altLang="ja-JP" dirty="0"/>
              <a:t>Technical presentations and text </a:t>
            </a:r>
            <a:r>
              <a:rPr kumimoji="1" lang="en-US" altLang="ja-JP" dirty="0" smtClean="0"/>
              <a:t>proposals</a:t>
            </a:r>
          </a:p>
          <a:p>
            <a:r>
              <a:rPr kumimoji="1" lang="en-US" altLang="ja-JP" dirty="0" smtClean="0"/>
              <a:t>Review project timeline</a:t>
            </a:r>
          </a:p>
          <a:p>
            <a:r>
              <a:rPr kumimoji="1" lang="en-US" altLang="ja-JP" dirty="0" smtClean="0"/>
              <a:t>Motions</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2814780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Approval of May 2016 TG1a meeting and conference call minutes</a:t>
            </a:r>
          </a:p>
          <a:p>
            <a:r>
              <a:rPr kumimoji="1" lang="en-US" altLang="ja-JP" dirty="0" smtClean="0"/>
              <a:t>TG1a Opening report</a:t>
            </a:r>
          </a:p>
          <a:p>
            <a:r>
              <a:rPr kumimoji="1" lang="en-US" altLang="ja-JP" dirty="0"/>
              <a:t>Review </a:t>
            </a:r>
            <a:r>
              <a:rPr kumimoji="1" lang="en-US" altLang="ja-JP" dirty="0" smtClean="0"/>
              <a:t>and approve IEEE P802.19.1a-D0.4</a:t>
            </a:r>
          </a:p>
          <a:p>
            <a:r>
              <a:rPr kumimoji="1" lang="en-US" altLang="ja-JP" dirty="0" smtClean="0"/>
              <a:t>Comments resolution from TG review</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p>
          <a:p>
            <a:pPr lvl="1"/>
            <a:endParaRPr kumimoji="1" lang="en-US" altLang="ja-JP" dirty="0"/>
          </a:p>
          <a:p>
            <a:pPr lvl="1"/>
            <a:r>
              <a:rPr kumimoji="1" lang="en-US" altLang="ja-JP" dirty="0" smtClean="0"/>
              <a:t>Chen Sun for secretary in this week</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 (1/2)</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Comments </a:t>
            </a:r>
            <a:r>
              <a:rPr kumimoji="1" lang="en-US" altLang="ja-JP" dirty="0" smtClean="0"/>
              <a:t>resolutions</a:t>
            </a:r>
          </a:p>
          <a:p>
            <a:pPr lvl="1"/>
            <a:r>
              <a:rPr kumimoji="1" lang="en-US" altLang="ja-JP" dirty="0"/>
              <a:t>DCN </a:t>
            </a:r>
            <a:r>
              <a:rPr kumimoji="1" lang="en-US" altLang="ja-JP" dirty="0" smtClean="0"/>
              <a:t>19-16/0123r1</a:t>
            </a:r>
            <a:r>
              <a:rPr kumimoji="1" lang="en-US" altLang="ja-JP" dirty="0"/>
              <a:t>: Comment resolution on </a:t>
            </a:r>
            <a:r>
              <a:rPr kumimoji="1" lang="en-US" altLang="ja-JP" dirty="0" smtClean="0"/>
              <a:t>CID91 (S. Furuichi)</a:t>
            </a:r>
            <a:endParaRPr kumimoji="1" lang="en-US" altLang="ja-JP" dirty="0"/>
          </a:p>
          <a:p>
            <a:pPr lvl="1"/>
            <a:r>
              <a:rPr kumimoji="1" lang="en-US" altLang="ja-JP" dirty="0" smtClean="0"/>
              <a:t>DCN 19-16/0135r3: Comment resolutions [CID78, 79, 82, 97] (C. Sun)</a:t>
            </a:r>
          </a:p>
          <a:p>
            <a:pPr lvl="1"/>
            <a:endParaRPr kumimoji="1" lang="en-US" altLang="ja-JP" dirty="0"/>
          </a:p>
          <a:p>
            <a:pPr lvl="1"/>
            <a:r>
              <a:rPr kumimoji="1" lang="en-US" altLang="ja-JP" dirty="0" smtClean="0"/>
              <a:t>DCN 19-16/0145r0: Comment resolution on CID42 (S. Furuichi)</a:t>
            </a:r>
          </a:p>
          <a:p>
            <a:pPr lvl="1"/>
            <a:r>
              <a:rPr kumimoji="1" lang="en-US" altLang="ja-JP" dirty="0" smtClean="0"/>
              <a:t>DCN 19-16/0146r0: Comment resolution on CID68 (S. Furuichi)</a:t>
            </a:r>
          </a:p>
          <a:p>
            <a:pPr lvl="1"/>
            <a:r>
              <a:rPr kumimoji="1" lang="en-US" altLang="ja-JP" dirty="0" smtClean="0"/>
              <a:t>DCN 19-16/0147r0: Comment resolutions on CID124 and CID125 (S. Furuichi)</a:t>
            </a:r>
          </a:p>
          <a:p>
            <a:pPr lvl="1"/>
            <a:r>
              <a:rPr kumimoji="1" lang="en-US" altLang="ja-JP" dirty="0" smtClean="0"/>
              <a:t>DCN 19-16/0148r0: </a:t>
            </a:r>
            <a:r>
              <a:rPr kumimoji="1" lang="en-US" altLang="ja-JP" dirty="0"/>
              <a:t>Comment resolutions of CID </a:t>
            </a:r>
            <a:r>
              <a:rPr kumimoji="1" lang="en-US" altLang="ja-JP" dirty="0" smtClean="0"/>
              <a:t>96</a:t>
            </a:r>
            <a:r>
              <a:rPr kumimoji="1" lang="ja-JP" altLang="en-US" dirty="0"/>
              <a:t> </a:t>
            </a:r>
            <a:r>
              <a:rPr kumimoji="1" lang="en-US" altLang="ja-JP" dirty="0" smtClean="0"/>
              <a:t>(C. Sun)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September 2016</a:t>
            </a:r>
            <a:endParaRPr lang="en-GB" dirty="0"/>
          </a:p>
        </p:txBody>
      </p:sp>
    </p:spTree>
    <p:extLst>
      <p:ext uri="{BB962C8B-B14F-4D97-AF65-F5344CB8AC3E}">
        <p14:creationId xmlns:p14="http://schemas.microsoft.com/office/powerpoint/2010/main" val="1234595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8223</TotalTime>
  <Words>1303</Words>
  <Application>Microsoft Office PowerPoint</Application>
  <PresentationFormat>ユーザー設定</PresentationFormat>
  <Paragraphs>293</Paragraphs>
  <Slides>39</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39</vt:i4>
      </vt:variant>
    </vt:vector>
  </HeadingPairs>
  <TitlesOfParts>
    <vt:vector size="41" baseType="lpstr">
      <vt:lpstr>Office Theme</vt:lpstr>
      <vt:lpstr>Document</vt:lpstr>
      <vt:lpstr>TG1a September 2016 Warsaw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submissions (1/2)</vt:lpstr>
      <vt:lpstr>Call for submissions (2/2)</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Review IEEE P802.19.1a-D0.4</vt:lpstr>
      <vt:lpstr>Motion #1</vt:lpstr>
      <vt:lpstr>Comments resolution from TG review</vt:lpstr>
      <vt:lpstr>Technical presentations and text proposals</vt:lpstr>
      <vt:lpstr>PowerPoint プレゼンテーション</vt:lpstr>
      <vt:lpstr>Agenda for Tuesday PM1</vt:lpstr>
      <vt:lpstr>Approval of agenda</vt:lpstr>
      <vt:lpstr>Technical presentations and text proposals</vt:lpstr>
      <vt:lpstr>PowerPoint プレゼンテーション</vt:lpstr>
      <vt:lpstr>Agenda for Wednesday AM1</vt:lpstr>
      <vt:lpstr>PowerPoint プレゼンテーション</vt:lpstr>
      <vt:lpstr>Agenda for Wednesday PM1</vt:lpstr>
      <vt:lpstr>PowerPoint プレゼンテーション</vt:lpstr>
      <vt:lpstr>Agenda for Thursday PM1</vt:lpstr>
      <vt:lpstr>Motion #2</vt:lpstr>
      <vt:lpstr>Project timeline</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426</cp:revision>
  <cp:lastPrinted>2014-11-08T20:15:38Z</cp:lastPrinted>
  <dcterms:created xsi:type="dcterms:W3CDTF">2014-10-30T17:06:39Z</dcterms:created>
  <dcterms:modified xsi:type="dcterms:W3CDTF">2016-09-13T07:57:34Z</dcterms:modified>
</cp:coreProperties>
</file>