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
  </p:notesMasterIdLst>
  <p:handoutMasterIdLst>
    <p:handoutMasterId r:id="rId8"/>
  </p:handoutMasterIdLst>
  <p:sldIdLst>
    <p:sldId id="256" r:id="rId2"/>
    <p:sldId id="280" r:id="rId3"/>
    <p:sldId id="281" r:id="rId4"/>
    <p:sldId id="282" r:id="rId5"/>
    <p:sldId id="283" r:id="rId6"/>
  </p:sldIdLst>
  <p:sldSz cx="9753600" cy="7315200"/>
  <p:notesSz cx="7315200" cy="9601200"/>
  <p:defaultTextStyle>
    <a:defPPr>
      <a:defRPr lang="en-GB"/>
    </a:defPPr>
    <a:lvl1pPr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1pPr>
    <a:lvl2pPr marL="785372" indent="-302066"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2pPr>
    <a:lvl3pPr marL="1208265"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3pPr>
    <a:lvl4pPr marL="1691571"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4pPr>
    <a:lvl5pPr marL="2174878"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5pPr>
    <a:lvl6pPr marL="2416531" algn="l" defTabSz="966612" rtl="0" eaLnBrk="1" latinLnBrk="0" hangingPunct="1">
      <a:defRPr sz="2537" kern="1200">
        <a:solidFill>
          <a:schemeClr val="bg1"/>
        </a:solidFill>
        <a:latin typeface="Times New Roman" pitchFamily="16" charset="0"/>
        <a:ea typeface="MS Gothic" charset="-128"/>
        <a:cs typeface="+mn-cs"/>
      </a:defRPr>
    </a:lvl6pPr>
    <a:lvl7pPr marL="2899837" algn="l" defTabSz="966612" rtl="0" eaLnBrk="1" latinLnBrk="0" hangingPunct="1">
      <a:defRPr sz="2537" kern="1200">
        <a:solidFill>
          <a:schemeClr val="bg1"/>
        </a:solidFill>
        <a:latin typeface="Times New Roman" pitchFamily="16" charset="0"/>
        <a:ea typeface="MS Gothic" charset="-128"/>
        <a:cs typeface="+mn-cs"/>
      </a:defRPr>
    </a:lvl7pPr>
    <a:lvl8pPr marL="3383143" algn="l" defTabSz="966612" rtl="0" eaLnBrk="1" latinLnBrk="0" hangingPunct="1">
      <a:defRPr sz="2537" kern="1200">
        <a:solidFill>
          <a:schemeClr val="bg1"/>
        </a:solidFill>
        <a:latin typeface="Times New Roman" pitchFamily="16" charset="0"/>
        <a:ea typeface="MS Gothic" charset="-128"/>
        <a:cs typeface="+mn-cs"/>
      </a:defRPr>
    </a:lvl8pPr>
    <a:lvl9pPr marL="3866449" algn="l" defTabSz="966612" rtl="0" eaLnBrk="1" latinLnBrk="0" hangingPunct="1">
      <a:defRPr sz="2537"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304" userDrawn="1">
          <p15:clr>
            <a:srgbClr val="A4A3A4"/>
          </p15:clr>
        </p15:guide>
        <p15:guide id="2" pos="3072" userDrawn="1">
          <p15:clr>
            <a:srgbClr val="A4A3A4"/>
          </p15:clr>
        </p15:guide>
      </p15:sldGuideLst>
    </p:ext>
    <p:ext uri="{2D200454-40CA-4A62-9FC3-DE9A4176ACB9}">
      <p15:notesGuideLst xmlns:p15="http://schemas.microsoft.com/office/powerpoint/2012/main">
        <p15:guide id="1" orient="horz" pos="2980" userDrawn="1">
          <p15:clr>
            <a:srgbClr val="A4A3A4"/>
          </p15:clr>
        </p15:guide>
        <p15:guide id="2" pos="227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4831" autoAdjust="0"/>
    <p:restoredTop sz="94127" autoAdjust="0"/>
  </p:normalViewPr>
  <p:slideViewPr>
    <p:cSldViewPr>
      <p:cViewPr varScale="1">
        <p:scale>
          <a:sx n="81" d="100"/>
          <a:sy n="81" d="100"/>
        </p:scale>
        <p:origin x="2082" y="102"/>
      </p:cViewPr>
      <p:guideLst>
        <p:guide orient="horz" pos="2304"/>
        <p:guide pos="3072"/>
      </p:guideLst>
    </p:cSldViewPr>
  </p:slideViewPr>
  <p:outlineViewPr>
    <p:cViewPr varScale="1">
      <p:scale>
        <a:sx n="170" d="200"/>
        <a:sy n="170" d="200"/>
      </p:scale>
      <p:origin x="0" y="-5499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980"/>
        <p:guide pos="227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55" cy="479567"/>
          </a:xfrm>
          <a:prstGeom prst="rect">
            <a:avLst/>
          </a:prstGeom>
        </p:spPr>
        <p:txBody>
          <a:bodyPr vert="horz" lIns="95390" tIns="47695" rIns="95390" bIns="47695" rtlCol="0"/>
          <a:lstStyle>
            <a:lvl1pPr algn="l">
              <a:defRPr sz="1300"/>
            </a:lvl1pPr>
          </a:lstStyle>
          <a:p>
            <a:endParaRPr lang="en-US" dirty="0"/>
          </a:p>
        </p:txBody>
      </p:sp>
      <p:sp>
        <p:nvSpPr>
          <p:cNvPr id="3" name="Date Placeholder 2"/>
          <p:cNvSpPr>
            <a:spLocks noGrp="1"/>
          </p:cNvSpPr>
          <p:nvPr>
            <p:ph type="dt" sz="quarter" idx="1"/>
          </p:nvPr>
        </p:nvSpPr>
        <p:spPr>
          <a:xfrm>
            <a:off x="4143271" y="0"/>
            <a:ext cx="3170255" cy="479567"/>
          </a:xfrm>
          <a:prstGeom prst="rect">
            <a:avLst/>
          </a:prstGeom>
        </p:spPr>
        <p:txBody>
          <a:bodyPr vert="horz" lIns="95390" tIns="47695" rIns="95390" bIns="47695" rtlCol="0"/>
          <a:lstStyle>
            <a:lvl1pPr algn="r">
              <a:defRPr sz="1300"/>
            </a:lvl1pPr>
          </a:lstStyle>
          <a:p>
            <a:fld id="{B87CCAAF-252C-4847-8D16-EDD6B40E4912}" type="datetimeFigureOut">
              <a:rPr lang="en-US" smtClean="0"/>
              <a:pPr/>
              <a:t>3/17/2016</a:t>
            </a:fld>
            <a:endParaRPr lang="en-US" dirty="0"/>
          </a:p>
        </p:txBody>
      </p:sp>
      <p:sp>
        <p:nvSpPr>
          <p:cNvPr id="4" name="Footer Placeholder 3"/>
          <p:cNvSpPr>
            <a:spLocks noGrp="1"/>
          </p:cNvSpPr>
          <p:nvPr>
            <p:ph type="ftr" sz="quarter" idx="2"/>
          </p:nvPr>
        </p:nvSpPr>
        <p:spPr>
          <a:xfrm>
            <a:off x="0" y="9119991"/>
            <a:ext cx="3170255" cy="479567"/>
          </a:xfrm>
          <a:prstGeom prst="rect">
            <a:avLst/>
          </a:prstGeom>
        </p:spPr>
        <p:txBody>
          <a:bodyPr vert="horz" lIns="95390" tIns="47695" rIns="95390" bIns="47695"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3271" y="9119991"/>
            <a:ext cx="3170255" cy="479567"/>
          </a:xfrm>
          <a:prstGeom prst="rect">
            <a:avLst/>
          </a:prstGeom>
        </p:spPr>
        <p:txBody>
          <a:bodyPr vert="horz" lIns="95390" tIns="47695" rIns="95390" bIns="47695" rtlCol="0" anchor="b"/>
          <a:lstStyle>
            <a:lvl1pPr algn="r">
              <a:defRPr sz="13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1"/>
            <a:ext cx="7315200" cy="9601200"/>
          </a:xfrm>
          <a:prstGeom prst="roundRect">
            <a:avLst>
              <a:gd name="adj" fmla="val 19"/>
            </a:avLst>
          </a:prstGeom>
          <a:solidFill>
            <a:srgbClr val="FFFFFF"/>
          </a:solidFill>
          <a:ln w="9525">
            <a:noFill/>
            <a:round/>
            <a:headEnd/>
            <a:tailEnd/>
          </a:ln>
          <a:effectLst/>
        </p:spPr>
        <p:txBody>
          <a:bodyPr wrap="none" lIns="95390" tIns="47695" rIns="95390" bIns="47695" anchor="ctr"/>
          <a:lstStyle/>
          <a:p>
            <a:endParaRPr lang="en-GB" dirty="0"/>
          </a:p>
        </p:txBody>
      </p:sp>
      <p:sp>
        <p:nvSpPr>
          <p:cNvPr id="2050" name="Rectangle 2"/>
          <p:cNvSpPr>
            <a:spLocks noGrp="1" noChangeArrowheads="1"/>
          </p:cNvSpPr>
          <p:nvPr>
            <p:ph type="hdr"/>
          </p:nvPr>
        </p:nvSpPr>
        <p:spPr bwMode="auto">
          <a:xfrm>
            <a:off x="5950299" y="100184"/>
            <a:ext cx="674914"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89987" y="100184"/>
            <a:ext cx="870857"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1265238" y="725488"/>
            <a:ext cx="4783137" cy="358775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74690" y="4560818"/>
            <a:ext cx="5364146" cy="4319390"/>
          </a:xfrm>
          <a:prstGeom prst="rect">
            <a:avLst/>
          </a:prstGeom>
          <a:noFill/>
          <a:ln w="9525">
            <a:noFill/>
            <a:round/>
            <a:headEnd/>
            <a:tailEnd/>
          </a:ln>
          <a:effectLst/>
        </p:spPr>
        <p:txBody>
          <a:bodyPr vert="horz" wrap="square" lIns="97644" tIns="48071" rIns="97644" bIns="48071"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652199" y="9295723"/>
            <a:ext cx="973015" cy="18722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76951" algn="l"/>
                <a:tab pos="1430853" algn="l"/>
                <a:tab pos="2384755" algn="l"/>
                <a:tab pos="3338657" algn="l"/>
                <a:tab pos="4292559" algn="l"/>
                <a:tab pos="5246461" algn="l"/>
                <a:tab pos="6200364" algn="l"/>
                <a:tab pos="7154266" algn="l"/>
                <a:tab pos="8108168" algn="l"/>
                <a:tab pos="9062070" algn="l"/>
                <a:tab pos="10015972" algn="l"/>
                <a:tab pos="10969874" algn="l"/>
              </a:tabLst>
              <a:defRPr sz="13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399693" y="9295722"/>
            <a:ext cx="539262" cy="3761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3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62001" y="9295723"/>
            <a:ext cx="777457" cy="200055"/>
          </a:xfrm>
          <a:prstGeom prst="rect">
            <a:avLst/>
          </a:prstGeom>
          <a:noFill/>
          <a:ln w="9525">
            <a:noFill/>
            <a:round/>
            <a:headEnd/>
            <a:tailEnd/>
          </a:ln>
          <a:effectLst/>
        </p:spPr>
        <p:txBody>
          <a:bodyPr wrap="none" lIns="0" tIns="0" rIns="0" bIns="0">
            <a:spAutoFit/>
          </a:bodyPr>
          <a:lstStyle/>
          <a:p>
            <a:pPr>
              <a:tabLst>
                <a:tab pos="0" algn="l"/>
                <a:tab pos="953902" algn="l"/>
                <a:tab pos="1907804" algn="l"/>
                <a:tab pos="2861706" algn="l"/>
                <a:tab pos="3815608" algn="l"/>
                <a:tab pos="4769510" algn="l"/>
                <a:tab pos="5723412" algn="l"/>
                <a:tab pos="6677315" algn="l"/>
                <a:tab pos="7631217" algn="l"/>
                <a:tab pos="8585119" algn="l"/>
                <a:tab pos="9539021" algn="l"/>
                <a:tab pos="10492923" algn="l"/>
              </a:tabLst>
            </a:pPr>
            <a:r>
              <a:rPr lang="en-US" sz="1300" dirty="0">
                <a:solidFill>
                  <a:srgbClr val="000000"/>
                </a:solidFill>
              </a:rPr>
              <a:t>Submission</a:t>
            </a:r>
          </a:p>
        </p:txBody>
      </p:sp>
      <p:sp>
        <p:nvSpPr>
          <p:cNvPr id="2057" name="Line 9"/>
          <p:cNvSpPr>
            <a:spLocks noChangeShapeType="1"/>
          </p:cNvSpPr>
          <p:nvPr/>
        </p:nvSpPr>
        <p:spPr bwMode="auto">
          <a:xfrm>
            <a:off x="763675" y="9294081"/>
            <a:ext cx="5787851"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
        <p:nvSpPr>
          <p:cNvPr id="2058" name="Line 10"/>
          <p:cNvSpPr>
            <a:spLocks noChangeShapeType="1"/>
          </p:cNvSpPr>
          <p:nvPr/>
        </p:nvSpPr>
        <p:spPr bwMode="auto">
          <a:xfrm>
            <a:off x="683288" y="307121"/>
            <a:ext cx="5948624"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1pPr>
    <a:lvl2pPr marL="785372" indent="-302066"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2pPr>
    <a:lvl3pPr marL="1208265"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3pPr>
    <a:lvl4pPr marL="1691571"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4pPr>
    <a:lvl5pPr marL="2174878"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5pPr>
    <a:lvl6pPr marL="2416531" algn="l" defTabSz="966612" rtl="0" eaLnBrk="1" latinLnBrk="0" hangingPunct="1">
      <a:defRPr sz="1269" kern="1200">
        <a:solidFill>
          <a:schemeClr val="tx1"/>
        </a:solidFill>
        <a:latin typeface="+mn-lt"/>
        <a:ea typeface="+mn-ea"/>
        <a:cs typeface="+mn-cs"/>
      </a:defRPr>
    </a:lvl6pPr>
    <a:lvl7pPr marL="2899837" algn="l" defTabSz="966612" rtl="0" eaLnBrk="1" latinLnBrk="0" hangingPunct="1">
      <a:defRPr sz="1269" kern="1200">
        <a:solidFill>
          <a:schemeClr val="tx1"/>
        </a:solidFill>
        <a:latin typeface="+mn-lt"/>
        <a:ea typeface="+mn-ea"/>
        <a:cs typeface="+mn-cs"/>
      </a:defRPr>
    </a:lvl7pPr>
    <a:lvl8pPr marL="3383143" algn="l" defTabSz="966612" rtl="0" eaLnBrk="1" latinLnBrk="0" hangingPunct="1">
      <a:defRPr sz="1269" kern="1200">
        <a:solidFill>
          <a:schemeClr val="tx1"/>
        </a:solidFill>
        <a:latin typeface="+mn-lt"/>
        <a:ea typeface="+mn-ea"/>
        <a:cs typeface="+mn-cs"/>
      </a:defRPr>
    </a:lvl8pPr>
    <a:lvl9pPr marL="3866449" algn="l" defTabSz="966612" rtl="0" eaLnBrk="1" latinLnBrk="0" hangingPunct="1">
      <a:defRPr sz="126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217527" y="725921"/>
            <a:ext cx="4880149" cy="3588543"/>
          </a:xfrm>
          <a:prstGeom prst="rect">
            <a:avLst/>
          </a:prstGeom>
          <a:solidFill>
            <a:srgbClr val="FFFFFF"/>
          </a:solidFill>
          <a:ln w="9525">
            <a:solidFill>
              <a:srgbClr val="000000"/>
            </a:solidFill>
            <a:miter lim="800000"/>
            <a:headEnd/>
            <a:tailEnd/>
          </a:ln>
          <a:effectLst/>
        </p:spPr>
        <p:txBody>
          <a:bodyPr wrap="none" lIns="95390" tIns="47695" rIns="95390" bIns="47695" anchor="ctr"/>
          <a:lstStyle/>
          <a:p>
            <a:endParaRPr lang="en-GB" dirty="0"/>
          </a:p>
        </p:txBody>
      </p:sp>
      <p:sp>
        <p:nvSpPr>
          <p:cNvPr id="12290" name="Rectangle 2"/>
          <p:cNvSpPr txBox="1">
            <a:spLocks noGrp="1" noChangeArrowheads="1"/>
          </p:cNvSpPr>
          <p:nvPr>
            <p:ph type="body"/>
          </p:nvPr>
        </p:nvSpPr>
        <p:spPr bwMode="auto">
          <a:xfrm>
            <a:off x="974690" y="4560817"/>
            <a:ext cx="5365820" cy="4417932"/>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buFont typeface="Arial" panose="020B0604020202020204" pitchFamily="34" charset="0"/>
              <a:buChar char="•"/>
              <a:defRPr/>
            </a:lvl1pPr>
            <a:lvl2pPr marL="853463" indent="-365770">
              <a:buFont typeface="Courier New" panose="02070309020205020404" pitchFamily="49" charset="0"/>
              <a:buChar char="o"/>
              <a:defRPr/>
            </a:lvl2pPr>
            <a:lvl3pPr marL="1280195" indent="-304809">
              <a:buFont typeface="Arial" panose="020B0604020202020204" pitchFamily="34" charset="0"/>
              <a:buChar char="•"/>
              <a:defRPr/>
            </a:lvl3pPr>
            <a:lvl4pPr marL="1767887" indent="-304809">
              <a:buFont typeface="Arial" panose="020B0604020202020204" pitchFamily="34" charset="0"/>
              <a:buChar char="•"/>
              <a:defRPr/>
            </a:lvl4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715006" y="6907109"/>
            <a:ext cx="3396821" cy="24553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cs typeface="Arial Unicode MS" charset="0"/>
              </a:defRPr>
            </a:lvl1pPr>
          </a:lstStyle>
          <a:p>
            <a:r>
              <a:rPr lang="en-GB" dirty="0" smtClean="0"/>
              <a:t>Steve Shellhammer, Qualcomm</a:t>
            </a:r>
            <a:endParaRPr lang="en-GB" dirty="0"/>
          </a:p>
        </p:txBody>
      </p:sp>
      <p:sp>
        <p:nvSpPr>
          <p:cNvPr id="12" name="Rectangle 3"/>
          <p:cNvSpPr>
            <a:spLocks noGrp="1" noChangeArrowheads="1"/>
          </p:cNvSpPr>
          <p:nvPr>
            <p:ph type="dt" idx="15"/>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cs typeface="Arial Unicode MS" charset="0"/>
              </a:defRPr>
            </a:lvl1pPr>
          </a:lstStyle>
          <a:p>
            <a:r>
              <a:rPr lang="en-US" dirty="0" smtClean="0"/>
              <a:t>March 2016</a:t>
            </a:r>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1520" y="731522"/>
            <a:ext cx="8288868" cy="1136227"/>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731520" y="2113282"/>
            <a:ext cx="8288868" cy="4387427"/>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p:txBody>
      </p:sp>
      <p:sp>
        <p:nvSpPr>
          <p:cNvPr id="1027" name="Rectangle 3"/>
          <p:cNvSpPr>
            <a:spLocks noGrp="1" noChangeArrowheads="1"/>
          </p:cNvSpPr>
          <p:nvPr>
            <p:ph type="dt"/>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latin typeface="Calibri" panose="020F0502020204030204" pitchFamily="34" charset="0"/>
                <a:cs typeface="Arial Unicode MS" charset="0"/>
              </a:defRPr>
            </a:lvl1pPr>
          </a:lstStyle>
          <a:p>
            <a:r>
              <a:rPr lang="en-US" dirty="0" smtClean="0"/>
              <a:t>March 2016</a:t>
            </a:r>
            <a:endParaRPr lang="en-GB" dirty="0"/>
          </a:p>
        </p:txBody>
      </p:sp>
      <p:sp>
        <p:nvSpPr>
          <p:cNvPr id="1028" name="Rectangle 4"/>
          <p:cNvSpPr>
            <a:spLocks noGrp="1" noChangeArrowheads="1"/>
          </p:cNvSpPr>
          <p:nvPr>
            <p:ph type="ftr"/>
          </p:nvPr>
        </p:nvSpPr>
        <p:spPr bwMode="auto">
          <a:xfrm>
            <a:off x="5715006" y="6907108"/>
            <a:ext cx="3396821" cy="26263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smtClean="0"/>
              <a:t>Steve Shellhammer, Qualcomm</a:t>
            </a:r>
            <a:endParaRPr lang="en-GB" dirty="0"/>
          </a:p>
        </p:txBody>
      </p:sp>
      <p:sp>
        <p:nvSpPr>
          <p:cNvPr id="1029" name="Rectangle 5"/>
          <p:cNvSpPr>
            <a:spLocks noGrp="1" noChangeArrowheads="1"/>
          </p:cNvSpPr>
          <p:nvPr>
            <p:ph type="sldNum"/>
          </p:nvPr>
        </p:nvSpPr>
        <p:spPr bwMode="auto">
          <a:xfrm>
            <a:off x="4470401" y="6907109"/>
            <a:ext cx="728133" cy="38777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smtClean="0"/>
              <a:t>Slide </a:t>
            </a:r>
            <a:fld id="{D09C756B-EB39-4236-ADBB-73052B179AE4}" type="slidenum">
              <a:rPr lang="en-GB" smtClean="0"/>
              <a:pPr/>
              <a:t>‹#›</a:t>
            </a:fld>
            <a:endParaRPr lang="en-GB" dirty="0"/>
          </a:p>
        </p:txBody>
      </p:sp>
      <p:sp>
        <p:nvSpPr>
          <p:cNvPr id="1030" name="Line 6"/>
          <p:cNvSpPr>
            <a:spLocks noChangeShapeType="1"/>
          </p:cNvSpPr>
          <p:nvPr/>
        </p:nvSpPr>
        <p:spPr bwMode="auto">
          <a:xfrm>
            <a:off x="731520" y="650240"/>
            <a:ext cx="8290560" cy="1694"/>
          </a:xfrm>
          <a:prstGeom prst="line">
            <a:avLst/>
          </a:prstGeom>
          <a:noFill/>
          <a:ln w="12600">
            <a:solidFill>
              <a:srgbClr val="000000"/>
            </a:solidFill>
            <a:miter lim="800000"/>
            <a:headEnd/>
            <a:tailEnd/>
          </a:ln>
          <a:effectLst/>
        </p:spPr>
        <p:txBody>
          <a:bodyPr/>
          <a:lstStyle/>
          <a:p>
            <a:endParaRPr lang="en-GB" sz="2706" dirty="0">
              <a:latin typeface="Calibri" panose="020F0502020204030204" pitchFamily="34" charset="0"/>
            </a:endParaRPr>
          </a:p>
        </p:txBody>
      </p:sp>
      <p:sp>
        <p:nvSpPr>
          <p:cNvPr id="1031" name="Rectangle 7"/>
          <p:cNvSpPr>
            <a:spLocks noChangeArrowheads="1"/>
          </p:cNvSpPr>
          <p:nvPr/>
        </p:nvSpPr>
        <p:spPr bwMode="auto">
          <a:xfrm>
            <a:off x="729828" y="6907108"/>
            <a:ext cx="1022665" cy="262701"/>
          </a:xfrm>
          <a:prstGeom prst="rect">
            <a:avLst/>
          </a:prstGeom>
          <a:noFill/>
          <a:ln w="9525">
            <a:noFill/>
            <a:round/>
            <a:headEnd/>
            <a:tailEnd/>
          </a:ln>
          <a:effectLst/>
        </p:spPr>
        <p:txBody>
          <a:bodyPr wrap="none" lIns="0" tIns="0" rIns="0" bIns="0">
            <a:spAutoFit/>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1707" dirty="0">
                <a:solidFill>
                  <a:srgbClr val="000000"/>
                </a:solidFill>
                <a:latin typeface="Calibri" panose="020F0502020204030204" pitchFamily="34" charset="0"/>
              </a:rPr>
              <a:t>Submission</a:t>
            </a:r>
          </a:p>
        </p:txBody>
      </p:sp>
      <p:sp>
        <p:nvSpPr>
          <p:cNvPr id="1032" name="Line 8"/>
          <p:cNvSpPr>
            <a:spLocks noChangeShapeType="1"/>
          </p:cNvSpPr>
          <p:nvPr/>
        </p:nvSpPr>
        <p:spPr bwMode="auto">
          <a:xfrm>
            <a:off x="731520" y="6908800"/>
            <a:ext cx="8371840" cy="1694"/>
          </a:xfrm>
          <a:prstGeom prst="line">
            <a:avLst/>
          </a:prstGeom>
          <a:noFill/>
          <a:ln w="12600">
            <a:solidFill>
              <a:srgbClr val="000000"/>
            </a:solidFill>
            <a:miter lim="800000"/>
            <a:headEnd/>
            <a:tailEnd/>
          </a:ln>
          <a:effectLst/>
        </p:spPr>
        <p:txBody>
          <a:bodyPr/>
          <a:lstStyle/>
          <a:p>
            <a:endParaRPr lang="en-GB" sz="2987" dirty="0">
              <a:latin typeface="Calibri" panose="020F0502020204030204" pitchFamily="34" charset="0"/>
            </a:endParaRPr>
          </a:p>
        </p:txBody>
      </p:sp>
      <p:sp>
        <p:nvSpPr>
          <p:cNvPr id="10" name="Date Placeholder 3"/>
          <p:cNvSpPr txBox="1">
            <a:spLocks/>
          </p:cNvSpPr>
          <p:nvPr userDrawn="1"/>
        </p:nvSpPr>
        <p:spPr bwMode="auto">
          <a:xfrm>
            <a:off x="5334003" y="380978"/>
            <a:ext cx="3733826"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79226"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a:pPr>
            <a:r>
              <a:rPr kumimoji="0" lang="en-GB" sz="1920" b="1" i="0" u="none" strike="noStrike" kern="1200" cap="none" spc="0" normalizeH="0" baseline="0" noProof="0" dirty="0" smtClean="0">
                <a:ln>
                  <a:noFill/>
                </a:ln>
                <a:solidFill>
                  <a:srgbClr val="000000"/>
                </a:solidFill>
                <a:effectLst/>
                <a:uLnTx/>
                <a:uFillTx/>
                <a:latin typeface="Calibri" panose="020F0502020204030204" pitchFamily="34" charset="0"/>
                <a:ea typeface="MS Gothic" charset="-128"/>
                <a:cs typeface="Arial Unicode MS" charset="0"/>
              </a:rPr>
              <a:t>doc.: IEEE </a:t>
            </a:r>
            <a:r>
              <a:rPr kumimoji="0" lang="en-GB" sz="1920" b="1" i="0" u="none" strike="noStrike" kern="1200" cap="none" spc="0" normalizeH="0" baseline="0" noProof="0" dirty="0" smtClean="0">
                <a:ln>
                  <a:noFill/>
                </a:ln>
                <a:solidFill>
                  <a:srgbClr val="000000"/>
                </a:solidFill>
                <a:effectLst/>
                <a:uLnTx/>
                <a:uFillTx/>
                <a:latin typeface="Calibri" panose="020F0502020204030204" pitchFamily="34" charset="0"/>
                <a:ea typeface="MS Gothic" charset="-128"/>
                <a:cs typeface="Arial Unicode MS" charset="0"/>
              </a:rPr>
              <a:t>802.19-16/0065r0</a:t>
            </a:r>
            <a:endParaRPr kumimoji="0" lang="en-GB" sz="1920" b="1" i="0" u="none" strike="noStrike" kern="1200" cap="none" spc="0" normalizeH="0" baseline="0" noProof="0" dirty="0" smtClean="0">
              <a:ln>
                <a:noFill/>
              </a:ln>
              <a:solidFill>
                <a:srgbClr val="000000"/>
              </a:solidFill>
              <a:effectLst/>
              <a:uLnTx/>
              <a:uFillTx/>
              <a:latin typeface="Calibri" panose="020F0502020204030204" pitchFamily="34"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50" r:id="rId1"/>
  </p:sldLayoutIdLst>
  <p:timing>
    <p:tnLst>
      <p:par>
        <p:cTn id="1" dur="indefinite" restart="never" nodeType="tmRoot"/>
      </p:par>
    </p:tnLst>
  </p:timing>
  <p:hf hdr="0"/>
  <p:txStyles>
    <p:titleStyle>
      <a:lvl1pPr algn="ctr" defTabSz="479226" rtl="0" eaLnBrk="1" fontAlgn="base" hangingPunct="1">
        <a:spcBef>
          <a:spcPct val="0"/>
        </a:spcBef>
        <a:spcAft>
          <a:spcPct val="0"/>
        </a:spcAft>
        <a:buClr>
          <a:srgbClr val="000000"/>
        </a:buClr>
        <a:buSzPct val="100000"/>
        <a:buFont typeface="Times New Roman" pitchFamily="16" charset="0"/>
        <a:defRPr sz="3840" b="1">
          <a:solidFill>
            <a:srgbClr val="000000"/>
          </a:solidFill>
          <a:latin typeface="Calibri" panose="020F0502020204030204" pitchFamily="34" charset="0"/>
          <a:ea typeface="+mj-ea"/>
          <a:cs typeface="+mj-cs"/>
        </a:defRPr>
      </a:lvl1pPr>
      <a:lvl2pPr marL="792502" indent="-304809"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2pPr>
      <a:lvl3pPr marL="1219232"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3pPr>
      <a:lvl4pPr marL="1706925"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4pPr>
      <a:lvl5pPr marL="2194618"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5pPr>
      <a:lvl6pPr marL="2682311"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6pPr>
      <a:lvl7pPr marL="3170004"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7pPr>
      <a:lvl8pPr marL="3657697"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8pPr>
      <a:lvl9pPr marL="4145390"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9pPr>
    </p:titleStyle>
    <p:bodyStyle>
      <a:lvl1pPr marL="365770" indent="-365770" algn="l" defTabSz="479226" rtl="0" eaLnBrk="1" fontAlgn="base" hangingPunct="1">
        <a:spcBef>
          <a:spcPts val="640"/>
        </a:spcBef>
        <a:spcAft>
          <a:spcPct val="0"/>
        </a:spcAft>
        <a:buClr>
          <a:srgbClr val="000000"/>
        </a:buClr>
        <a:buSzPct val="100000"/>
        <a:buFont typeface="Times New Roman" pitchFamily="16" charset="0"/>
        <a:defRPr sz="2560" b="1">
          <a:solidFill>
            <a:srgbClr val="000000"/>
          </a:solidFill>
          <a:latin typeface="Calibri" panose="020F0502020204030204" pitchFamily="34" charset="0"/>
          <a:ea typeface="+mn-ea"/>
          <a:cs typeface="+mn-cs"/>
        </a:defRPr>
      </a:lvl1pPr>
      <a:lvl2pPr marL="792502" indent="-304809" algn="l" defTabSz="479226" rtl="0" eaLnBrk="1" fontAlgn="base" hangingPunct="1">
        <a:spcBef>
          <a:spcPts val="533"/>
        </a:spcBef>
        <a:spcAft>
          <a:spcPct val="0"/>
        </a:spcAft>
        <a:buClr>
          <a:srgbClr val="000000"/>
        </a:buClr>
        <a:buSzPct val="100000"/>
        <a:buFont typeface="Times New Roman" pitchFamily="16" charset="0"/>
        <a:defRPr sz="2133">
          <a:solidFill>
            <a:srgbClr val="000000"/>
          </a:solidFill>
          <a:latin typeface="Calibri" panose="020F0502020204030204" pitchFamily="34" charset="0"/>
          <a:ea typeface="+mn-ea"/>
        </a:defRPr>
      </a:lvl2pPr>
      <a:lvl3pPr marL="1219232" indent="-243846" algn="l" defTabSz="479226" rtl="0" eaLnBrk="1" fontAlgn="base" hangingPunct="1">
        <a:spcBef>
          <a:spcPts val="480"/>
        </a:spcBef>
        <a:spcAft>
          <a:spcPct val="0"/>
        </a:spcAft>
        <a:buClr>
          <a:srgbClr val="000000"/>
        </a:buClr>
        <a:buSzPct val="100000"/>
        <a:buFont typeface="Times New Roman" pitchFamily="16" charset="0"/>
        <a:defRPr>
          <a:solidFill>
            <a:srgbClr val="000000"/>
          </a:solidFill>
          <a:latin typeface="Calibri" panose="020F0502020204030204" pitchFamily="34" charset="0"/>
          <a:ea typeface="+mn-ea"/>
        </a:defRPr>
      </a:lvl3pPr>
      <a:lvl4pPr marL="1706925"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4pPr>
      <a:lvl5pPr marL="2194618"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5pPr>
      <a:lvl6pPr marL="2682311"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6pPr>
      <a:lvl7pPr marL="3170004"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7pPr>
      <a:lvl8pPr marL="3657697"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8pPr>
      <a:lvl9pPr marL="4145390"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9pPr>
    </p:bodyStyle>
    <p:otherStyle>
      <a:defPPr>
        <a:defRPr lang="en-US"/>
      </a:defPPr>
      <a:lvl1pPr marL="0" algn="l" defTabSz="975386" rtl="0" eaLnBrk="1" latinLnBrk="0" hangingPunct="1">
        <a:defRPr sz="1920" kern="1200">
          <a:solidFill>
            <a:schemeClr val="tx1"/>
          </a:solidFill>
          <a:latin typeface="+mn-lt"/>
          <a:ea typeface="+mn-ea"/>
          <a:cs typeface="+mn-cs"/>
        </a:defRPr>
      </a:lvl1pPr>
      <a:lvl2pPr marL="487693" algn="l" defTabSz="975386" rtl="0" eaLnBrk="1" latinLnBrk="0" hangingPunct="1">
        <a:defRPr sz="1920" kern="1200">
          <a:solidFill>
            <a:schemeClr val="tx1"/>
          </a:solidFill>
          <a:latin typeface="+mn-lt"/>
          <a:ea typeface="+mn-ea"/>
          <a:cs typeface="+mn-cs"/>
        </a:defRPr>
      </a:lvl2pPr>
      <a:lvl3pPr marL="975386" algn="l" defTabSz="975386" rtl="0" eaLnBrk="1" latinLnBrk="0" hangingPunct="1">
        <a:defRPr sz="1920" kern="1200">
          <a:solidFill>
            <a:schemeClr val="tx1"/>
          </a:solidFill>
          <a:latin typeface="+mn-lt"/>
          <a:ea typeface="+mn-ea"/>
          <a:cs typeface="+mn-cs"/>
        </a:defRPr>
      </a:lvl3pPr>
      <a:lvl4pPr marL="1463079" algn="l" defTabSz="975386" rtl="0" eaLnBrk="1" latinLnBrk="0" hangingPunct="1">
        <a:defRPr sz="1920" kern="1200">
          <a:solidFill>
            <a:schemeClr val="tx1"/>
          </a:solidFill>
          <a:latin typeface="+mn-lt"/>
          <a:ea typeface="+mn-ea"/>
          <a:cs typeface="+mn-cs"/>
        </a:defRPr>
      </a:lvl4pPr>
      <a:lvl5pPr marL="1950772" algn="l" defTabSz="975386" rtl="0" eaLnBrk="1" latinLnBrk="0" hangingPunct="1">
        <a:defRPr sz="1920" kern="1200">
          <a:solidFill>
            <a:schemeClr val="tx1"/>
          </a:solidFill>
          <a:latin typeface="+mn-lt"/>
          <a:ea typeface="+mn-ea"/>
          <a:cs typeface="+mn-cs"/>
        </a:defRPr>
      </a:lvl5pPr>
      <a:lvl6pPr marL="2438465" algn="l" defTabSz="975386" rtl="0" eaLnBrk="1" latinLnBrk="0" hangingPunct="1">
        <a:defRPr sz="1920" kern="1200">
          <a:solidFill>
            <a:schemeClr val="tx1"/>
          </a:solidFill>
          <a:latin typeface="+mn-lt"/>
          <a:ea typeface="+mn-ea"/>
          <a:cs typeface="+mn-cs"/>
        </a:defRPr>
      </a:lvl6pPr>
      <a:lvl7pPr marL="2926158" algn="l" defTabSz="975386" rtl="0" eaLnBrk="1" latinLnBrk="0" hangingPunct="1">
        <a:defRPr sz="1920" kern="1200">
          <a:solidFill>
            <a:schemeClr val="tx1"/>
          </a:solidFill>
          <a:latin typeface="+mn-lt"/>
          <a:ea typeface="+mn-ea"/>
          <a:cs typeface="+mn-cs"/>
        </a:defRPr>
      </a:lvl7pPr>
      <a:lvl8pPr marL="3413851" algn="l" defTabSz="975386" rtl="0" eaLnBrk="1" latinLnBrk="0" hangingPunct="1">
        <a:defRPr sz="1920" kern="1200">
          <a:solidFill>
            <a:schemeClr val="tx1"/>
          </a:solidFill>
          <a:latin typeface="+mn-lt"/>
          <a:ea typeface="+mn-ea"/>
          <a:cs typeface="+mn-cs"/>
        </a:defRPr>
      </a:lvl8pPr>
      <a:lvl9pPr marL="3901544" algn="l" defTabSz="975386"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2.xml.rels><?xml version="1.0" encoding="UTF-8" standalone="yes"?>
<Relationships xmlns="http://schemas.openxmlformats.org/package/2006/relationships"><Relationship Id="rId2" Type="http://schemas.openxmlformats.org/officeDocument/2006/relationships/hyperlink" Target="https://mentor.ieee.org/802.19/dcn/16/19-16-0010-02-0000-wireless-coexistence-in-the-automotive-domain-study-group-proposal.pptx"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743373" y="355601"/>
            <a:ext cx="2457015" cy="291254"/>
          </a:xfrm>
        </p:spPr>
        <p:txBody>
          <a:bodyPr/>
          <a:lstStyle/>
          <a:p>
            <a:r>
              <a:rPr lang="en-US" dirty="0" smtClean="0"/>
              <a:t>March 2016</a:t>
            </a:r>
            <a:endParaRPr lang="en-GB" dirty="0"/>
          </a:p>
        </p:txBody>
      </p:sp>
      <p:sp>
        <p:nvSpPr>
          <p:cNvPr id="7" name="Footer Placeholder 4"/>
          <p:cNvSpPr>
            <a:spLocks noGrp="1"/>
          </p:cNvSpPr>
          <p:nvPr>
            <p:ph type="ftr" idx="14"/>
          </p:nvPr>
        </p:nvSpPr>
        <p:spPr>
          <a:xfrm>
            <a:off x="5867407" y="6907108"/>
            <a:ext cx="3244420" cy="193040"/>
          </a:xfrm>
        </p:spPr>
        <p:txBody>
          <a:bodyPr/>
          <a:lstStyle/>
          <a:p>
            <a:r>
              <a:rPr lang="en-GB" dirty="0" smtClean="0"/>
              <a:t>Steve Shellhammer, Qualcomm</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731520" y="731520"/>
            <a:ext cx="8290560" cy="1137920"/>
          </a:xfrm>
          <a:ln/>
        </p:spPr>
        <p:txBody>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3600" dirty="0" smtClean="0"/>
              <a:t>Executive Committee Motions</a:t>
            </a:r>
            <a:endParaRPr lang="en-GB" sz="3600" dirty="0"/>
          </a:p>
        </p:txBody>
      </p:sp>
      <p:sp>
        <p:nvSpPr>
          <p:cNvPr id="3074" name="Rectangle 2"/>
          <p:cNvSpPr>
            <a:spLocks noGrp="1" noChangeArrowheads="1"/>
          </p:cNvSpPr>
          <p:nvPr>
            <p:ph type="body" idx="1"/>
          </p:nvPr>
        </p:nvSpPr>
        <p:spPr>
          <a:xfrm>
            <a:off x="731520" y="1625600"/>
            <a:ext cx="8290560" cy="423334"/>
          </a:xfrm>
          <a:ln/>
        </p:spPr>
        <p:txBody>
          <a:bodyPr/>
          <a:lstStyle/>
          <a:p>
            <a:pPr marL="0" indent="0" algn="ctr">
              <a:spcBef>
                <a:spcPts val="533"/>
              </a:spcBef>
              <a:buNone/>
              <a:tabLst>
                <a:tab pos="973693" algn="l"/>
                <a:tab pos="1949079" algn="l"/>
                <a:tab pos="2924465" algn="l"/>
                <a:tab pos="3899851" algn="l"/>
                <a:tab pos="4875237" algn="l"/>
                <a:tab pos="5850623" algn="l"/>
                <a:tab pos="6826009" algn="l"/>
                <a:tab pos="7801395" algn="l"/>
                <a:tab pos="8776781" algn="l"/>
                <a:tab pos="9752167" algn="l"/>
                <a:tab pos="10727552" algn="l"/>
              </a:tabLst>
            </a:pPr>
            <a:r>
              <a:rPr lang="en-GB" sz="2133" dirty="0"/>
              <a:t>Date:</a:t>
            </a:r>
            <a:r>
              <a:rPr lang="en-GB" sz="2133" b="0" dirty="0"/>
              <a:t> </a:t>
            </a:r>
            <a:r>
              <a:rPr lang="en-GB" sz="2133" b="0" dirty="0" smtClean="0"/>
              <a:t>2016-03-16</a:t>
            </a:r>
            <a:endParaRPr lang="en-GB" sz="2133"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4249318107"/>
              </p:ext>
            </p:extLst>
          </p:nvPr>
        </p:nvGraphicFramePr>
        <p:xfrm>
          <a:off x="546100" y="2438400"/>
          <a:ext cx="8661400" cy="2679700"/>
        </p:xfrm>
        <a:graphic>
          <a:graphicData uri="http://schemas.openxmlformats.org/presentationml/2006/ole">
            <mc:AlternateContent xmlns:mc="http://schemas.openxmlformats.org/markup-compatibility/2006">
              <mc:Choice xmlns:v="urn:schemas-microsoft-com:vml" Requires="v">
                <p:oleObj spid="_x0000_s3165" name="Document" r:id="rId4" imgW="8238348" imgH="2556850" progId="Word.Document.8">
                  <p:embed/>
                </p:oleObj>
              </mc:Choice>
              <mc:Fallback>
                <p:oleObj name="Document" r:id="rId4" imgW="8238348" imgH="2556850" progId="Word.Document.8">
                  <p:embed/>
                  <p:pic>
                    <p:nvPicPr>
                      <p:cNvPr id="0" name="Picture 3"/>
                      <p:cNvPicPr>
                        <a:picLocks noChangeAspect="1" noChangeArrowheads="1"/>
                      </p:cNvPicPr>
                      <p:nvPr/>
                    </p:nvPicPr>
                    <p:blipFill>
                      <a:blip r:embed="rId5"/>
                      <a:srcRect/>
                      <a:stretch>
                        <a:fillRect/>
                      </a:stretch>
                    </p:blipFill>
                    <p:spPr bwMode="auto">
                      <a:xfrm>
                        <a:off x="546100" y="2438400"/>
                        <a:ext cx="8661400" cy="26797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68960" y="2069253"/>
            <a:ext cx="1544320" cy="406400"/>
          </a:xfrm>
          <a:prstGeom prst="rect">
            <a:avLst/>
          </a:prstGeom>
          <a:noFill/>
          <a:ln w="9525">
            <a:noFill/>
            <a:round/>
            <a:headEnd/>
            <a:tailEnd/>
          </a:ln>
          <a:effectLst/>
        </p:spPr>
        <p:txBody>
          <a:bodyPr lIns="98304" tIns="49152" rIns="98304" bIns="49152"/>
          <a:lstStyle/>
          <a:p>
            <a:pPr>
              <a:spcBef>
                <a:spcPts val="533"/>
              </a:spcBef>
              <a:tabLst>
                <a:tab pos="365770" algn="l"/>
                <a:tab pos="1341156" algn="l"/>
                <a:tab pos="2316542" algn="l"/>
                <a:tab pos="3291927" algn="l"/>
                <a:tab pos="4267313" algn="l"/>
                <a:tab pos="5242699" algn="l"/>
                <a:tab pos="6218085" algn="l"/>
                <a:tab pos="7193471" algn="l"/>
                <a:tab pos="8168857" algn="l"/>
                <a:tab pos="9144243" algn="l"/>
                <a:tab pos="10119629" algn="l"/>
                <a:tab pos="11095015" algn="l"/>
              </a:tabLst>
            </a:pPr>
            <a:r>
              <a:rPr lang="en-GB" sz="2133" dirty="0">
                <a:solidFill>
                  <a:srgbClr val="000000"/>
                </a:solidFill>
                <a:latin typeface="Calibri" panose="020F0502020204030204" pitchFamily="34" charset="0"/>
              </a:rPr>
              <a:t>Authors:</a:t>
            </a:r>
          </a:p>
        </p:txBody>
      </p:sp>
      <p:grpSp>
        <p:nvGrpSpPr>
          <p:cNvPr id="12" name="Group 11"/>
          <p:cNvGrpSpPr/>
          <p:nvPr/>
        </p:nvGrpSpPr>
        <p:grpSpPr>
          <a:xfrm>
            <a:off x="609600" y="6138102"/>
            <a:ext cx="8534400" cy="694109"/>
            <a:chOff x="571500" y="5449669"/>
            <a:chExt cx="8001000" cy="650727"/>
          </a:xfrm>
        </p:grpSpPr>
        <p:sp>
          <p:nvSpPr>
            <p:cNvPr id="4" name="TextBox 3"/>
            <p:cNvSpPr txBox="1"/>
            <p:nvPr/>
          </p:nvSpPr>
          <p:spPr>
            <a:xfrm>
              <a:off x="571500" y="5449669"/>
              <a:ext cx="8001000" cy="650727"/>
            </a:xfrm>
            <a:prstGeom prst="rect">
              <a:avLst/>
            </a:prstGeom>
            <a:noFill/>
          </p:spPr>
          <p:txBody>
            <a:bodyPr wrap="square" rtlCol="0">
              <a:spAutoFit/>
            </a:bodyPr>
            <a:lstStyle/>
            <a:p>
              <a:r>
                <a:rPr lang="en-US" sz="1280" dirty="0">
                  <a:solidFill>
                    <a:schemeClr val="tx1"/>
                  </a:solidFill>
                  <a:latin typeface="Calibri" panose="020F0502020204030204" pitchFamily="34" charset="0"/>
                </a:rPr>
                <a:t>Notice: This document has been prepared to assist IEEE 802.19.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p:txBody>
        </p:sp>
        <p:sp>
          <p:nvSpPr>
            <p:cNvPr id="5" name="Rectangle 4"/>
            <p:cNvSpPr/>
            <p:nvPr/>
          </p:nvSpPr>
          <p:spPr bwMode="auto">
            <a:xfrm>
              <a:off x="571500" y="5486400"/>
              <a:ext cx="8001000" cy="601234"/>
            </a:xfrm>
            <a:prstGeom prst="rect">
              <a:avLst/>
            </a:prstGeom>
            <a:noFill/>
            <a:ln w="19050" cap="flat" cmpd="sng" algn="ctr">
              <a:solidFill>
                <a:schemeClr val="tx1"/>
              </a:solidFill>
              <a:prstDash val="solid"/>
              <a:round/>
              <a:headEnd type="none" w="med" len="med"/>
              <a:tailEnd type="none" w="med" len="med"/>
            </a:ln>
            <a:effectLst/>
          </p:spPr>
          <p:txBody>
            <a:bodyPr vert="horz" wrap="square" lIns="97536" tIns="48768" rIns="97536" bIns="48768" numCol="1" rtlCol="0" anchor="t" anchorCtr="0" compatLnSpc="1">
              <a:prstTxWarp prst="textNoShape">
                <a:avLst/>
              </a:prstTxWarp>
            </a:bodyPr>
            <a:lstStyle/>
            <a:p>
              <a:pPr defTabSz="479226"/>
              <a:endParaRPr lang="en-US" sz="2560" dirty="0"/>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Study Group – WG Motion</a:t>
            </a:r>
            <a:endParaRPr lang="en-US" dirty="0"/>
          </a:p>
        </p:txBody>
      </p:sp>
      <p:sp>
        <p:nvSpPr>
          <p:cNvPr id="3" name="Content Placeholder 2"/>
          <p:cNvSpPr>
            <a:spLocks noGrp="1"/>
          </p:cNvSpPr>
          <p:nvPr>
            <p:ph idx="1"/>
          </p:nvPr>
        </p:nvSpPr>
        <p:spPr>
          <a:xfrm>
            <a:off x="731519" y="1752600"/>
            <a:ext cx="8380307" cy="5154509"/>
          </a:xfrm>
        </p:spPr>
        <p:txBody>
          <a:bodyPr/>
          <a:lstStyle/>
          <a:p>
            <a:pPr marL="0" indent="0">
              <a:buNone/>
            </a:pPr>
            <a:r>
              <a:rPr lang="en-US" sz="2400" u="sng" dirty="0" smtClean="0"/>
              <a:t>WG Motion</a:t>
            </a:r>
          </a:p>
          <a:p>
            <a:r>
              <a:rPr lang="en-US" sz="2400" dirty="0" smtClean="0"/>
              <a:t>“Move </a:t>
            </a:r>
            <a:r>
              <a:rPr lang="en-US" sz="2400" dirty="0"/>
              <a:t>to form a study group with the name </a:t>
            </a:r>
            <a:r>
              <a:rPr lang="en-US" sz="2400" dirty="0" smtClean="0"/>
              <a:t>‘Wireless </a:t>
            </a:r>
            <a:r>
              <a:rPr lang="en-US" sz="2400" dirty="0"/>
              <a:t>Automotive </a:t>
            </a:r>
            <a:r>
              <a:rPr lang="en-US" sz="2400" dirty="0" smtClean="0"/>
              <a:t>Coexistence’ </a:t>
            </a:r>
            <a:r>
              <a:rPr lang="en-US" sz="2400" dirty="0"/>
              <a:t>with the scope and target defined in slides 5-6-7 in document </a:t>
            </a:r>
            <a:r>
              <a:rPr lang="en-US" sz="2400" dirty="0" smtClean="0"/>
              <a:t>802.19-16/0010r2” (link </a:t>
            </a:r>
            <a:r>
              <a:rPr lang="en-US" sz="2400" dirty="0" smtClean="0">
                <a:hlinkClick r:id="rId2"/>
              </a:rPr>
              <a:t>here</a:t>
            </a:r>
            <a:r>
              <a:rPr lang="en-US" sz="2400" dirty="0" smtClean="0"/>
              <a:t>)</a:t>
            </a:r>
            <a:endParaRPr lang="en-US" sz="2400" dirty="0"/>
          </a:p>
          <a:p>
            <a:r>
              <a:rPr lang="en-US" sz="2400" dirty="0"/>
              <a:t>Move:	Naotaka Sato</a:t>
            </a:r>
          </a:p>
          <a:p>
            <a:r>
              <a:rPr lang="en-US" sz="2400" dirty="0"/>
              <a:t>Second: Mineo Takai</a:t>
            </a:r>
          </a:p>
          <a:p>
            <a:r>
              <a:rPr lang="en-US" sz="2400" dirty="0"/>
              <a:t>Vote (voting members)</a:t>
            </a:r>
          </a:p>
          <a:p>
            <a:pPr lvl="1"/>
            <a:r>
              <a:rPr lang="en-US" sz="2400" dirty="0"/>
              <a:t>Yes	</a:t>
            </a:r>
            <a:r>
              <a:rPr lang="en-US" sz="2400" dirty="0" smtClean="0"/>
              <a:t> 3	 / No</a:t>
            </a:r>
            <a:r>
              <a:rPr lang="en-US" sz="2400" dirty="0"/>
              <a:t>	</a:t>
            </a:r>
            <a:r>
              <a:rPr lang="en-US" sz="2400" dirty="0" smtClean="0"/>
              <a:t>0 / Abstain	 1</a:t>
            </a:r>
            <a:endParaRPr lang="en-US" sz="2400" dirty="0"/>
          </a:p>
          <a:p>
            <a:r>
              <a:rPr lang="en-US" sz="2400" dirty="0"/>
              <a:t>Vote (everyone in the room)</a:t>
            </a:r>
          </a:p>
          <a:p>
            <a:pPr lvl="1"/>
            <a:r>
              <a:rPr lang="en-US" sz="2400" dirty="0"/>
              <a:t>Yes	</a:t>
            </a:r>
            <a:r>
              <a:rPr lang="en-US" sz="2400" dirty="0" smtClean="0"/>
              <a:t> 11 / No </a:t>
            </a:r>
            <a:r>
              <a:rPr lang="en-US" sz="2400" dirty="0"/>
              <a:t>	</a:t>
            </a:r>
            <a:r>
              <a:rPr lang="en-US" sz="2400" dirty="0" smtClean="0"/>
              <a:t>1 / Abstain	 1</a:t>
            </a:r>
            <a:endParaRPr lang="en-US" sz="2400" dirty="0"/>
          </a:p>
          <a:p>
            <a:r>
              <a:rPr lang="en-US" sz="2400" dirty="0"/>
              <a:t>Motion </a:t>
            </a:r>
            <a:r>
              <a:rPr lang="en-US" sz="2400" dirty="0" smtClean="0"/>
              <a:t>Passes</a:t>
            </a:r>
            <a:endParaRPr lang="en-US" sz="24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March 2016</a:t>
            </a:r>
            <a:endParaRPr lang="en-GB" dirty="0"/>
          </a:p>
        </p:txBody>
      </p:sp>
    </p:spTree>
    <p:extLst>
      <p:ext uri="{BB962C8B-B14F-4D97-AF65-F5344CB8AC3E}">
        <p14:creationId xmlns:p14="http://schemas.microsoft.com/office/powerpoint/2010/main" val="22865874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20" y="768773"/>
            <a:ext cx="8288868" cy="1136227"/>
          </a:xfrm>
        </p:spPr>
        <p:txBody>
          <a:bodyPr/>
          <a:lstStyle/>
          <a:p>
            <a:r>
              <a:rPr lang="en-US" dirty="0" smtClean="0"/>
              <a:t>Wireless Automotive Coexistence Study Group – EC Motion </a:t>
            </a:r>
            <a:endParaRPr lang="en-US" dirty="0"/>
          </a:p>
        </p:txBody>
      </p:sp>
      <p:sp>
        <p:nvSpPr>
          <p:cNvPr id="3" name="Content Placeholder 2"/>
          <p:cNvSpPr>
            <a:spLocks noGrp="1"/>
          </p:cNvSpPr>
          <p:nvPr>
            <p:ph idx="1"/>
          </p:nvPr>
        </p:nvSpPr>
        <p:spPr/>
        <p:txBody>
          <a:bodyPr/>
          <a:lstStyle/>
          <a:p>
            <a:pPr marL="0" indent="0">
              <a:buNone/>
            </a:pPr>
            <a:r>
              <a:rPr lang="en-US" sz="2400" u="sng" dirty="0" smtClean="0"/>
              <a:t>Motion</a:t>
            </a:r>
          </a:p>
          <a:p>
            <a:r>
              <a:rPr lang="en-US" sz="2400" dirty="0" smtClean="0"/>
              <a:t>Move to approve formation of an IEEE 802.19 study group on “Wireless Automotive Coexistence” with the scope as specified in Slides 5-7 of document IEEE 802.19-16/10r2</a:t>
            </a:r>
          </a:p>
          <a:p>
            <a:r>
              <a:rPr lang="en-US" sz="2400" dirty="0" smtClean="0"/>
              <a:t>Move:		Steve Shellhammer</a:t>
            </a:r>
          </a:p>
          <a:p>
            <a:r>
              <a:rPr lang="en-US" sz="2400" dirty="0" smtClean="0"/>
              <a:t>Second:		</a:t>
            </a:r>
            <a:r>
              <a:rPr lang="en-US" sz="2400" dirty="0" smtClean="0"/>
              <a:t>Subir Das</a:t>
            </a:r>
            <a:endParaRPr lang="en-US" sz="2400" dirty="0" smtClean="0"/>
          </a:p>
          <a:p>
            <a:r>
              <a:rPr lang="en-US" sz="2400" dirty="0" smtClean="0"/>
              <a:t>Vote:	</a:t>
            </a:r>
          </a:p>
          <a:p>
            <a:endParaRPr lang="en-US" sz="24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March 2016</a:t>
            </a:r>
            <a:endParaRPr lang="en-GB" dirty="0"/>
          </a:p>
        </p:txBody>
      </p:sp>
    </p:spTree>
    <p:extLst>
      <p:ext uri="{BB962C8B-B14F-4D97-AF65-F5344CB8AC3E}">
        <p14:creationId xmlns:p14="http://schemas.microsoft.com/office/powerpoint/2010/main" val="4288505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Press Release – EC Motion</a:t>
            </a:r>
            <a:endParaRPr lang="en-US" dirty="0"/>
          </a:p>
        </p:txBody>
      </p:sp>
      <p:sp>
        <p:nvSpPr>
          <p:cNvPr id="3" name="Content Placeholder 2"/>
          <p:cNvSpPr>
            <a:spLocks noGrp="1"/>
          </p:cNvSpPr>
          <p:nvPr>
            <p:ph idx="1"/>
          </p:nvPr>
        </p:nvSpPr>
        <p:spPr/>
        <p:txBody>
          <a:bodyPr/>
          <a:lstStyle/>
          <a:p>
            <a:r>
              <a:rPr lang="en-US" sz="2400" dirty="0" smtClean="0"/>
              <a:t>Move to approve the press release, document IEEE </a:t>
            </a:r>
            <a:r>
              <a:rPr lang="en-US" sz="2400" dirty="0" smtClean="0"/>
              <a:t>802.19-16/56r1, </a:t>
            </a:r>
            <a:r>
              <a:rPr lang="en-US" sz="2400" dirty="0" smtClean="0"/>
              <a:t>on the formation of the new study group on </a:t>
            </a:r>
            <a:r>
              <a:rPr lang="en-US" sz="2400" dirty="0" smtClean="0"/>
              <a:t>“Wireless </a:t>
            </a:r>
            <a:r>
              <a:rPr lang="en-US" sz="2400" dirty="0" smtClean="0"/>
              <a:t>Automotive Coexistence</a:t>
            </a:r>
            <a:r>
              <a:rPr lang="en-US" sz="2400" dirty="0" smtClean="0"/>
              <a:t>,” </a:t>
            </a:r>
            <a:r>
              <a:rPr lang="en-US" sz="2400" dirty="0" smtClean="0"/>
              <a:t>giving the 802.19 chair and the IEEE staff editorial </a:t>
            </a:r>
            <a:r>
              <a:rPr lang="en-US" sz="2400" dirty="0" smtClean="0"/>
              <a:t>rights</a:t>
            </a:r>
            <a:endParaRPr lang="en-US" sz="2400" dirty="0" smtClean="0"/>
          </a:p>
          <a:p>
            <a:r>
              <a:rPr lang="en-US" sz="2400" dirty="0" smtClean="0"/>
              <a:t>Move:		Steve Shellhammer</a:t>
            </a:r>
          </a:p>
          <a:p>
            <a:r>
              <a:rPr lang="en-US" sz="2400" dirty="0" smtClean="0"/>
              <a:t>Second:		</a:t>
            </a:r>
            <a:r>
              <a:rPr lang="en-US" sz="2400" dirty="0" smtClean="0"/>
              <a:t>Subir Das</a:t>
            </a:r>
            <a:endParaRPr lang="en-US" sz="2400" dirty="0" smtClean="0"/>
          </a:p>
          <a:p>
            <a:r>
              <a:rPr lang="en-US" sz="2400" dirty="0" smtClean="0"/>
              <a:t>Vote:</a:t>
            </a:r>
          </a:p>
          <a:p>
            <a:endParaRPr lang="en-US" sz="2400" dirty="0"/>
          </a:p>
          <a:p>
            <a:r>
              <a:rPr lang="en-US" sz="2400" dirty="0" smtClean="0"/>
              <a:t>For Reference:  WG Motion</a:t>
            </a:r>
          </a:p>
          <a:p>
            <a:pPr lvl="1"/>
            <a:r>
              <a:rPr lang="en-US" sz="2400" dirty="0" smtClean="0"/>
              <a:t>Vote: 	</a:t>
            </a:r>
            <a:r>
              <a:rPr lang="en-US" sz="2400" dirty="0" smtClean="0"/>
              <a:t>5/0/0</a:t>
            </a:r>
            <a:endParaRPr lang="en-US" sz="24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March 2016</a:t>
            </a:r>
            <a:endParaRPr lang="en-GB" dirty="0"/>
          </a:p>
        </p:txBody>
      </p:sp>
    </p:spTree>
    <p:extLst>
      <p:ext uri="{BB962C8B-B14F-4D97-AF65-F5344CB8AC3E}">
        <p14:creationId xmlns:p14="http://schemas.microsoft.com/office/powerpoint/2010/main" val="3724707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3GPP LAA Liaison – EC Motion</a:t>
            </a:r>
            <a:endParaRPr lang="en-US" dirty="0"/>
          </a:p>
        </p:txBody>
      </p:sp>
      <p:sp>
        <p:nvSpPr>
          <p:cNvPr id="3" name="Content Placeholder 2"/>
          <p:cNvSpPr>
            <a:spLocks noGrp="1"/>
          </p:cNvSpPr>
          <p:nvPr>
            <p:ph idx="1"/>
          </p:nvPr>
        </p:nvSpPr>
        <p:spPr/>
        <p:txBody>
          <a:bodyPr/>
          <a:lstStyle/>
          <a:p>
            <a:r>
              <a:rPr lang="en-US" sz="2400" dirty="0" smtClean="0"/>
              <a:t>Move to approve the liaison to 3GPP on LAA, in document IEEE </a:t>
            </a:r>
            <a:r>
              <a:rPr lang="en-US" sz="2400" dirty="0" smtClean="0"/>
              <a:t>802.19-16/37r8, </a:t>
            </a:r>
            <a:r>
              <a:rPr lang="en-US" sz="2400" dirty="0" smtClean="0"/>
              <a:t>and give the 802 chair editorial </a:t>
            </a:r>
            <a:r>
              <a:rPr lang="en-US" sz="2400" dirty="0" smtClean="0"/>
              <a:t>rights</a:t>
            </a:r>
            <a:endParaRPr lang="en-US" sz="2400" dirty="0" smtClean="0"/>
          </a:p>
          <a:p>
            <a:r>
              <a:rPr lang="en-US" sz="2400" dirty="0" smtClean="0"/>
              <a:t>Move:	</a:t>
            </a:r>
            <a:r>
              <a:rPr lang="en-US" sz="2400" dirty="0" smtClean="0"/>
              <a:t>	Steve </a:t>
            </a:r>
            <a:r>
              <a:rPr lang="en-US" sz="2400" dirty="0" smtClean="0"/>
              <a:t>Shellhammer</a:t>
            </a:r>
          </a:p>
          <a:p>
            <a:r>
              <a:rPr lang="en-US" sz="2400" dirty="0" smtClean="0"/>
              <a:t>Second:	</a:t>
            </a:r>
            <a:r>
              <a:rPr lang="en-US" sz="2400" dirty="0" smtClean="0"/>
              <a:t>	Subir Das</a:t>
            </a:r>
            <a:endParaRPr lang="en-US" sz="2400" dirty="0" smtClean="0"/>
          </a:p>
          <a:p>
            <a:r>
              <a:rPr lang="en-US" sz="2400" dirty="0" smtClean="0"/>
              <a:t>Vote:</a:t>
            </a:r>
          </a:p>
          <a:p>
            <a:endParaRPr lang="en-US" sz="2400" dirty="0"/>
          </a:p>
          <a:p>
            <a:r>
              <a:rPr lang="en-US" sz="2400" dirty="0" smtClean="0"/>
              <a:t>For Reference – WG Motion</a:t>
            </a:r>
          </a:p>
          <a:p>
            <a:pPr lvl="1"/>
            <a:r>
              <a:rPr lang="en-US" sz="2400" dirty="0" smtClean="0"/>
              <a:t>WG Members:	</a:t>
            </a:r>
            <a:r>
              <a:rPr lang="en-US" sz="2400" dirty="0" smtClean="0"/>
              <a:t>1/0/4</a:t>
            </a:r>
            <a:endParaRPr lang="en-US" sz="2400" dirty="0" smtClean="0"/>
          </a:p>
          <a:p>
            <a:pPr lvl="1"/>
            <a:r>
              <a:rPr lang="en-US" sz="2400" dirty="0" smtClean="0"/>
              <a:t>Everyone in the Room:	</a:t>
            </a:r>
            <a:r>
              <a:rPr lang="en-US" sz="2400" dirty="0" smtClean="0"/>
              <a:t>14/0/9</a:t>
            </a:r>
            <a:r>
              <a:rPr lang="en-US" sz="2400" dirty="0" smtClean="0"/>
              <a:t>	</a:t>
            </a:r>
            <a:endParaRPr lang="en-US" sz="24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March 2016</a:t>
            </a:r>
            <a:endParaRPr lang="en-GB" dirty="0"/>
          </a:p>
        </p:txBody>
      </p:sp>
    </p:spTree>
    <p:extLst>
      <p:ext uri="{BB962C8B-B14F-4D97-AF65-F5344CB8AC3E}">
        <p14:creationId xmlns:p14="http://schemas.microsoft.com/office/powerpoint/2010/main" val="3166448815"/>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461</TotalTime>
  <Words>280</Words>
  <Application>Microsoft Office PowerPoint</Application>
  <PresentationFormat>Custom</PresentationFormat>
  <Paragraphs>56</Paragraphs>
  <Slides>5</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13" baseType="lpstr">
      <vt:lpstr>Arial Unicode MS</vt:lpstr>
      <vt:lpstr>MS Gothic</vt:lpstr>
      <vt:lpstr>Arial</vt:lpstr>
      <vt:lpstr>Calibri</vt:lpstr>
      <vt:lpstr>Courier New</vt:lpstr>
      <vt:lpstr>Times New Roman</vt:lpstr>
      <vt:lpstr>Office Theme</vt:lpstr>
      <vt:lpstr>Document</vt:lpstr>
      <vt:lpstr>Executive Committee Motions</vt:lpstr>
      <vt:lpstr>New Study Group – WG Motion</vt:lpstr>
      <vt:lpstr>Wireless Automotive Coexistence Study Group – EC Motion </vt:lpstr>
      <vt:lpstr>Press Release – EC Motion</vt:lpstr>
      <vt:lpstr>3GPP LAA Liaison – EC Motion</vt:lpstr>
    </vt:vector>
  </TitlesOfParts>
  <Company>Qualcomm Incorporated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Shellhammer, Steve</dc:creator>
  <cp:lastModifiedBy>Shellhammer, Steve</cp:lastModifiedBy>
  <cp:revision>88</cp:revision>
  <cp:lastPrinted>2015-01-08T23:35:49Z</cp:lastPrinted>
  <dcterms:created xsi:type="dcterms:W3CDTF">2014-10-30T17:06:39Z</dcterms:created>
  <dcterms:modified xsi:type="dcterms:W3CDTF">2016-03-17T12:39:33Z</dcterms:modified>
</cp:coreProperties>
</file>