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31" r:id="rId21"/>
    <p:sldId id="350" r:id="rId22"/>
    <p:sldId id="332" r:id="rId23"/>
    <p:sldId id="348" r:id="rId24"/>
    <p:sldId id="334" r:id="rId25"/>
    <p:sldId id="349" r:id="rId26"/>
    <p:sldId id="336" r:id="rId27"/>
    <p:sldId id="351" r:id="rId28"/>
    <p:sldId id="337"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31"/>
            <p14:sldId id="350"/>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802.19-16/0046r0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a:t>
            </a:r>
            <a:r>
              <a:rPr lang="en-US" dirty="0" smtClean="0"/>
              <a:t>Macau</a:t>
            </a:r>
            <a:r>
              <a:rPr lang="en-US" dirty="0" smtClean="0"/>
              <a:t> </a:t>
            </a:r>
            <a:r>
              <a:rPr lang="en-US" dirty="0" smtClean="0"/>
              <a:t>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2016-03-02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80"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2016 </a:t>
            </a:r>
            <a:r>
              <a:rPr kumimoji="1" lang="en-US" altLang="ja-JP" dirty="0"/>
              <a:t>TG1a meeting, document </a:t>
            </a:r>
            <a:r>
              <a:rPr kumimoji="1" lang="en-US" altLang="ja-JP" dirty="0" smtClean="0"/>
              <a:t>19-16/0046r1</a:t>
            </a:r>
            <a:endParaRPr kumimoji="1" lang="en-US" altLang="ja-JP" dirty="0" smtClean="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endParaRPr kumimoji="1" lang="en-US" altLang="ja-JP" dirty="0"/>
          </a:p>
          <a:p>
            <a:pPr lvl="1"/>
            <a:r>
              <a:rPr kumimoji="1" lang="en-US" altLang="ja-JP" dirty="0" smtClean="0"/>
              <a:t>Move: </a:t>
            </a:r>
          </a:p>
          <a:p>
            <a:pPr lvl="1"/>
            <a:r>
              <a:rPr kumimoji="1" lang="en-US" altLang="ja-JP" dirty="0" smtClean="0"/>
              <a:t>Second: </a:t>
            </a:r>
          </a:p>
          <a:p>
            <a:pPr lvl="1"/>
            <a:r>
              <a:rPr kumimoji="1" lang="en-US" altLang="ja-JP" dirty="0"/>
              <a:t>Voted: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19-16/00xxr0)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the first draft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endParaRPr kumimoji="1" lang="en-US" altLang="ja-JP" dirty="0"/>
          </a:p>
          <a:p>
            <a:r>
              <a:rPr kumimoji="1" lang="en-US" altLang="ja-JP" dirty="0" smtClean="0"/>
              <a:t>Revisit updated text proposal</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r>
              <a:rPr kumimoji="1" lang="en-US" altLang="ja-JP" dirty="0"/>
              <a:t>: </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a:t>
            </a:r>
            <a:r>
              <a:rPr kumimoji="1" lang="en-US" altLang="ja-JP" dirty="0"/>
              <a:t>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Schedule (1hour)</a:t>
            </a:r>
          </a:p>
          <a:p>
            <a:pPr lvl="1"/>
            <a:r>
              <a:rPr kumimoji="1" lang="en-US" altLang="ja-JP" dirty="0" smtClean="0"/>
              <a:t>xxx, , 2016: </a:t>
            </a:r>
            <a:r>
              <a:rPr kumimoji="1" lang="en-US" altLang="ja-JP" dirty="0"/>
              <a:t>2</a:t>
            </a:r>
            <a:r>
              <a:rPr kumimoji="1" lang="en-US" altLang="ja-JP" dirty="0" smtClean="0"/>
              <a:t>am EDT (6am UTC, 3pm JST/KST)</a:t>
            </a:r>
          </a:p>
          <a:p>
            <a:pPr lvl="1"/>
            <a:r>
              <a:rPr kumimoji="1" lang="en-US" altLang="ja-JP" dirty="0" smtClean="0"/>
              <a:t>xxx, , 2016: </a:t>
            </a:r>
            <a:r>
              <a:rPr kumimoji="1" lang="en-US" altLang="ja-JP" dirty="0"/>
              <a:t>2</a:t>
            </a:r>
            <a:r>
              <a:rPr kumimoji="1" lang="en-US" altLang="ja-JP" dirty="0" smtClean="0"/>
              <a:t>am EDT </a:t>
            </a:r>
            <a:r>
              <a:rPr kumimoji="1" lang="en-US" altLang="ja-JP" dirty="0"/>
              <a:t>(6am </a:t>
            </a:r>
            <a:r>
              <a:rPr kumimoji="1" lang="en-US" altLang="ja-JP" dirty="0" smtClean="0"/>
              <a:t>UTC, </a:t>
            </a:r>
            <a:r>
              <a:rPr kumimoji="1" lang="en-US" altLang="ja-JP" dirty="0"/>
              <a:t>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the first </a:t>
            </a:r>
            <a:r>
              <a:rPr kumimoji="1" lang="en-US" altLang="ja-JP" dirty="0" smtClean="0"/>
              <a:t>draft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endParaRPr kumimoji="1" lang="en-US" altLang="ja-JP" dirty="0" smtClean="0"/>
          </a:p>
          <a:p>
            <a:pPr lvl="2"/>
            <a:endParaRPr kumimoji="1" lang="en-US" altLang="ja-JP" dirty="0"/>
          </a:p>
          <a:p>
            <a:pPr lvl="1"/>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the first draft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7273</TotalTime>
  <Words>797</Words>
  <Application>Microsoft Office PowerPoint</Application>
  <PresentationFormat>ユーザー設定</PresentationFormat>
  <Paragraphs>246</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March 2016 Macau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the first draft</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306</cp:revision>
  <cp:lastPrinted>2014-11-08T20:15:38Z</cp:lastPrinted>
  <dcterms:created xsi:type="dcterms:W3CDTF">2014-10-30T17:06:39Z</dcterms:created>
  <dcterms:modified xsi:type="dcterms:W3CDTF">2016-03-02T23:08:34Z</dcterms:modified>
</cp:coreProperties>
</file>