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271" r:id="rId4"/>
    <p:sldId id="272" r:id="rId5"/>
    <p:sldId id="267" r:id="rId6"/>
    <p:sldId id="269"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7/3/2015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July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802.19-15/0051r0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ieee802.org/Communications.shtml"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July 2015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May 2015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2015-07-03</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22"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a:t>
            </a:r>
            <a:r>
              <a:rPr lang="en-US" sz="2800" dirty="0" smtClean="0"/>
              <a:t>30 voting </a:t>
            </a:r>
            <a:r>
              <a:rPr lang="en-US" sz="2800" dirty="0" smtClean="0"/>
              <a:t>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2015</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Liaisons </a:t>
            </a:r>
            <a:r>
              <a:rPr lang="en-US" dirty="0" smtClean="0"/>
              <a:t>between IEEE and 3GPP on LAA</a:t>
            </a:r>
            <a:endParaRPr lang="en-US" dirty="0"/>
          </a:p>
        </p:txBody>
      </p:sp>
      <p:sp>
        <p:nvSpPr>
          <p:cNvPr id="3" name="Content Placeholder 2"/>
          <p:cNvSpPr>
            <a:spLocks noGrp="1"/>
          </p:cNvSpPr>
          <p:nvPr>
            <p:ph idx="1"/>
          </p:nvPr>
        </p:nvSpPr>
        <p:spPr>
          <a:xfrm>
            <a:off x="709599" y="1955549"/>
            <a:ext cx="8641080" cy="4387427"/>
          </a:xfrm>
        </p:spPr>
        <p:txBody>
          <a:bodyPr/>
          <a:lstStyle/>
          <a:p>
            <a:r>
              <a:rPr lang="en-US" sz="2800" dirty="0" smtClean="0"/>
              <a:t>We received three new liaison statements from 3GPP which we will review this week</a:t>
            </a:r>
          </a:p>
          <a:p>
            <a:pPr lvl="1"/>
            <a:r>
              <a:rPr lang="en-US" sz="2400" dirty="0"/>
              <a:t>Available at </a:t>
            </a:r>
            <a:r>
              <a:rPr lang="en-US" sz="2400" dirty="0">
                <a:hlinkClick r:id="rId2"/>
              </a:rPr>
              <a:t>http://</a:t>
            </a:r>
            <a:r>
              <a:rPr lang="en-US" sz="2400" dirty="0" smtClean="0">
                <a:hlinkClick r:id="rId2"/>
              </a:rPr>
              <a:t>www.ieee802.org/Communications.shtml</a:t>
            </a:r>
            <a:r>
              <a:rPr lang="en-US" sz="2400" dirty="0" smtClean="0"/>
              <a:t> </a:t>
            </a:r>
          </a:p>
          <a:p>
            <a:r>
              <a:rPr lang="en-US" sz="2800" dirty="0" smtClean="0"/>
              <a:t>We will review these liaisons during Tuesday AM1</a:t>
            </a:r>
          </a:p>
          <a:p>
            <a:r>
              <a:rPr lang="en-US" sz="2800" dirty="0" smtClean="0"/>
              <a:t>3GPP is hosting an LAA workshop on August 29 in Beijing, and the IEEE has been invited to attend and present</a:t>
            </a:r>
            <a:endParaRPr lang="en-US" sz="2800" dirty="0" smtClean="0"/>
          </a:p>
          <a:p>
            <a:r>
              <a:rPr lang="en-US" sz="2800" dirty="0" smtClean="0"/>
              <a:t>This week we will preparing an IEEE presentation for the 3GPP LAA workshop.  Contributions encouraged</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2015</a:t>
            </a:r>
            <a:endParaRPr lang="en-GB" dirty="0"/>
          </a:p>
        </p:txBody>
      </p:sp>
    </p:spTree>
    <p:extLst>
      <p:ext uri="{BB962C8B-B14F-4D97-AF65-F5344CB8AC3E}">
        <p14:creationId xmlns:p14="http://schemas.microsoft.com/office/powerpoint/2010/main" val="3899676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 Presentation on LTE-U</a:t>
            </a:r>
            <a:endParaRPr lang="en-US" dirty="0"/>
          </a:p>
        </p:txBody>
      </p:sp>
      <p:sp>
        <p:nvSpPr>
          <p:cNvPr id="3" name="Content Placeholder 2"/>
          <p:cNvSpPr>
            <a:spLocks noGrp="1"/>
          </p:cNvSpPr>
          <p:nvPr>
            <p:ph idx="1"/>
          </p:nvPr>
        </p:nvSpPr>
        <p:spPr/>
        <p:txBody>
          <a:bodyPr/>
          <a:lstStyle/>
          <a:p>
            <a:r>
              <a:rPr lang="en-US" sz="2800" dirty="0"/>
              <a:t>We have a presentation on LTE-U by Jingyi Zhou and Mingxi Fan, on Tuesday PM1 (1:30 PM) </a:t>
            </a:r>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2015</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Coexistence in Unlicensed Bands Study Group (CUB SG)</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The 802.19.1a PAR and CSD have been submitted to the Executive Committee</a:t>
            </a:r>
          </a:p>
          <a:p>
            <a:r>
              <a:rPr lang="en-US" sz="2400" dirty="0" smtClean="0"/>
              <a:t>This week the </a:t>
            </a:r>
            <a:r>
              <a:rPr lang="en-US" sz="2400" dirty="0" smtClean="0"/>
              <a:t>CUB </a:t>
            </a:r>
            <a:r>
              <a:rPr lang="en-US" sz="2400" dirty="0" smtClean="0"/>
              <a:t>Study Group </a:t>
            </a:r>
            <a:r>
              <a:rPr lang="en-US" sz="2400" dirty="0" smtClean="0"/>
              <a:t>will respond to comments and update the PAR/CSD accordingly</a:t>
            </a:r>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2015</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2015</a:t>
            </a:r>
            <a:endParaRPr lang="en-GB" dirty="0"/>
          </a:p>
        </p:txBody>
      </p:sp>
      <p:pic>
        <p:nvPicPr>
          <p:cNvPr id="3" name="Picture 2"/>
          <p:cNvPicPr>
            <a:picLocks noChangeAspect="1"/>
          </p:cNvPicPr>
          <p:nvPr/>
        </p:nvPicPr>
        <p:blipFill>
          <a:blip r:embed="rId2"/>
          <a:stretch>
            <a:fillRect/>
          </a:stretch>
        </p:blipFill>
        <p:spPr>
          <a:xfrm>
            <a:off x="853655" y="1388043"/>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197</TotalTime>
  <Words>278</Words>
  <Application>Microsoft Office PowerPoint</Application>
  <PresentationFormat>Custom</PresentationFormat>
  <Paragraphs>40</Paragraphs>
  <Slides>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May 2015 Opening Report</vt:lpstr>
      <vt:lpstr>Voter Summary</vt:lpstr>
      <vt:lpstr>Liaisons between IEEE and 3GPP on LAA</vt:lpstr>
      <vt:lpstr>Liaison Presentation on LTE-U</vt:lpstr>
      <vt:lpstr>Coexistence in Unlicensed Bands Study Group (CUB SG)</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47</cp:revision>
  <cp:lastPrinted>2015-01-08T23:35:49Z</cp:lastPrinted>
  <dcterms:created xsi:type="dcterms:W3CDTF">2014-10-30T17:06:39Z</dcterms:created>
  <dcterms:modified xsi:type="dcterms:W3CDTF">2015-07-03T18:38:31Z</dcterms:modified>
</cp:coreProperties>
</file>