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271" r:id="rId4"/>
    <p:sldId id="267" r:id="rId5"/>
    <p:sldId id="269"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5/10/2015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802.19-15/0040r0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Communications.s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2015 </a:t>
            </a:r>
            <a:r>
              <a:rPr lang="en-GB" sz="3600" dirty="0" smtClean="0"/>
              <a:t>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2015-05-10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18"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dirty="0" smtClean="0"/>
              <a:t>IEEE 802.19 has 26 voting members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between IEEE and 3GPP on LAA</a:t>
            </a:r>
            <a:endParaRPr lang="en-US" dirty="0"/>
          </a:p>
        </p:txBody>
      </p:sp>
      <p:sp>
        <p:nvSpPr>
          <p:cNvPr id="3" name="Content Placeholder 2"/>
          <p:cNvSpPr>
            <a:spLocks noGrp="1"/>
          </p:cNvSpPr>
          <p:nvPr>
            <p:ph idx="1"/>
          </p:nvPr>
        </p:nvSpPr>
        <p:spPr/>
        <p:txBody>
          <a:bodyPr/>
          <a:lstStyle/>
          <a:p>
            <a:r>
              <a:rPr lang="en-US" sz="2400" dirty="0" smtClean="0"/>
              <a:t>We received three new liaison statements from 3GPP which we will review this week</a:t>
            </a:r>
          </a:p>
          <a:p>
            <a:pPr lvl="1"/>
            <a:r>
              <a:rPr lang="en-US" sz="2200" dirty="0"/>
              <a:t>Available at </a:t>
            </a:r>
            <a:r>
              <a:rPr lang="en-US" sz="2200" dirty="0">
                <a:hlinkClick r:id="rId2"/>
              </a:rPr>
              <a:t>http://</a:t>
            </a:r>
            <a:r>
              <a:rPr lang="en-US" sz="2200" dirty="0" smtClean="0">
                <a:hlinkClick r:id="rId2"/>
              </a:rPr>
              <a:t>www.ieee802.org/Communications.shtml</a:t>
            </a:r>
            <a:r>
              <a:rPr lang="en-US" sz="2200" dirty="0" smtClean="0"/>
              <a:t> </a:t>
            </a:r>
          </a:p>
          <a:p>
            <a:r>
              <a:rPr lang="en-US" sz="2400" dirty="0" smtClean="0"/>
              <a:t>We have a presentation from 3GPP </a:t>
            </a:r>
            <a:r>
              <a:rPr lang="en-US" sz="2400" dirty="0"/>
              <a:t>by Havish Koorapaty, </a:t>
            </a:r>
            <a:r>
              <a:rPr lang="en-US" sz="2400" dirty="0" smtClean="0"/>
              <a:t>on Tuesday PM2 (4 PM) in Georgia B (second floor)</a:t>
            </a:r>
          </a:p>
          <a:p>
            <a:r>
              <a:rPr lang="en-US" sz="2400" dirty="0" smtClean="0"/>
              <a:t>We will hear proposals for a potential new liaison from IEEE to 3GPP this week</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3899676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Coexistence in Unlicensed Bands Study Group (CUB SG)</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CUB Study Group has prepared a draft PAR and CSD which it will consider this week for submission to the executive committee</a:t>
            </a:r>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pic>
        <p:nvPicPr>
          <p:cNvPr id="7" name="Picture 6"/>
          <p:cNvPicPr>
            <a:picLocks noChangeAspect="1"/>
          </p:cNvPicPr>
          <p:nvPr/>
        </p:nvPicPr>
        <p:blipFill>
          <a:blip r:embed="rId2"/>
          <a:stretch>
            <a:fillRect/>
          </a:stretch>
        </p:blipFill>
        <p:spPr>
          <a:xfrm>
            <a:off x="838200" y="13668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185</TotalTime>
  <Words>235</Words>
  <Application>Microsoft Office PowerPoint</Application>
  <PresentationFormat>Custom</PresentationFormat>
  <Paragraphs>33</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May 2015 Opening Report</vt:lpstr>
      <vt:lpstr>Voter Summary</vt:lpstr>
      <vt:lpstr>Liaison between IEEE and 3GPP on LAA</vt:lpstr>
      <vt:lpstr>Coexistence in Unlicensed Bands Study Group (CUB SG)</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43</cp:revision>
  <cp:lastPrinted>2015-01-08T23:35:49Z</cp:lastPrinted>
  <dcterms:created xsi:type="dcterms:W3CDTF">2014-10-30T17:06:39Z</dcterms:created>
  <dcterms:modified xsi:type="dcterms:W3CDTF">2015-05-11T03:44:58Z</dcterms:modified>
</cp:coreProperties>
</file>