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65" r:id="rId4"/>
    <p:sldId id="266" r:id="rId5"/>
    <p:sldId id="270" r:id="rId6"/>
    <p:sldId id="267"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3/1/2015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March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March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802.19-15/0019r0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9/dcn/15/19-15-0008-00-0000-3gpp-and-unlicensed-spectrum.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Communications/15_01/15_0202_Liaison_802LMSC_3GPP_TSG.pdf" TargetMode="External"/><Relationship Id="rId2" Type="http://schemas.openxmlformats.org/officeDocument/2006/relationships/hyperlink" Target="https://mentor.ieee.org/802.19/dcn/14/19-14-0089-01-0000-liaison-approval-process.ppt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March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March 2015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2015-03-01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11"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dirty="0" smtClean="0"/>
              <a:t>IEEE 802.19 has 26 voting members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6854"/>
            <a:ext cx="8288868" cy="1029545"/>
          </a:xfrm>
        </p:spPr>
        <p:txBody>
          <a:bodyPr/>
          <a:lstStyle/>
          <a:p>
            <a:r>
              <a:rPr lang="en-US" sz="3200" dirty="0" smtClean="0"/>
              <a:t>December Coexistence Lessons Learned Liaison</a:t>
            </a:r>
            <a:endParaRPr lang="en-US" sz="3200" dirty="0"/>
          </a:p>
        </p:txBody>
      </p:sp>
      <p:sp>
        <p:nvSpPr>
          <p:cNvPr id="3" name="Content Placeholder 2"/>
          <p:cNvSpPr>
            <a:spLocks noGrp="1"/>
          </p:cNvSpPr>
          <p:nvPr>
            <p:ph idx="1"/>
          </p:nvPr>
        </p:nvSpPr>
        <p:spPr>
          <a:xfrm>
            <a:off x="381000" y="1676400"/>
            <a:ext cx="8915400" cy="5105400"/>
          </a:xfrm>
        </p:spPr>
        <p:txBody>
          <a:bodyPr/>
          <a:lstStyle/>
          <a:p>
            <a:r>
              <a:rPr lang="en-US" sz="2000" dirty="0" smtClean="0"/>
              <a:t>In November the IEEE 802 Executive Committee approved the Coexistence Lessons Learned Liaison presentation to 3GPP</a:t>
            </a:r>
          </a:p>
          <a:p>
            <a:pPr lvl="1"/>
            <a:r>
              <a:rPr lang="en-US" sz="1800" dirty="0" smtClean="0"/>
              <a:t>Doc IEEE 802.19-14/80r2</a:t>
            </a:r>
          </a:p>
          <a:p>
            <a:r>
              <a:rPr lang="en-US" sz="2000" dirty="0" smtClean="0"/>
              <a:t>The liaison was presented at the 3GPP TSG RAN meeting December 9, 2014</a:t>
            </a:r>
          </a:p>
          <a:p>
            <a:pPr lvl="1"/>
            <a:r>
              <a:rPr lang="en-US" sz="1800" dirty="0" smtClean="0"/>
              <a:t>The presentation was well received.  Several people thanked the IEEE for a very good presentation.</a:t>
            </a:r>
          </a:p>
          <a:p>
            <a:pPr lvl="1"/>
            <a:r>
              <a:rPr lang="en-US" sz="1800" dirty="0" smtClean="0"/>
              <a:t>There was interest in understanding how much one 802.11 network affects another 802.11.  They wanted to know if such a “baseline” existed in the IEEE.</a:t>
            </a:r>
          </a:p>
          <a:p>
            <a:pPr lvl="1"/>
            <a:r>
              <a:rPr lang="en-US" sz="1800" dirty="0" smtClean="0"/>
              <a:t>They asked if the IEEE planned to do its own coexistence studies.  We told them at this point the plan is to review and comment on the 3GPP coexistence studies.</a:t>
            </a:r>
          </a:p>
          <a:p>
            <a:pPr lvl="1"/>
            <a:r>
              <a:rPr lang="en-US" sz="1800" dirty="0" smtClean="0"/>
              <a:t>They asked if the IEEE had ever considered developing a management and control channel in licensed spectrum, like in LAA. We explained that IEEE typically standardizes operation in unlicensed spectrum, even for control and management channels</a:t>
            </a:r>
          </a:p>
          <a:p>
            <a:pPr lvl="1"/>
            <a:r>
              <a:rPr lang="en-US" sz="1800" dirty="0" smtClean="0"/>
              <a:t>3GPP TSG RAN Chair mentioned that he would be presenting at the January IEEE 802 session and also could return to the IEEE after the completion of the Study Item</a:t>
            </a:r>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083323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68678"/>
          </a:xfrm>
        </p:spPr>
        <p:txBody>
          <a:bodyPr/>
          <a:lstStyle/>
          <a:p>
            <a:r>
              <a:rPr lang="en-US" sz="3600" dirty="0" smtClean="0"/>
              <a:t>January Liaison from 3GPP</a:t>
            </a:r>
            <a:endParaRPr lang="en-US" sz="3600" dirty="0"/>
          </a:p>
        </p:txBody>
      </p:sp>
      <p:sp>
        <p:nvSpPr>
          <p:cNvPr id="3" name="Content Placeholder 2"/>
          <p:cNvSpPr>
            <a:spLocks noGrp="1"/>
          </p:cNvSpPr>
          <p:nvPr>
            <p:ph idx="1"/>
          </p:nvPr>
        </p:nvSpPr>
        <p:spPr>
          <a:xfrm>
            <a:off x="579120" y="1828800"/>
            <a:ext cx="8641080" cy="4671909"/>
          </a:xfrm>
        </p:spPr>
        <p:txBody>
          <a:bodyPr/>
          <a:lstStyle/>
          <a:p>
            <a:r>
              <a:rPr lang="en-US" sz="2400" dirty="0" smtClean="0"/>
              <a:t>The 3GPP TSG RAN Chair (Dino Flore) gave a liaison presentation to IEEE 802 at the January IEEE 802.19 session, which was advertised to all attendees of the January all-802 Interim and well attended by members of many working groups</a:t>
            </a:r>
          </a:p>
          <a:p>
            <a:pPr lvl="1"/>
            <a:r>
              <a:rPr lang="en-US" sz="2200" dirty="0" smtClean="0">
                <a:hlinkClick r:id="rId2"/>
              </a:rPr>
              <a:t>https</a:t>
            </a:r>
            <a:r>
              <a:rPr lang="en-US" sz="2200" dirty="0">
                <a:hlinkClick r:id="rId2"/>
              </a:rPr>
              <a:t>://</a:t>
            </a:r>
            <a:r>
              <a:rPr lang="en-US" sz="2200" dirty="0" smtClean="0">
                <a:hlinkClick r:id="rId2"/>
              </a:rPr>
              <a:t>mentor.ieee.org/802.19/dcn/15/19-15-0008-00-0000-3gpp-and-unlicensed-spectrum.pdf</a:t>
            </a:r>
            <a:r>
              <a:rPr lang="en-US" sz="2200" dirty="0" smtClean="0"/>
              <a:t> (doc IEEE </a:t>
            </a:r>
            <a:r>
              <a:rPr lang="en-US" sz="2200" dirty="0"/>
              <a:t>802.19-15/8r0 </a:t>
            </a:r>
            <a:r>
              <a:rPr lang="en-US" sz="2200" dirty="0" smtClean="0"/>
              <a:t>)</a:t>
            </a:r>
          </a:p>
          <a:p>
            <a:pPr lvl="1"/>
            <a:r>
              <a:rPr lang="en-US" sz="2200" dirty="0" smtClean="0"/>
              <a:t>There was a questions and answer period providing good interaction between TSG RAN Chair and 802 members</a:t>
            </a:r>
          </a:p>
          <a:p>
            <a:pPr lvl="1"/>
            <a:r>
              <a:rPr lang="en-US" sz="2200" dirty="0" smtClean="0"/>
              <a:t>TSG RAN Chair volunteered to attend a future IEEE 802 meeting after the completion of the Study Item in June (most likely at the July IEEE 802 Plenary)</a:t>
            </a:r>
            <a:endParaRPr lang="en-US" sz="2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296310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Liaison to 3GPP TSG RAN</a:t>
            </a:r>
            <a:endParaRPr lang="en-US" dirty="0"/>
          </a:p>
        </p:txBody>
      </p:sp>
      <p:sp>
        <p:nvSpPr>
          <p:cNvPr id="3" name="Content Placeholder 2"/>
          <p:cNvSpPr>
            <a:spLocks noGrp="1"/>
          </p:cNvSpPr>
          <p:nvPr>
            <p:ph idx="1"/>
          </p:nvPr>
        </p:nvSpPr>
        <p:spPr>
          <a:xfrm>
            <a:off x="731519" y="1952418"/>
            <a:ext cx="8380307" cy="4548292"/>
          </a:xfrm>
        </p:spPr>
        <p:txBody>
          <a:bodyPr/>
          <a:lstStyle/>
          <a:p>
            <a:r>
              <a:rPr lang="en-US" sz="2400" dirty="0" smtClean="0"/>
              <a:t>At the January Interim the WG reviewed a process document for approving liaisons to 3GPP TSG RAN regarding coexistence issues</a:t>
            </a:r>
          </a:p>
          <a:p>
            <a:pPr lvl="1"/>
            <a:r>
              <a:rPr lang="en-US" sz="2200" dirty="0"/>
              <a:t>This process document </a:t>
            </a:r>
            <a:r>
              <a:rPr lang="en-US" sz="2200" dirty="0">
                <a:hlinkClick r:id="rId2"/>
              </a:rPr>
              <a:t>https://</a:t>
            </a:r>
            <a:r>
              <a:rPr lang="en-US" sz="2200" dirty="0" smtClean="0">
                <a:hlinkClick r:id="rId2"/>
              </a:rPr>
              <a:t>mentor.ieee.org/802.19/dcn/14/19-14-0089-01-0000-liaison-approval-process.pptx</a:t>
            </a:r>
            <a:r>
              <a:rPr lang="en-US" sz="2200" dirty="0" smtClean="0"/>
              <a:t>  (doc IEEE 802.19-14/89r1) was subsequently approved by the Executive Committee</a:t>
            </a:r>
          </a:p>
          <a:p>
            <a:r>
              <a:rPr lang="en-US" sz="2400" dirty="0" smtClean="0"/>
              <a:t>At the January IEEE all-802 Interim session a liaison was drafted by members of a number of working groups and subsequently approved by the Executive Committee</a:t>
            </a:r>
            <a:endParaRPr lang="en-US" sz="2400" dirty="0"/>
          </a:p>
          <a:p>
            <a:pPr lvl="1"/>
            <a:r>
              <a:rPr lang="en-US" sz="2200" dirty="0">
                <a:hlinkClick r:id="rId3"/>
              </a:rPr>
              <a:t>http://</a:t>
            </a:r>
            <a:r>
              <a:rPr lang="en-US" sz="2200" dirty="0" smtClean="0">
                <a:hlinkClick r:id="rId3"/>
              </a:rPr>
              <a:t>www.ieee802.org/Communications/15_01/15_0202_Liaison_802LMSC_3GPP_TSG.pdf</a:t>
            </a:r>
            <a:r>
              <a:rPr lang="en-US" sz="2200" dirty="0" smtClean="0"/>
              <a:t> </a:t>
            </a:r>
          </a:p>
          <a:p>
            <a:pPr marL="0" indent="0">
              <a:buNone/>
            </a:pPr>
            <a:endParaRPr lang="en-US" sz="2400" dirty="0" smtClean="0"/>
          </a:p>
          <a:p>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Steve Shellhammer, Qualcomm</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420312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Coexistence in Unlicensed Bands Study Group (CUB SG)</a:t>
            </a:r>
            <a:endParaRPr lang="en-US" sz="3200" dirty="0"/>
          </a:p>
        </p:txBody>
      </p:sp>
      <p:sp>
        <p:nvSpPr>
          <p:cNvPr id="3" name="Content Placeholder 2"/>
          <p:cNvSpPr>
            <a:spLocks noGrp="1"/>
          </p:cNvSpPr>
          <p:nvPr>
            <p:ph idx="1"/>
          </p:nvPr>
        </p:nvSpPr>
        <p:spPr>
          <a:xfrm>
            <a:off x="731520" y="2113282"/>
            <a:ext cx="8488680" cy="4387427"/>
          </a:xfrm>
        </p:spPr>
        <p:txBody>
          <a:bodyPr/>
          <a:lstStyle/>
          <a:p>
            <a:r>
              <a:rPr lang="en-US" sz="2400" dirty="0" smtClean="0"/>
              <a:t>In November the IEEE 802 Executive Committee approved formation of the CUB SG</a:t>
            </a:r>
          </a:p>
          <a:p>
            <a:pPr lvl="1"/>
            <a:r>
              <a:rPr lang="en-US" sz="2400" dirty="0" smtClean="0"/>
              <a:t>The CUB SG met several times at the January 802 Interim</a:t>
            </a:r>
          </a:p>
          <a:p>
            <a:r>
              <a:rPr lang="en-US" sz="2400" dirty="0" smtClean="0"/>
              <a:t>The CUB SG will meet four times </a:t>
            </a:r>
            <a:r>
              <a:rPr lang="en-US" sz="2400" dirty="0"/>
              <a:t>this </a:t>
            </a:r>
            <a:r>
              <a:rPr lang="en-US" sz="2400" dirty="0" smtClean="0"/>
              <a:t>week</a:t>
            </a:r>
          </a:p>
          <a:p>
            <a:pPr lvl="1"/>
            <a:r>
              <a:rPr lang="en-US" sz="2400" dirty="0" smtClean="0"/>
              <a:t>Tuesday AM1</a:t>
            </a:r>
          </a:p>
          <a:p>
            <a:pPr lvl="1"/>
            <a:r>
              <a:rPr lang="en-US" sz="2400" dirty="0" smtClean="0"/>
              <a:t>Wednesday AM2 &amp; PM2</a:t>
            </a:r>
          </a:p>
          <a:p>
            <a:pPr lvl="1"/>
            <a:r>
              <a:rPr lang="en-US" sz="2400" dirty="0" smtClean="0"/>
              <a:t>Thursday AM2</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pic>
        <p:nvPicPr>
          <p:cNvPr id="3" name="Picture 2"/>
          <p:cNvPicPr>
            <a:picLocks noChangeAspect="1"/>
          </p:cNvPicPr>
          <p:nvPr/>
        </p:nvPicPr>
        <p:blipFill>
          <a:blip r:embed="rId2"/>
          <a:stretch>
            <a:fillRect/>
          </a:stretch>
        </p:blipFill>
        <p:spPr>
          <a:xfrm>
            <a:off x="963937" y="1388043"/>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TotalTime>
  <Words>564</Words>
  <Application>Microsoft Office PowerPoint</Application>
  <PresentationFormat>Custom</PresentationFormat>
  <Paragraphs>58</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March 2015 Opening Report</vt:lpstr>
      <vt:lpstr>Voter Summary</vt:lpstr>
      <vt:lpstr>December Coexistence Lessons Learned Liaison</vt:lpstr>
      <vt:lpstr>January Liaison from 3GPP</vt:lpstr>
      <vt:lpstr>January Liaison to 3GPP TSG RAN</vt:lpstr>
      <vt:lpstr>Coexistence in Unlicensed Bands Study Group (CUB SG)</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36</cp:revision>
  <cp:lastPrinted>2015-01-08T23:35:49Z</cp:lastPrinted>
  <dcterms:created xsi:type="dcterms:W3CDTF">2014-10-30T17:06:39Z</dcterms:created>
  <dcterms:modified xsi:type="dcterms:W3CDTF">2015-03-01T19:33:48Z</dcterms:modified>
</cp:coreProperties>
</file>