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4">
  <p:sldMasterIdLst>
    <p:sldMasterId id="2147483648" r:id="rId1"/>
  </p:sldMasterIdLst>
  <p:notesMasterIdLst>
    <p:notesMasterId r:id="rId20"/>
  </p:notesMasterIdLst>
  <p:handoutMasterIdLst>
    <p:handoutMasterId r:id="rId21"/>
  </p:handoutMasterIdLst>
  <p:sldIdLst>
    <p:sldId id="256" r:id="rId2"/>
    <p:sldId id="876" r:id="rId3"/>
    <p:sldId id="857" r:id="rId4"/>
    <p:sldId id="908" r:id="rId5"/>
    <p:sldId id="604" r:id="rId6"/>
    <p:sldId id="624" r:id="rId7"/>
    <p:sldId id="605" r:id="rId8"/>
    <p:sldId id="843" r:id="rId9"/>
    <p:sldId id="866" r:id="rId10"/>
    <p:sldId id="845" r:id="rId11"/>
    <p:sldId id="1193" r:id="rId12"/>
    <p:sldId id="1191" r:id="rId13"/>
    <p:sldId id="877" r:id="rId14"/>
    <p:sldId id="942" r:id="rId15"/>
    <p:sldId id="898" r:id="rId16"/>
    <p:sldId id="933" r:id="rId17"/>
    <p:sldId id="856" r:id="rId18"/>
    <p:sldId id="864" r:id="rId19"/>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olcomb, Jay" initials="HJ" lastIdx="2" clrIdx="0">
    <p:extLst>
      <p:ext uri="{19B8F6BF-5375-455C-9EA6-DF929625EA0E}">
        <p15:presenceInfo xmlns:p15="http://schemas.microsoft.com/office/powerpoint/2012/main" userId="S::jholcomb@itron.com::aee8fcb3-73df-479f-8979-0e12987586b3" providerId="AD"/>
      </p:ext>
    </p:extLst>
  </p:cmAuthor>
  <p:cmAuthor id="2" name="Al Petrick" initials="AP" lastIdx="1" clrIdx="1">
    <p:extLst>
      <p:ext uri="{19B8F6BF-5375-455C-9EA6-DF929625EA0E}">
        <p15:presenceInfo xmlns:p15="http://schemas.microsoft.com/office/powerpoint/2012/main" userId="b177fa8dd07d8d0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a:srgbClr val="000000"/>
    <a:srgbClr val="D5F4FF"/>
    <a:srgbClr val="85DFFF"/>
    <a:srgbClr val="FF9999"/>
    <a:srgbClr val="990033"/>
    <a:srgbClr val="993300"/>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248" autoAdjust="0"/>
    <p:restoredTop sz="96247" autoAdjust="0"/>
  </p:normalViewPr>
  <p:slideViewPr>
    <p:cSldViewPr>
      <p:cViewPr varScale="1">
        <p:scale>
          <a:sx n="99" d="100"/>
          <a:sy n="99" d="100"/>
        </p:scale>
        <p:origin x="1278" y="306"/>
      </p:cViewPr>
      <p:guideLst>
        <p:guide orient="horz" pos="2160"/>
        <p:guide pos="3840"/>
      </p:guideLst>
    </p:cSldViewPr>
  </p:slideViewPr>
  <p:outlineViewPr>
    <p:cViewPr varScale="1">
      <p:scale>
        <a:sx n="170" d="200"/>
        <a:sy n="170" d="200"/>
      </p:scale>
      <p:origin x="0" y="-79147"/>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64" d="100"/>
          <a:sy n="64" d="100"/>
        </p:scale>
        <p:origin x="3101" y="77"/>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10/16/2025</a:t>
            </a:fld>
            <a:endParaRPr lang="en-US" dirty="0"/>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dirty="0"/>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dirty="0"/>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dirty="0"/>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dirty="0"/>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txBody>
          <a:bodyPr/>
          <a:lstStyle/>
          <a:p>
            <a:endParaRPr lang="en-CA" dirty="0"/>
          </a:p>
        </p:txBody>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dirty="0"/>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dirty="0"/>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dirty="0"/>
              <a:t>Page </a:t>
            </a:r>
            <a:fld id="{47A7FEEB-9CD2-43FE-843C-C5350BEACB45}" type="slidenum">
              <a:rPr lang="en-US"/>
              <a:pPr/>
              <a:t>‹#›</a:t>
            </a:fld>
            <a:endParaRPr lang="en-US" dirty="0"/>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dirty="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dirty="0"/>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dirty="0"/>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802.11-yy/xxxxr0</a:t>
            </a:r>
          </a:p>
        </p:txBody>
      </p:sp>
      <p:sp>
        <p:nvSpPr>
          <p:cNvPr id="5" name="Rectangle 3"/>
          <p:cNvSpPr>
            <a:spLocks noGrp="1" noChangeArrowheads="1"/>
          </p:cNvSpPr>
          <p:nvPr>
            <p:ph type="dt"/>
          </p:nvPr>
        </p:nvSpPr>
        <p:spPr>
          <a:ln/>
        </p:spPr>
        <p:txBody>
          <a:bodyPr/>
          <a:lstStyle/>
          <a:p>
            <a:r>
              <a:rPr lang="en-US" dirty="0"/>
              <a:t>Month Year</a:t>
            </a:r>
          </a:p>
        </p:txBody>
      </p:sp>
      <p:sp>
        <p:nvSpPr>
          <p:cNvPr id="6" name="Rectangle 6"/>
          <p:cNvSpPr>
            <a:spLocks noGrp="1" noChangeArrowheads="1"/>
          </p:cNvSpPr>
          <p:nvPr>
            <p:ph type="ftr"/>
          </p:nvPr>
        </p:nvSpPr>
        <p:spPr>
          <a:ln/>
        </p:spPr>
        <p:txBody>
          <a:bodyPr/>
          <a:lstStyle/>
          <a:p>
            <a:r>
              <a:rPr lang="en-US" dirty="0"/>
              <a:t>John Doe, Some Company</a:t>
            </a:r>
          </a:p>
        </p:txBody>
      </p:sp>
      <p:sp>
        <p:nvSpPr>
          <p:cNvPr id="7" name="Rectangle 7"/>
          <p:cNvSpPr>
            <a:spLocks noGrp="1" noChangeArrowheads="1"/>
          </p:cNvSpPr>
          <p:nvPr>
            <p:ph type="sldNum"/>
          </p:nvPr>
        </p:nvSpPr>
        <p:spPr>
          <a:ln/>
        </p:spPr>
        <p:txBody>
          <a:bodyPr/>
          <a:lstStyle/>
          <a:p>
            <a:r>
              <a:rPr lang="en-US" dirty="0"/>
              <a:t>Page </a:t>
            </a:r>
            <a:fld id="{465D53FD-DB5F-4815-BF01-6488A8FBD189}" type="slidenum">
              <a:rPr lang="en-US"/>
              <a:pPr/>
              <a:t>1</a:t>
            </a:fld>
            <a:endParaRPr lang="en-US" dirty="0"/>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dirty="0"/>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701675"/>
            <a:ext cx="6161087" cy="3467100"/>
          </a:xfrm>
        </p:spPr>
        <p:txBody>
          <a:bodyPr/>
          <a:lstStyle/>
          <a:p>
            <a:endParaRPr lang="en-CA"/>
          </a:p>
        </p:txBody>
      </p:sp>
      <p:sp>
        <p:nvSpPr>
          <p:cNvPr id="3" name="Notes Placeholder 2"/>
          <p:cNvSpPr>
            <a:spLocks noGrp="1"/>
          </p:cNvSpPr>
          <p:nvPr>
            <p:ph type="body" idx="1"/>
          </p:nvPr>
        </p:nvSpPr>
        <p:spPr/>
        <p:txBody>
          <a:bodyPr/>
          <a:lstStyle/>
          <a:p>
            <a:pPr marL="0" marR="0" indent="190500">
              <a:spcBef>
                <a:spcPts val="0"/>
              </a:spcBef>
              <a:spcAft>
                <a:spcPts val="0"/>
              </a:spcAft>
            </a:pPr>
            <a:endParaRPr lang="en-US" dirty="0"/>
          </a:p>
        </p:txBody>
      </p:sp>
      <p:sp>
        <p:nvSpPr>
          <p:cNvPr id="4" name="Header Placeholder 3"/>
          <p:cNvSpPr>
            <a:spLocks noGrp="1"/>
          </p:cNvSpPr>
          <p:nvPr>
            <p:ph type="hdr"/>
          </p:nvPr>
        </p:nvSpPr>
        <p:spPr/>
        <p:txBody>
          <a:bodyPr/>
          <a:lstStyle/>
          <a:p>
            <a:r>
              <a:rPr lang="en-US" dirty="0"/>
              <a:t>doc.: IEEE 802.11-yy/xxxxr0</a:t>
            </a:r>
          </a:p>
        </p:txBody>
      </p:sp>
      <p:sp>
        <p:nvSpPr>
          <p:cNvPr id="5" name="Date Placeholder 4"/>
          <p:cNvSpPr>
            <a:spLocks noGrp="1"/>
          </p:cNvSpPr>
          <p:nvPr>
            <p:ph type="dt"/>
          </p:nvPr>
        </p:nvSpPr>
        <p:spPr/>
        <p:txBody>
          <a:bodyPr/>
          <a:lstStyle/>
          <a:p>
            <a:r>
              <a:rPr lang="en-US" dirty="0"/>
              <a:t>Month Year</a:t>
            </a:r>
          </a:p>
        </p:txBody>
      </p:sp>
      <p:sp>
        <p:nvSpPr>
          <p:cNvPr id="6" name="Footer Placeholder 5"/>
          <p:cNvSpPr>
            <a:spLocks noGrp="1"/>
          </p:cNvSpPr>
          <p:nvPr>
            <p:ph type="ftr"/>
          </p:nvPr>
        </p:nvSpPr>
        <p:spPr/>
        <p:txBody>
          <a:bodyPr/>
          <a:lstStyle/>
          <a:p>
            <a:r>
              <a:rPr lang="en-US" dirty="0"/>
              <a:t>John Doe, Some Company</a:t>
            </a:r>
          </a:p>
        </p:txBody>
      </p:sp>
      <p:sp>
        <p:nvSpPr>
          <p:cNvPr id="7" name="Slide Number Placeholder 6"/>
          <p:cNvSpPr>
            <a:spLocks noGrp="1"/>
          </p:cNvSpPr>
          <p:nvPr>
            <p:ph type="sldNum"/>
          </p:nvPr>
        </p:nvSpPr>
        <p:spPr/>
        <p:txBody>
          <a:bodyPr/>
          <a:lstStyle/>
          <a:p>
            <a:r>
              <a:rPr lang="en-US" dirty="0"/>
              <a:t>Page </a:t>
            </a:r>
            <a:fld id="{47A7FEEB-9CD2-43FE-843C-C5350BEACB45}" type="slidenum">
              <a:rPr lang="en-US" smtClean="0"/>
              <a:pPr/>
              <a:t>13</a:t>
            </a:fld>
            <a:endParaRPr lang="en-US" dirty="0"/>
          </a:p>
        </p:txBody>
      </p:sp>
    </p:spTree>
    <p:extLst>
      <p:ext uri="{BB962C8B-B14F-4D97-AF65-F5344CB8AC3E}">
        <p14:creationId xmlns:p14="http://schemas.microsoft.com/office/powerpoint/2010/main" val="40199936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701675"/>
            <a:ext cx="6161087" cy="3467100"/>
          </a:xfrm>
        </p:spPr>
        <p:txBody>
          <a:bodyPr/>
          <a:lstStyle/>
          <a:p>
            <a:endParaRPr lang="en-CA"/>
          </a:p>
        </p:txBody>
      </p:sp>
      <p:sp>
        <p:nvSpPr>
          <p:cNvPr id="3" name="Notes Placeholder 2"/>
          <p:cNvSpPr>
            <a:spLocks noGrp="1"/>
          </p:cNvSpPr>
          <p:nvPr>
            <p:ph type="body" idx="1"/>
          </p:nvPr>
        </p:nvSpPr>
        <p:spPr/>
        <p:txBody>
          <a:bodyPr/>
          <a:lstStyle/>
          <a:p>
            <a:pPr marL="0" marR="0" indent="190500">
              <a:spcBef>
                <a:spcPts val="0"/>
              </a:spcBef>
              <a:spcAft>
                <a:spcPts val="0"/>
              </a:spcAft>
            </a:pPr>
            <a:endParaRPr lang="en-US" dirty="0"/>
          </a:p>
        </p:txBody>
      </p:sp>
      <p:sp>
        <p:nvSpPr>
          <p:cNvPr id="4" name="Header Placeholder 3"/>
          <p:cNvSpPr>
            <a:spLocks noGrp="1"/>
          </p:cNvSpPr>
          <p:nvPr>
            <p:ph type="hdr"/>
          </p:nvPr>
        </p:nvSpPr>
        <p:spPr/>
        <p:txBody>
          <a:bodyPr/>
          <a:lstStyle/>
          <a:p>
            <a:r>
              <a:rPr lang="en-US" dirty="0"/>
              <a:t>doc.: IEEE 802.11-yy/xxxxr0</a:t>
            </a:r>
          </a:p>
        </p:txBody>
      </p:sp>
      <p:sp>
        <p:nvSpPr>
          <p:cNvPr id="5" name="Date Placeholder 4"/>
          <p:cNvSpPr>
            <a:spLocks noGrp="1"/>
          </p:cNvSpPr>
          <p:nvPr>
            <p:ph type="dt"/>
          </p:nvPr>
        </p:nvSpPr>
        <p:spPr/>
        <p:txBody>
          <a:bodyPr/>
          <a:lstStyle/>
          <a:p>
            <a:r>
              <a:rPr lang="en-US" dirty="0"/>
              <a:t>Month Year</a:t>
            </a:r>
          </a:p>
        </p:txBody>
      </p:sp>
      <p:sp>
        <p:nvSpPr>
          <p:cNvPr id="6" name="Footer Placeholder 5"/>
          <p:cNvSpPr>
            <a:spLocks noGrp="1"/>
          </p:cNvSpPr>
          <p:nvPr>
            <p:ph type="ftr"/>
          </p:nvPr>
        </p:nvSpPr>
        <p:spPr/>
        <p:txBody>
          <a:bodyPr/>
          <a:lstStyle/>
          <a:p>
            <a:r>
              <a:rPr lang="en-US" dirty="0"/>
              <a:t>John Doe, Some Company</a:t>
            </a:r>
          </a:p>
        </p:txBody>
      </p:sp>
      <p:sp>
        <p:nvSpPr>
          <p:cNvPr id="7" name="Slide Number Placeholder 6"/>
          <p:cNvSpPr>
            <a:spLocks noGrp="1"/>
          </p:cNvSpPr>
          <p:nvPr>
            <p:ph type="sldNum"/>
          </p:nvPr>
        </p:nvSpPr>
        <p:spPr/>
        <p:txBody>
          <a:bodyPr/>
          <a:lstStyle/>
          <a:p>
            <a:r>
              <a:rPr lang="en-US" dirty="0"/>
              <a:t>Page </a:t>
            </a:r>
            <a:fld id="{47A7FEEB-9CD2-43FE-843C-C5350BEACB45}" type="slidenum">
              <a:rPr lang="en-US" smtClean="0"/>
              <a:pPr/>
              <a:t>14</a:t>
            </a:fld>
            <a:endParaRPr lang="en-US" dirty="0"/>
          </a:p>
        </p:txBody>
      </p:sp>
    </p:spTree>
    <p:extLst>
      <p:ext uri="{BB962C8B-B14F-4D97-AF65-F5344CB8AC3E}">
        <p14:creationId xmlns:p14="http://schemas.microsoft.com/office/powerpoint/2010/main" val="20731527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701675"/>
            <a:ext cx="6161087" cy="3467100"/>
          </a:xfrm>
        </p:spPr>
        <p:txBody>
          <a:bodyPr/>
          <a:lstStyle/>
          <a:p>
            <a:endParaRPr lang="en-CA" dirty="0"/>
          </a:p>
        </p:txBody>
      </p:sp>
      <p:sp>
        <p:nvSpPr>
          <p:cNvPr id="3" name="Notes Placeholder 2"/>
          <p:cNvSpPr>
            <a:spLocks noGrp="1"/>
          </p:cNvSpPr>
          <p:nvPr>
            <p:ph type="body" idx="1"/>
          </p:nvPr>
        </p:nvSpPr>
        <p:spPr/>
        <p:txBody>
          <a:bodyPr/>
          <a:lstStyle/>
          <a:p>
            <a:pPr marL="0" marR="0" indent="190500">
              <a:spcBef>
                <a:spcPts val="0"/>
              </a:spcBef>
              <a:spcAft>
                <a:spcPts val="0"/>
              </a:spcAft>
            </a:pPr>
            <a:endParaRPr lang="en-US" dirty="0"/>
          </a:p>
        </p:txBody>
      </p:sp>
      <p:sp>
        <p:nvSpPr>
          <p:cNvPr id="4" name="Header Placeholder 3"/>
          <p:cNvSpPr>
            <a:spLocks noGrp="1"/>
          </p:cNvSpPr>
          <p:nvPr>
            <p:ph type="hdr"/>
          </p:nvPr>
        </p:nvSpPr>
        <p:spPr/>
        <p:txBody>
          <a:bodyPr/>
          <a:lstStyle/>
          <a:p>
            <a:r>
              <a:rPr lang="en-US" dirty="0"/>
              <a:t>doc.: IEEE 802.11-yy/xxxxr0</a:t>
            </a:r>
          </a:p>
        </p:txBody>
      </p:sp>
      <p:sp>
        <p:nvSpPr>
          <p:cNvPr id="5" name="Date Placeholder 4"/>
          <p:cNvSpPr>
            <a:spLocks noGrp="1"/>
          </p:cNvSpPr>
          <p:nvPr>
            <p:ph type="dt"/>
          </p:nvPr>
        </p:nvSpPr>
        <p:spPr/>
        <p:txBody>
          <a:bodyPr/>
          <a:lstStyle/>
          <a:p>
            <a:r>
              <a:rPr lang="en-US" dirty="0"/>
              <a:t>Month Year</a:t>
            </a:r>
          </a:p>
        </p:txBody>
      </p:sp>
      <p:sp>
        <p:nvSpPr>
          <p:cNvPr id="6" name="Footer Placeholder 5"/>
          <p:cNvSpPr>
            <a:spLocks noGrp="1"/>
          </p:cNvSpPr>
          <p:nvPr>
            <p:ph type="ftr"/>
          </p:nvPr>
        </p:nvSpPr>
        <p:spPr/>
        <p:txBody>
          <a:bodyPr/>
          <a:lstStyle/>
          <a:p>
            <a:r>
              <a:rPr lang="en-US" dirty="0"/>
              <a:t>John Doe, Some Company</a:t>
            </a:r>
          </a:p>
        </p:txBody>
      </p:sp>
      <p:sp>
        <p:nvSpPr>
          <p:cNvPr id="7" name="Slide Number Placeholder 6"/>
          <p:cNvSpPr>
            <a:spLocks noGrp="1"/>
          </p:cNvSpPr>
          <p:nvPr>
            <p:ph type="sldNum"/>
          </p:nvPr>
        </p:nvSpPr>
        <p:spPr/>
        <p:txBody>
          <a:bodyPr/>
          <a:lstStyle/>
          <a:p>
            <a:r>
              <a:rPr lang="en-US" dirty="0"/>
              <a:t>Page </a:t>
            </a:r>
            <a:fld id="{47A7FEEB-9CD2-43FE-843C-C5350BEACB45}" type="slidenum">
              <a:rPr lang="en-US" smtClean="0"/>
              <a:pPr/>
              <a:t>15</a:t>
            </a:fld>
            <a:endParaRPr lang="en-US" dirty="0"/>
          </a:p>
        </p:txBody>
      </p:sp>
    </p:spTree>
    <p:extLst>
      <p:ext uri="{BB962C8B-B14F-4D97-AF65-F5344CB8AC3E}">
        <p14:creationId xmlns:p14="http://schemas.microsoft.com/office/powerpoint/2010/main" val="18810284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701675"/>
            <a:ext cx="6161087" cy="3467100"/>
          </a:xfrm>
        </p:spPr>
        <p:txBody>
          <a:bodyPr/>
          <a:lstStyle/>
          <a:p>
            <a:endParaRPr lang="en-CA" dirty="0"/>
          </a:p>
        </p:txBody>
      </p:sp>
      <p:sp>
        <p:nvSpPr>
          <p:cNvPr id="3" name="Notes Placeholder 2"/>
          <p:cNvSpPr>
            <a:spLocks noGrp="1"/>
          </p:cNvSpPr>
          <p:nvPr>
            <p:ph type="body" idx="1"/>
          </p:nvPr>
        </p:nvSpPr>
        <p:spPr/>
        <p:txBody>
          <a:bodyPr/>
          <a:lstStyle/>
          <a:p>
            <a:pPr marL="0" marR="0" indent="190500">
              <a:spcBef>
                <a:spcPts val="0"/>
              </a:spcBef>
              <a:spcAft>
                <a:spcPts val="0"/>
              </a:spcAft>
            </a:pPr>
            <a:endParaRPr lang="en-US" dirty="0"/>
          </a:p>
        </p:txBody>
      </p:sp>
      <p:sp>
        <p:nvSpPr>
          <p:cNvPr id="4" name="Header Placeholder 3"/>
          <p:cNvSpPr>
            <a:spLocks noGrp="1"/>
          </p:cNvSpPr>
          <p:nvPr>
            <p:ph type="hdr"/>
          </p:nvPr>
        </p:nvSpPr>
        <p:spPr/>
        <p:txBody>
          <a:bodyPr/>
          <a:lstStyle/>
          <a:p>
            <a:r>
              <a:rPr lang="en-US" dirty="0"/>
              <a:t>doc.: IEEE 802.11-yy/xxxxr0</a:t>
            </a:r>
          </a:p>
        </p:txBody>
      </p:sp>
      <p:sp>
        <p:nvSpPr>
          <p:cNvPr id="5" name="Date Placeholder 4"/>
          <p:cNvSpPr>
            <a:spLocks noGrp="1"/>
          </p:cNvSpPr>
          <p:nvPr>
            <p:ph type="dt"/>
          </p:nvPr>
        </p:nvSpPr>
        <p:spPr/>
        <p:txBody>
          <a:bodyPr/>
          <a:lstStyle/>
          <a:p>
            <a:r>
              <a:rPr lang="en-US" dirty="0"/>
              <a:t>Month Year</a:t>
            </a:r>
          </a:p>
        </p:txBody>
      </p:sp>
      <p:sp>
        <p:nvSpPr>
          <p:cNvPr id="6" name="Footer Placeholder 5"/>
          <p:cNvSpPr>
            <a:spLocks noGrp="1"/>
          </p:cNvSpPr>
          <p:nvPr>
            <p:ph type="ftr"/>
          </p:nvPr>
        </p:nvSpPr>
        <p:spPr/>
        <p:txBody>
          <a:bodyPr/>
          <a:lstStyle/>
          <a:p>
            <a:r>
              <a:rPr lang="en-US" dirty="0"/>
              <a:t>John Doe, Some Company</a:t>
            </a:r>
          </a:p>
        </p:txBody>
      </p:sp>
      <p:sp>
        <p:nvSpPr>
          <p:cNvPr id="7" name="Slide Number Placeholder 6"/>
          <p:cNvSpPr>
            <a:spLocks noGrp="1"/>
          </p:cNvSpPr>
          <p:nvPr>
            <p:ph type="sldNum"/>
          </p:nvPr>
        </p:nvSpPr>
        <p:spPr/>
        <p:txBody>
          <a:bodyPr/>
          <a:lstStyle/>
          <a:p>
            <a:r>
              <a:rPr lang="en-US" dirty="0"/>
              <a:t>Page </a:t>
            </a:r>
            <a:fld id="{47A7FEEB-9CD2-43FE-843C-C5350BEACB45}" type="slidenum">
              <a:rPr lang="en-US" smtClean="0"/>
              <a:pPr/>
              <a:t>16</a:t>
            </a:fld>
            <a:endParaRPr lang="en-US" dirty="0"/>
          </a:p>
        </p:txBody>
      </p:sp>
    </p:spTree>
    <p:extLst>
      <p:ext uri="{BB962C8B-B14F-4D97-AF65-F5344CB8AC3E}">
        <p14:creationId xmlns:p14="http://schemas.microsoft.com/office/powerpoint/2010/main" val="8753059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701675"/>
            <a:ext cx="6161087" cy="3467100"/>
          </a:xfrm>
        </p:spPr>
        <p:txBody>
          <a:bodyPr/>
          <a:lstStyle/>
          <a:p>
            <a:endParaRPr lang="en-CA" dirty="0"/>
          </a:p>
        </p:txBody>
      </p:sp>
      <p:sp>
        <p:nvSpPr>
          <p:cNvPr id="3" name="Notes Placeholder 2"/>
          <p:cNvSpPr>
            <a:spLocks noGrp="1"/>
          </p:cNvSpPr>
          <p:nvPr>
            <p:ph type="body" idx="1"/>
          </p:nvPr>
        </p:nvSpPr>
        <p:spPr/>
        <p:txBody>
          <a:bodyPr/>
          <a:lstStyle/>
          <a:p>
            <a:pPr marL="0" marR="0" indent="190500">
              <a:spcBef>
                <a:spcPts val="0"/>
              </a:spcBef>
              <a:spcAft>
                <a:spcPts val="0"/>
              </a:spcAft>
            </a:pPr>
            <a:endParaRPr lang="en-US" dirty="0"/>
          </a:p>
        </p:txBody>
      </p:sp>
      <p:sp>
        <p:nvSpPr>
          <p:cNvPr id="4" name="Header Placeholder 3"/>
          <p:cNvSpPr>
            <a:spLocks noGrp="1"/>
          </p:cNvSpPr>
          <p:nvPr>
            <p:ph type="hdr"/>
          </p:nvPr>
        </p:nvSpPr>
        <p:spPr/>
        <p:txBody>
          <a:bodyPr/>
          <a:lstStyle/>
          <a:p>
            <a:r>
              <a:rPr lang="en-US" dirty="0"/>
              <a:t>doc.: IEEE 802.11-yy/xxxxr0</a:t>
            </a:r>
          </a:p>
        </p:txBody>
      </p:sp>
      <p:sp>
        <p:nvSpPr>
          <p:cNvPr id="5" name="Date Placeholder 4"/>
          <p:cNvSpPr>
            <a:spLocks noGrp="1"/>
          </p:cNvSpPr>
          <p:nvPr>
            <p:ph type="dt"/>
          </p:nvPr>
        </p:nvSpPr>
        <p:spPr/>
        <p:txBody>
          <a:bodyPr/>
          <a:lstStyle/>
          <a:p>
            <a:r>
              <a:rPr lang="en-US" dirty="0"/>
              <a:t>Month Year</a:t>
            </a:r>
          </a:p>
        </p:txBody>
      </p:sp>
      <p:sp>
        <p:nvSpPr>
          <p:cNvPr id="6" name="Footer Placeholder 5"/>
          <p:cNvSpPr>
            <a:spLocks noGrp="1"/>
          </p:cNvSpPr>
          <p:nvPr>
            <p:ph type="ftr"/>
          </p:nvPr>
        </p:nvSpPr>
        <p:spPr/>
        <p:txBody>
          <a:bodyPr/>
          <a:lstStyle/>
          <a:p>
            <a:r>
              <a:rPr lang="en-US" dirty="0"/>
              <a:t>John Doe, Some Company</a:t>
            </a:r>
          </a:p>
        </p:txBody>
      </p:sp>
      <p:sp>
        <p:nvSpPr>
          <p:cNvPr id="7" name="Slide Number Placeholder 6"/>
          <p:cNvSpPr>
            <a:spLocks noGrp="1"/>
          </p:cNvSpPr>
          <p:nvPr>
            <p:ph type="sldNum"/>
          </p:nvPr>
        </p:nvSpPr>
        <p:spPr/>
        <p:txBody>
          <a:bodyPr/>
          <a:lstStyle/>
          <a:p>
            <a:r>
              <a:rPr lang="en-US" dirty="0"/>
              <a:t>Page </a:t>
            </a:r>
            <a:fld id="{47A7FEEB-9CD2-43FE-843C-C5350BEACB45}" type="slidenum">
              <a:rPr lang="en-US" smtClean="0"/>
              <a:pPr/>
              <a:t>17</a:t>
            </a:fld>
            <a:endParaRPr lang="en-US" dirty="0"/>
          </a:p>
        </p:txBody>
      </p:sp>
    </p:spTree>
    <p:extLst>
      <p:ext uri="{BB962C8B-B14F-4D97-AF65-F5344CB8AC3E}">
        <p14:creationId xmlns:p14="http://schemas.microsoft.com/office/powerpoint/2010/main" val="12342067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701675"/>
            <a:ext cx="6161087" cy="3467100"/>
          </a:xfrm>
        </p:spPr>
        <p:txBody>
          <a:bodyPr/>
          <a:lstStyle/>
          <a:p>
            <a:endParaRPr lang="en-CA" dirty="0"/>
          </a:p>
        </p:txBody>
      </p:sp>
      <p:sp>
        <p:nvSpPr>
          <p:cNvPr id="3" name="Notes Placeholder 2"/>
          <p:cNvSpPr>
            <a:spLocks noGrp="1"/>
          </p:cNvSpPr>
          <p:nvPr>
            <p:ph type="body" idx="1"/>
          </p:nvPr>
        </p:nvSpPr>
        <p:spPr/>
        <p:txBody>
          <a:bodyPr/>
          <a:lstStyle/>
          <a:p>
            <a:pPr marL="0" marR="0" indent="190500">
              <a:spcBef>
                <a:spcPts val="0"/>
              </a:spcBef>
              <a:spcAft>
                <a:spcPts val="0"/>
              </a:spcAft>
            </a:pPr>
            <a:endParaRPr lang="en-US" dirty="0"/>
          </a:p>
        </p:txBody>
      </p:sp>
      <p:sp>
        <p:nvSpPr>
          <p:cNvPr id="4" name="Header Placeholder 3"/>
          <p:cNvSpPr>
            <a:spLocks noGrp="1"/>
          </p:cNvSpPr>
          <p:nvPr>
            <p:ph type="hdr"/>
          </p:nvPr>
        </p:nvSpPr>
        <p:spPr/>
        <p:txBody>
          <a:bodyPr/>
          <a:lstStyle/>
          <a:p>
            <a:r>
              <a:rPr lang="en-US" dirty="0"/>
              <a:t>doc.: IEEE 802.11-yy/xxxxr0</a:t>
            </a:r>
          </a:p>
        </p:txBody>
      </p:sp>
      <p:sp>
        <p:nvSpPr>
          <p:cNvPr id="5" name="Date Placeholder 4"/>
          <p:cNvSpPr>
            <a:spLocks noGrp="1"/>
          </p:cNvSpPr>
          <p:nvPr>
            <p:ph type="dt"/>
          </p:nvPr>
        </p:nvSpPr>
        <p:spPr/>
        <p:txBody>
          <a:bodyPr/>
          <a:lstStyle/>
          <a:p>
            <a:r>
              <a:rPr lang="en-US" dirty="0"/>
              <a:t>Month Year</a:t>
            </a:r>
          </a:p>
        </p:txBody>
      </p:sp>
      <p:sp>
        <p:nvSpPr>
          <p:cNvPr id="6" name="Footer Placeholder 5"/>
          <p:cNvSpPr>
            <a:spLocks noGrp="1"/>
          </p:cNvSpPr>
          <p:nvPr>
            <p:ph type="ftr"/>
          </p:nvPr>
        </p:nvSpPr>
        <p:spPr/>
        <p:txBody>
          <a:bodyPr/>
          <a:lstStyle/>
          <a:p>
            <a:r>
              <a:rPr lang="en-US" dirty="0"/>
              <a:t>John Doe, Some Company</a:t>
            </a:r>
          </a:p>
        </p:txBody>
      </p:sp>
      <p:sp>
        <p:nvSpPr>
          <p:cNvPr id="7" name="Slide Number Placeholder 6"/>
          <p:cNvSpPr>
            <a:spLocks noGrp="1"/>
          </p:cNvSpPr>
          <p:nvPr>
            <p:ph type="sldNum"/>
          </p:nvPr>
        </p:nvSpPr>
        <p:spPr/>
        <p:txBody>
          <a:bodyPr/>
          <a:lstStyle/>
          <a:p>
            <a:r>
              <a:rPr lang="en-US" dirty="0"/>
              <a:t>Page </a:t>
            </a:r>
            <a:fld id="{47A7FEEB-9CD2-43FE-843C-C5350BEACB45}" type="slidenum">
              <a:rPr lang="en-US" smtClean="0"/>
              <a:pPr/>
              <a:t>18</a:t>
            </a:fld>
            <a:endParaRPr lang="en-US" dirty="0"/>
          </a:p>
        </p:txBody>
      </p:sp>
    </p:spTree>
    <p:extLst>
      <p:ext uri="{BB962C8B-B14F-4D97-AF65-F5344CB8AC3E}">
        <p14:creationId xmlns:p14="http://schemas.microsoft.com/office/powerpoint/2010/main" val="2882130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a:noFill/>
        </p:spPr>
        <p:txBody>
          <a:bodyPr/>
          <a:lstStyle/>
          <a:p>
            <a:r>
              <a:rPr lang="en-US" dirty="0"/>
              <a:t>doc.: IEEE 802.11-16/1124r0</a:t>
            </a:r>
          </a:p>
        </p:txBody>
      </p:sp>
      <p:sp>
        <p:nvSpPr>
          <p:cNvPr id="13315" name="Rectangle 3"/>
          <p:cNvSpPr>
            <a:spLocks noGrp="1" noChangeArrowheads="1"/>
          </p:cNvSpPr>
          <p:nvPr>
            <p:ph type="dt" sz="quarter" idx="1"/>
          </p:nvPr>
        </p:nvSpPr>
        <p:spPr>
          <a:noFill/>
        </p:spPr>
        <p:txBody>
          <a:bodyPr/>
          <a:lstStyle/>
          <a:p>
            <a:r>
              <a:rPr lang="en-US" dirty="0"/>
              <a:t>September 2016</a:t>
            </a:r>
          </a:p>
        </p:txBody>
      </p:sp>
      <p:sp>
        <p:nvSpPr>
          <p:cNvPr id="13316" name="Rectangle 6"/>
          <p:cNvSpPr>
            <a:spLocks noGrp="1" noChangeArrowheads="1"/>
          </p:cNvSpPr>
          <p:nvPr>
            <p:ph type="ftr" sz="quarter" idx="4"/>
          </p:nvPr>
        </p:nvSpPr>
        <p:spPr>
          <a:noFill/>
        </p:spPr>
        <p:txBody>
          <a:bodyPr/>
          <a:lstStyle/>
          <a:p>
            <a:pPr lvl="4"/>
            <a:r>
              <a:rPr lang="en-US" dirty="0"/>
              <a:t>Dorothy Stanley (HP Enterprise)</a:t>
            </a:r>
          </a:p>
        </p:txBody>
      </p:sp>
      <p:sp>
        <p:nvSpPr>
          <p:cNvPr id="13317" name="Rectangle 7"/>
          <p:cNvSpPr>
            <a:spLocks noGrp="1" noChangeArrowheads="1"/>
          </p:cNvSpPr>
          <p:nvPr>
            <p:ph type="sldNum" sz="quarter" idx="5"/>
          </p:nvPr>
        </p:nvSpPr>
        <p:spPr>
          <a:xfrm>
            <a:off x="3279163" y="9000621"/>
            <a:ext cx="415177" cy="184666"/>
          </a:xfrm>
          <a:noFill/>
        </p:spPr>
        <p:txBody>
          <a:bodyPr/>
          <a:lstStyle/>
          <a:p>
            <a:r>
              <a:rPr lang="en-US" dirty="0"/>
              <a:t>Page </a:t>
            </a:r>
            <a:fld id="{A3D196C6-C4A5-4DEA-A136-C30BCA8401B0}" type="slidenum">
              <a:rPr lang="en-US"/>
              <a:pPr/>
              <a:t>2</a:t>
            </a:fld>
            <a:endParaRPr lang="en-US" dirty="0"/>
          </a:p>
        </p:txBody>
      </p:sp>
      <p:sp>
        <p:nvSpPr>
          <p:cNvPr id="13318" name="Rectangle 7"/>
          <p:cNvSpPr txBox="1">
            <a:spLocks noGrp="1" noChangeArrowheads="1"/>
          </p:cNvSpPr>
          <p:nvPr/>
        </p:nvSpPr>
        <p:spPr bwMode="auto">
          <a:xfrm>
            <a:off x="3885887" y="8830468"/>
            <a:ext cx="2972114" cy="465933"/>
          </a:xfrm>
          <a:prstGeom prst="rect">
            <a:avLst/>
          </a:prstGeom>
          <a:noFill/>
          <a:ln w="9525">
            <a:noFill/>
            <a:miter lim="800000"/>
            <a:headEnd/>
            <a:tailEnd/>
          </a:ln>
        </p:spPr>
        <p:txBody>
          <a:bodyPr lIns="92643" tIns="46321" rIns="92643" bIns="46321" anchor="b"/>
          <a:lstStyle/>
          <a:p>
            <a:pPr algn="r" defTabSz="927100"/>
            <a:fld id="{79C13437-2E59-4BF7-9AFD-498D09D2BC71}" type="slidenum">
              <a:rPr lang="en-US"/>
              <a:pPr algn="r" defTabSz="927100"/>
              <a:t>2</a:t>
            </a:fld>
            <a:endParaRPr lang="en-US" dirty="0"/>
          </a:p>
        </p:txBody>
      </p:sp>
      <p:sp>
        <p:nvSpPr>
          <p:cNvPr id="13319" name="Rectangle 2"/>
          <p:cNvSpPr>
            <a:spLocks noGrp="1" noRot="1" noChangeAspect="1" noChangeArrowheads="1" noTextEdit="1"/>
          </p:cNvSpPr>
          <p:nvPr>
            <p:ph type="sldImg"/>
          </p:nvPr>
        </p:nvSpPr>
        <p:spPr>
          <a:xfrm>
            <a:off x="334963" y="698500"/>
            <a:ext cx="6189662" cy="3482975"/>
          </a:xfrm>
          <a:ln/>
        </p:spPr>
        <p:txBody>
          <a:bodyPr/>
          <a:lstStyle/>
          <a:p>
            <a:endParaRPr lang="en-CA"/>
          </a:p>
        </p:txBody>
      </p:sp>
      <p:sp>
        <p:nvSpPr>
          <p:cNvPr id="13320" name="Rectangle 3"/>
          <p:cNvSpPr>
            <a:spLocks noGrp="1" noChangeArrowheads="1"/>
          </p:cNvSpPr>
          <p:nvPr>
            <p:ph type="body" idx="1"/>
          </p:nvPr>
        </p:nvSpPr>
        <p:spPr>
          <a:xfrm>
            <a:off x="915343" y="4416029"/>
            <a:ext cx="5027316" cy="4182267"/>
          </a:xfrm>
          <a:noFill/>
          <a:ln/>
        </p:spPr>
        <p:txBody>
          <a:bodyPr lIns="92643" tIns="46321" rIns="92643" bIns="46321"/>
          <a:lstStyle/>
          <a:p>
            <a:pPr defTabSz="914400"/>
            <a:endParaRPr lang="en-GB" dirty="0"/>
          </a:p>
        </p:txBody>
      </p:sp>
    </p:spTree>
    <p:extLst>
      <p:ext uri="{BB962C8B-B14F-4D97-AF65-F5344CB8AC3E}">
        <p14:creationId xmlns:p14="http://schemas.microsoft.com/office/powerpoint/2010/main" val="895121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a:noFill/>
        </p:spPr>
        <p:txBody>
          <a:bodyPr/>
          <a:lstStyle/>
          <a:p>
            <a:r>
              <a:rPr lang="en-US" dirty="0"/>
              <a:t>doc.: IEEE 802.11-16/1124r0</a:t>
            </a:r>
          </a:p>
        </p:txBody>
      </p:sp>
      <p:sp>
        <p:nvSpPr>
          <p:cNvPr id="13315" name="Rectangle 3"/>
          <p:cNvSpPr>
            <a:spLocks noGrp="1" noChangeArrowheads="1"/>
          </p:cNvSpPr>
          <p:nvPr>
            <p:ph type="dt" sz="quarter" idx="1"/>
          </p:nvPr>
        </p:nvSpPr>
        <p:spPr>
          <a:noFill/>
        </p:spPr>
        <p:txBody>
          <a:bodyPr/>
          <a:lstStyle/>
          <a:p>
            <a:r>
              <a:rPr lang="en-US" dirty="0"/>
              <a:t>September 2016</a:t>
            </a:r>
          </a:p>
        </p:txBody>
      </p:sp>
      <p:sp>
        <p:nvSpPr>
          <p:cNvPr id="13316" name="Rectangle 6"/>
          <p:cNvSpPr>
            <a:spLocks noGrp="1" noChangeArrowheads="1"/>
          </p:cNvSpPr>
          <p:nvPr>
            <p:ph type="ftr" sz="quarter" idx="4"/>
          </p:nvPr>
        </p:nvSpPr>
        <p:spPr>
          <a:noFill/>
        </p:spPr>
        <p:txBody>
          <a:bodyPr/>
          <a:lstStyle/>
          <a:p>
            <a:pPr lvl="4"/>
            <a:r>
              <a:rPr lang="en-US" dirty="0"/>
              <a:t>Dorothy Stanley (HP Enterprise)</a:t>
            </a:r>
          </a:p>
        </p:txBody>
      </p:sp>
      <p:sp>
        <p:nvSpPr>
          <p:cNvPr id="13317" name="Rectangle 7"/>
          <p:cNvSpPr>
            <a:spLocks noGrp="1" noChangeArrowheads="1"/>
          </p:cNvSpPr>
          <p:nvPr>
            <p:ph type="sldNum" sz="quarter" idx="5"/>
          </p:nvPr>
        </p:nvSpPr>
        <p:spPr>
          <a:xfrm>
            <a:off x="3279163" y="9000621"/>
            <a:ext cx="415177" cy="184666"/>
          </a:xfrm>
          <a:noFill/>
        </p:spPr>
        <p:txBody>
          <a:bodyPr/>
          <a:lstStyle/>
          <a:p>
            <a:r>
              <a:rPr lang="en-US" dirty="0"/>
              <a:t>Page </a:t>
            </a:r>
            <a:fld id="{A3D196C6-C4A5-4DEA-A136-C30BCA8401B0}" type="slidenum">
              <a:rPr lang="en-US"/>
              <a:pPr/>
              <a:t>3</a:t>
            </a:fld>
            <a:endParaRPr lang="en-US" dirty="0"/>
          </a:p>
        </p:txBody>
      </p:sp>
      <p:sp>
        <p:nvSpPr>
          <p:cNvPr id="13318" name="Rectangle 7"/>
          <p:cNvSpPr txBox="1">
            <a:spLocks noGrp="1" noChangeArrowheads="1"/>
          </p:cNvSpPr>
          <p:nvPr/>
        </p:nvSpPr>
        <p:spPr bwMode="auto">
          <a:xfrm>
            <a:off x="3885887" y="8830468"/>
            <a:ext cx="2972114" cy="465933"/>
          </a:xfrm>
          <a:prstGeom prst="rect">
            <a:avLst/>
          </a:prstGeom>
          <a:noFill/>
          <a:ln w="9525">
            <a:noFill/>
            <a:miter lim="800000"/>
            <a:headEnd/>
            <a:tailEnd/>
          </a:ln>
        </p:spPr>
        <p:txBody>
          <a:bodyPr lIns="92643" tIns="46321" rIns="92643" bIns="46321" anchor="b"/>
          <a:lstStyle/>
          <a:p>
            <a:pPr algn="r" defTabSz="927100"/>
            <a:fld id="{79C13437-2E59-4BF7-9AFD-498D09D2BC71}" type="slidenum">
              <a:rPr lang="en-US"/>
              <a:pPr algn="r" defTabSz="927100"/>
              <a:t>3</a:t>
            </a:fld>
            <a:endParaRPr lang="en-US" dirty="0"/>
          </a:p>
        </p:txBody>
      </p:sp>
      <p:sp>
        <p:nvSpPr>
          <p:cNvPr id="13319" name="Rectangle 2"/>
          <p:cNvSpPr>
            <a:spLocks noGrp="1" noRot="1" noChangeAspect="1" noChangeArrowheads="1" noTextEdit="1"/>
          </p:cNvSpPr>
          <p:nvPr>
            <p:ph type="sldImg"/>
          </p:nvPr>
        </p:nvSpPr>
        <p:spPr>
          <a:xfrm>
            <a:off x="334963" y="698500"/>
            <a:ext cx="6189662" cy="3482975"/>
          </a:xfrm>
          <a:ln/>
        </p:spPr>
        <p:txBody>
          <a:bodyPr/>
          <a:lstStyle/>
          <a:p>
            <a:endParaRPr lang="en-CA"/>
          </a:p>
        </p:txBody>
      </p:sp>
      <p:sp>
        <p:nvSpPr>
          <p:cNvPr id="13320" name="Rectangle 3"/>
          <p:cNvSpPr>
            <a:spLocks noGrp="1" noChangeArrowheads="1"/>
          </p:cNvSpPr>
          <p:nvPr>
            <p:ph type="body" idx="1"/>
          </p:nvPr>
        </p:nvSpPr>
        <p:spPr>
          <a:xfrm>
            <a:off x="915343" y="4416029"/>
            <a:ext cx="5027316" cy="4182267"/>
          </a:xfrm>
          <a:noFill/>
          <a:ln/>
        </p:spPr>
        <p:txBody>
          <a:bodyPr lIns="92643" tIns="46321" rIns="92643" bIns="46321"/>
          <a:lstStyle/>
          <a:p>
            <a:pPr defTabSz="914400"/>
            <a:endParaRPr lang="en-GB" dirty="0"/>
          </a:p>
        </p:txBody>
      </p:sp>
    </p:spTree>
    <p:extLst>
      <p:ext uri="{BB962C8B-B14F-4D97-AF65-F5344CB8AC3E}">
        <p14:creationId xmlns:p14="http://schemas.microsoft.com/office/powerpoint/2010/main" val="4775642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a:noFill/>
        </p:spPr>
        <p:txBody>
          <a:bodyPr/>
          <a:lstStyle/>
          <a:p>
            <a:r>
              <a:rPr lang="en-US" dirty="0"/>
              <a:t>doc.: IEEE 802.11-16/1124r0</a:t>
            </a:r>
          </a:p>
        </p:txBody>
      </p:sp>
      <p:sp>
        <p:nvSpPr>
          <p:cNvPr id="13315" name="Rectangle 3"/>
          <p:cNvSpPr>
            <a:spLocks noGrp="1" noChangeArrowheads="1"/>
          </p:cNvSpPr>
          <p:nvPr>
            <p:ph type="dt" sz="quarter" idx="1"/>
          </p:nvPr>
        </p:nvSpPr>
        <p:spPr>
          <a:noFill/>
        </p:spPr>
        <p:txBody>
          <a:bodyPr/>
          <a:lstStyle/>
          <a:p>
            <a:r>
              <a:rPr lang="en-US" dirty="0"/>
              <a:t>September 2016</a:t>
            </a:r>
          </a:p>
        </p:txBody>
      </p:sp>
      <p:sp>
        <p:nvSpPr>
          <p:cNvPr id="13316" name="Rectangle 6"/>
          <p:cNvSpPr>
            <a:spLocks noGrp="1" noChangeArrowheads="1"/>
          </p:cNvSpPr>
          <p:nvPr>
            <p:ph type="ftr" sz="quarter" idx="4"/>
          </p:nvPr>
        </p:nvSpPr>
        <p:spPr>
          <a:noFill/>
        </p:spPr>
        <p:txBody>
          <a:bodyPr/>
          <a:lstStyle/>
          <a:p>
            <a:pPr lvl="4"/>
            <a:r>
              <a:rPr lang="en-US" dirty="0"/>
              <a:t>Dorothy Stanley (HP Enterprise)</a:t>
            </a:r>
          </a:p>
        </p:txBody>
      </p:sp>
      <p:sp>
        <p:nvSpPr>
          <p:cNvPr id="13317" name="Rectangle 7"/>
          <p:cNvSpPr>
            <a:spLocks noGrp="1" noChangeArrowheads="1"/>
          </p:cNvSpPr>
          <p:nvPr>
            <p:ph type="sldNum" sz="quarter" idx="5"/>
          </p:nvPr>
        </p:nvSpPr>
        <p:spPr>
          <a:xfrm>
            <a:off x="3279163" y="9000621"/>
            <a:ext cx="415177" cy="184666"/>
          </a:xfrm>
          <a:noFill/>
        </p:spPr>
        <p:txBody>
          <a:bodyPr/>
          <a:lstStyle/>
          <a:p>
            <a:r>
              <a:rPr lang="en-US" dirty="0"/>
              <a:t>Page </a:t>
            </a:r>
            <a:fld id="{A3D196C6-C4A5-4DEA-A136-C30BCA8401B0}" type="slidenum">
              <a:rPr lang="en-US"/>
              <a:pPr/>
              <a:t>4</a:t>
            </a:fld>
            <a:endParaRPr lang="en-US" dirty="0"/>
          </a:p>
        </p:txBody>
      </p:sp>
      <p:sp>
        <p:nvSpPr>
          <p:cNvPr id="13318" name="Rectangle 7"/>
          <p:cNvSpPr txBox="1">
            <a:spLocks noGrp="1" noChangeArrowheads="1"/>
          </p:cNvSpPr>
          <p:nvPr/>
        </p:nvSpPr>
        <p:spPr bwMode="auto">
          <a:xfrm>
            <a:off x="3885887" y="8830468"/>
            <a:ext cx="2972114" cy="465933"/>
          </a:xfrm>
          <a:prstGeom prst="rect">
            <a:avLst/>
          </a:prstGeom>
          <a:noFill/>
          <a:ln w="9525">
            <a:noFill/>
            <a:miter lim="800000"/>
            <a:headEnd/>
            <a:tailEnd/>
          </a:ln>
        </p:spPr>
        <p:txBody>
          <a:bodyPr lIns="92643" tIns="46321" rIns="92643" bIns="46321" anchor="b"/>
          <a:lstStyle/>
          <a:p>
            <a:pPr algn="r" defTabSz="927100"/>
            <a:fld id="{79C13437-2E59-4BF7-9AFD-498D09D2BC71}" type="slidenum">
              <a:rPr lang="en-US"/>
              <a:pPr algn="r" defTabSz="927100"/>
              <a:t>4</a:t>
            </a:fld>
            <a:endParaRPr lang="en-US" dirty="0"/>
          </a:p>
        </p:txBody>
      </p:sp>
      <p:sp>
        <p:nvSpPr>
          <p:cNvPr id="13319" name="Rectangle 2"/>
          <p:cNvSpPr>
            <a:spLocks noGrp="1" noRot="1" noChangeAspect="1" noChangeArrowheads="1" noTextEdit="1"/>
          </p:cNvSpPr>
          <p:nvPr>
            <p:ph type="sldImg"/>
          </p:nvPr>
        </p:nvSpPr>
        <p:spPr>
          <a:xfrm>
            <a:off x="334963" y="698500"/>
            <a:ext cx="6189662" cy="3482975"/>
          </a:xfrm>
          <a:ln/>
        </p:spPr>
        <p:txBody>
          <a:bodyPr/>
          <a:lstStyle/>
          <a:p>
            <a:endParaRPr lang="en-CA"/>
          </a:p>
        </p:txBody>
      </p:sp>
      <p:sp>
        <p:nvSpPr>
          <p:cNvPr id="13320" name="Rectangle 3"/>
          <p:cNvSpPr>
            <a:spLocks noGrp="1" noChangeArrowheads="1"/>
          </p:cNvSpPr>
          <p:nvPr>
            <p:ph type="body" idx="1"/>
          </p:nvPr>
        </p:nvSpPr>
        <p:spPr>
          <a:xfrm>
            <a:off x="915343" y="4416029"/>
            <a:ext cx="5027316" cy="4182267"/>
          </a:xfrm>
          <a:noFill/>
          <a:ln/>
        </p:spPr>
        <p:txBody>
          <a:bodyPr lIns="92643" tIns="46321" rIns="92643" bIns="46321"/>
          <a:lstStyle/>
          <a:p>
            <a:pPr defTabSz="914400"/>
            <a:endParaRPr lang="en-GB" dirty="0"/>
          </a:p>
        </p:txBody>
      </p:sp>
    </p:spTree>
    <p:extLst>
      <p:ext uri="{BB962C8B-B14F-4D97-AF65-F5344CB8AC3E}">
        <p14:creationId xmlns:p14="http://schemas.microsoft.com/office/powerpoint/2010/main" val="6826509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701675"/>
            <a:ext cx="6161087" cy="3467100"/>
          </a:xfrm>
        </p:spPr>
        <p:txBody>
          <a:bodyPr/>
          <a:lstStyle/>
          <a:p>
            <a:endParaRPr lang="en-CA"/>
          </a:p>
        </p:txBody>
      </p:sp>
      <p:sp>
        <p:nvSpPr>
          <p:cNvPr id="3" name="Notes Placeholder 2"/>
          <p:cNvSpPr>
            <a:spLocks noGrp="1"/>
          </p:cNvSpPr>
          <p:nvPr>
            <p:ph type="body" idx="1"/>
          </p:nvPr>
        </p:nvSpPr>
        <p:spPr/>
        <p:txBody>
          <a:bodyPr/>
          <a:lstStyle/>
          <a:p>
            <a:pPr marL="0" marR="0" indent="190500">
              <a:spcBef>
                <a:spcPts val="0"/>
              </a:spcBef>
              <a:spcAft>
                <a:spcPts val="0"/>
              </a:spcAft>
            </a:pPr>
            <a:endParaRPr lang="en-US" dirty="0"/>
          </a:p>
        </p:txBody>
      </p:sp>
      <p:sp>
        <p:nvSpPr>
          <p:cNvPr id="4" name="Header Placeholder 3"/>
          <p:cNvSpPr>
            <a:spLocks noGrp="1"/>
          </p:cNvSpPr>
          <p:nvPr>
            <p:ph type="hdr"/>
          </p:nvPr>
        </p:nvSpPr>
        <p:spPr/>
        <p:txBody>
          <a:bodyPr/>
          <a:lstStyle/>
          <a:p>
            <a:r>
              <a:rPr lang="en-US" dirty="0"/>
              <a:t>doc.: IEEE 802.11-yy/xxxxr0</a:t>
            </a:r>
          </a:p>
        </p:txBody>
      </p:sp>
      <p:sp>
        <p:nvSpPr>
          <p:cNvPr id="5" name="Date Placeholder 4"/>
          <p:cNvSpPr>
            <a:spLocks noGrp="1"/>
          </p:cNvSpPr>
          <p:nvPr>
            <p:ph type="dt"/>
          </p:nvPr>
        </p:nvSpPr>
        <p:spPr/>
        <p:txBody>
          <a:bodyPr/>
          <a:lstStyle/>
          <a:p>
            <a:r>
              <a:rPr lang="en-US" dirty="0"/>
              <a:t>Month Year</a:t>
            </a:r>
          </a:p>
        </p:txBody>
      </p:sp>
      <p:sp>
        <p:nvSpPr>
          <p:cNvPr id="6" name="Footer Placeholder 5"/>
          <p:cNvSpPr>
            <a:spLocks noGrp="1"/>
          </p:cNvSpPr>
          <p:nvPr>
            <p:ph type="ftr"/>
          </p:nvPr>
        </p:nvSpPr>
        <p:spPr/>
        <p:txBody>
          <a:bodyPr/>
          <a:lstStyle/>
          <a:p>
            <a:r>
              <a:rPr lang="en-US" dirty="0"/>
              <a:t>John Doe, Some Company</a:t>
            </a:r>
          </a:p>
        </p:txBody>
      </p:sp>
      <p:sp>
        <p:nvSpPr>
          <p:cNvPr id="7" name="Slide Number Placeholder 6"/>
          <p:cNvSpPr>
            <a:spLocks noGrp="1"/>
          </p:cNvSpPr>
          <p:nvPr>
            <p:ph type="sldNum"/>
          </p:nvPr>
        </p:nvSpPr>
        <p:spPr/>
        <p:txBody>
          <a:bodyPr/>
          <a:lstStyle/>
          <a:p>
            <a:r>
              <a:rPr lang="en-US" dirty="0"/>
              <a:t>Page </a:t>
            </a:r>
            <a:fld id="{47A7FEEB-9CD2-43FE-843C-C5350BEACB45}" type="slidenum">
              <a:rPr lang="en-US" smtClean="0"/>
              <a:pPr/>
              <a:t>8</a:t>
            </a:fld>
            <a:endParaRPr lang="en-US" dirty="0"/>
          </a:p>
        </p:txBody>
      </p:sp>
    </p:spTree>
    <p:extLst>
      <p:ext uri="{BB962C8B-B14F-4D97-AF65-F5344CB8AC3E}">
        <p14:creationId xmlns:p14="http://schemas.microsoft.com/office/powerpoint/2010/main" val="33991332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701675"/>
            <a:ext cx="6161087" cy="3467100"/>
          </a:xfrm>
        </p:spPr>
        <p:txBody>
          <a:bodyPr/>
          <a:lstStyle/>
          <a:p>
            <a:endParaRPr lang="en-CA"/>
          </a:p>
        </p:txBody>
      </p:sp>
      <p:sp>
        <p:nvSpPr>
          <p:cNvPr id="3" name="Notes Placeholder 2"/>
          <p:cNvSpPr>
            <a:spLocks noGrp="1"/>
          </p:cNvSpPr>
          <p:nvPr>
            <p:ph type="body" idx="1"/>
          </p:nvPr>
        </p:nvSpPr>
        <p:spPr/>
        <p:txBody>
          <a:bodyPr/>
          <a:lstStyle/>
          <a:p>
            <a:pPr marL="0" marR="0" indent="190500">
              <a:spcBef>
                <a:spcPts val="0"/>
              </a:spcBef>
              <a:spcAft>
                <a:spcPts val="0"/>
              </a:spcAft>
            </a:pPr>
            <a:endParaRPr lang="en-US" dirty="0"/>
          </a:p>
        </p:txBody>
      </p:sp>
      <p:sp>
        <p:nvSpPr>
          <p:cNvPr id="4" name="Header Placeholder 3"/>
          <p:cNvSpPr>
            <a:spLocks noGrp="1"/>
          </p:cNvSpPr>
          <p:nvPr>
            <p:ph type="hdr"/>
          </p:nvPr>
        </p:nvSpPr>
        <p:spPr/>
        <p:txBody>
          <a:bodyPr/>
          <a:lstStyle/>
          <a:p>
            <a:r>
              <a:rPr lang="en-US" dirty="0"/>
              <a:t>doc.: IEEE 802.11-yy/xxxxr0</a:t>
            </a:r>
          </a:p>
        </p:txBody>
      </p:sp>
      <p:sp>
        <p:nvSpPr>
          <p:cNvPr id="5" name="Date Placeholder 4"/>
          <p:cNvSpPr>
            <a:spLocks noGrp="1"/>
          </p:cNvSpPr>
          <p:nvPr>
            <p:ph type="dt"/>
          </p:nvPr>
        </p:nvSpPr>
        <p:spPr/>
        <p:txBody>
          <a:bodyPr/>
          <a:lstStyle/>
          <a:p>
            <a:r>
              <a:rPr lang="en-US" dirty="0"/>
              <a:t>Month Year</a:t>
            </a:r>
          </a:p>
        </p:txBody>
      </p:sp>
      <p:sp>
        <p:nvSpPr>
          <p:cNvPr id="6" name="Footer Placeholder 5"/>
          <p:cNvSpPr>
            <a:spLocks noGrp="1"/>
          </p:cNvSpPr>
          <p:nvPr>
            <p:ph type="ftr"/>
          </p:nvPr>
        </p:nvSpPr>
        <p:spPr/>
        <p:txBody>
          <a:bodyPr/>
          <a:lstStyle/>
          <a:p>
            <a:r>
              <a:rPr lang="en-US" dirty="0"/>
              <a:t>John Doe, Some Company</a:t>
            </a:r>
          </a:p>
        </p:txBody>
      </p:sp>
      <p:sp>
        <p:nvSpPr>
          <p:cNvPr id="7" name="Slide Number Placeholder 6"/>
          <p:cNvSpPr>
            <a:spLocks noGrp="1"/>
          </p:cNvSpPr>
          <p:nvPr>
            <p:ph type="sldNum"/>
          </p:nvPr>
        </p:nvSpPr>
        <p:spPr/>
        <p:txBody>
          <a:bodyPr/>
          <a:lstStyle/>
          <a:p>
            <a:r>
              <a:rPr lang="en-US" dirty="0"/>
              <a:t>Page </a:t>
            </a:r>
            <a:fld id="{47A7FEEB-9CD2-43FE-843C-C5350BEACB45}" type="slidenum">
              <a:rPr lang="en-US" smtClean="0"/>
              <a:pPr/>
              <a:t>9</a:t>
            </a:fld>
            <a:endParaRPr lang="en-US" dirty="0"/>
          </a:p>
        </p:txBody>
      </p:sp>
    </p:spTree>
    <p:extLst>
      <p:ext uri="{BB962C8B-B14F-4D97-AF65-F5344CB8AC3E}">
        <p14:creationId xmlns:p14="http://schemas.microsoft.com/office/powerpoint/2010/main" val="38011488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701675"/>
            <a:ext cx="6161087" cy="3467100"/>
          </a:xfrm>
        </p:spPr>
        <p:txBody>
          <a:bodyPr/>
          <a:lstStyle/>
          <a:p>
            <a:endParaRPr lang="en-CA"/>
          </a:p>
        </p:txBody>
      </p:sp>
      <p:sp>
        <p:nvSpPr>
          <p:cNvPr id="3" name="Notes Placeholder 2"/>
          <p:cNvSpPr>
            <a:spLocks noGrp="1"/>
          </p:cNvSpPr>
          <p:nvPr>
            <p:ph type="body" idx="1"/>
          </p:nvPr>
        </p:nvSpPr>
        <p:spPr/>
        <p:txBody>
          <a:bodyPr/>
          <a:lstStyle/>
          <a:p>
            <a:pPr marL="0" marR="0" indent="190500">
              <a:spcBef>
                <a:spcPts val="0"/>
              </a:spcBef>
              <a:spcAft>
                <a:spcPts val="0"/>
              </a:spcAft>
            </a:pPr>
            <a:endParaRPr lang="en-US" dirty="0"/>
          </a:p>
        </p:txBody>
      </p:sp>
      <p:sp>
        <p:nvSpPr>
          <p:cNvPr id="4" name="Header Placeholder 3"/>
          <p:cNvSpPr>
            <a:spLocks noGrp="1"/>
          </p:cNvSpPr>
          <p:nvPr>
            <p:ph type="hdr"/>
          </p:nvPr>
        </p:nvSpPr>
        <p:spPr/>
        <p:txBody>
          <a:bodyPr/>
          <a:lstStyle/>
          <a:p>
            <a:r>
              <a:rPr lang="en-US" dirty="0"/>
              <a:t>doc.: IEEE 802.11-yy/xxxxr0</a:t>
            </a:r>
          </a:p>
        </p:txBody>
      </p:sp>
      <p:sp>
        <p:nvSpPr>
          <p:cNvPr id="5" name="Date Placeholder 4"/>
          <p:cNvSpPr>
            <a:spLocks noGrp="1"/>
          </p:cNvSpPr>
          <p:nvPr>
            <p:ph type="dt"/>
          </p:nvPr>
        </p:nvSpPr>
        <p:spPr/>
        <p:txBody>
          <a:bodyPr/>
          <a:lstStyle/>
          <a:p>
            <a:r>
              <a:rPr lang="en-US" dirty="0"/>
              <a:t>Month Year</a:t>
            </a:r>
          </a:p>
        </p:txBody>
      </p:sp>
      <p:sp>
        <p:nvSpPr>
          <p:cNvPr id="6" name="Footer Placeholder 5"/>
          <p:cNvSpPr>
            <a:spLocks noGrp="1"/>
          </p:cNvSpPr>
          <p:nvPr>
            <p:ph type="ftr"/>
          </p:nvPr>
        </p:nvSpPr>
        <p:spPr/>
        <p:txBody>
          <a:bodyPr/>
          <a:lstStyle/>
          <a:p>
            <a:r>
              <a:rPr lang="en-US" dirty="0"/>
              <a:t>John Doe, Some Company</a:t>
            </a:r>
          </a:p>
        </p:txBody>
      </p:sp>
      <p:sp>
        <p:nvSpPr>
          <p:cNvPr id="7" name="Slide Number Placeholder 6"/>
          <p:cNvSpPr>
            <a:spLocks noGrp="1"/>
          </p:cNvSpPr>
          <p:nvPr>
            <p:ph type="sldNum"/>
          </p:nvPr>
        </p:nvSpPr>
        <p:spPr/>
        <p:txBody>
          <a:bodyPr/>
          <a:lstStyle/>
          <a:p>
            <a:r>
              <a:rPr lang="en-US" dirty="0"/>
              <a:t>Page </a:t>
            </a:r>
            <a:fld id="{47A7FEEB-9CD2-43FE-843C-C5350BEACB45}" type="slidenum">
              <a:rPr lang="en-US" smtClean="0"/>
              <a:pPr/>
              <a:t>10</a:t>
            </a:fld>
            <a:endParaRPr lang="en-US" dirty="0"/>
          </a:p>
        </p:txBody>
      </p:sp>
    </p:spTree>
    <p:extLst>
      <p:ext uri="{BB962C8B-B14F-4D97-AF65-F5344CB8AC3E}">
        <p14:creationId xmlns:p14="http://schemas.microsoft.com/office/powerpoint/2010/main" val="39082182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A9CA90-DA49-C9F7-FF85-6E952FC003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9955A2-8866-BC3F-C0EE-D06615D6D5E1}"/>
              </a:ext>
            </a:extLst>
          </p:cNvPr>
          <p:cNvSpPr>
            <a:spLocks noGrp="1" noRot="1" noChangeAspect="1"/>
          </p:cNvSpPr>
          <p:nvPr>
            <p:ph type="sldImg"/>
          </p:nvPr>
        </p:nvSpPr>
        <p:spPr>
          <a:xfrm>
            <a:off x="385763" y="701675"/>
            <a:ext cx="6161087" cy="3467100"/>
          </a:xfrm>
        </p:spPr>
        <p:txBody>
          <a:bodyPr/>
          <a:lstStyle/>
          <a:p>
            <a:endParaRPr lang="en-CA"/>
          </a:p>
        </p:txBody>
      </p:sp>
      <p:sp>
        <p:nvSpPr>
          <p:cNvPr id="3" name="Notes Placeholder 2">
            <a:extLst>
              <a:ext uri="{FF2B5EF4-FFF2-40B4-BE49-F238E27FC236}">
                <a16:creationId xmlns:a16="http://schemas.microsoft.com/office/drawing/2014/main" id="{E3F5FACD-8FA4-00A0-2C4E-B7568BFDDF46}"/>
              </a:ext>
            </a:extLst>
          </p:cNvPr>
          <p:cNvSpPr>
            <a:spLocks noGrp="1"/>
          </p:cNvSpPr>
          <p:nvPr>
            <p:ph type="body" idx="1"/>
          </p:nvPr>
        </p:nvSpPr>
        <p:spPr/>
        <p:txBody>
          <a:bodyPr/>
          <a:lstStyle/>
          <a:p>
            <a:pPr marL="0" marR="0" indent="190500">
              <a:spcBef>
                <a:spcPts val="0"/>
              </a:spcBef>
              <a:spcAft>
                <a:spcPts val="0"/>
              </a:spcAft>
            </a:pPr>
            <a:endParaRPr lang="en-US" dirty="0"/>
          </a:p>
        </p:txBody>
      </p:sp>
      <p:sp>
        <p:nvSpPr>
          <p:cNvPr id="4" name="Header Placeholder 3">
            <a:extLst>
              <a:ext uri="{FF2B5EF4-FFF2-40B4-BE49-F238E27FC236}">
                <a16:creationId xmlns:a16="http://schemas.microsoft.com/office/drawing/2014/main" id="{7602BC20-4F8E-BB3F-A90B-6977A4E383CF}"/>
              </a:ext>
            </a:extLst>
          </p:cNvPr>
          <p:cNvSpPr>
            <a:spLocks noGrp="1"/>
          </p:cNvSpPr>
          <p:nvPr>
            <p:ph type="hdr"/>
          </p:nvPr>
        </p:nvSpPr>
        <p:spPr/>
        <p:txBody>
          <a:bodyPr/>
          <a:lstStyle/>
          <a:p>
            <a:r>
              <a:rPr lang="en-US" dirty="0"/>
              <a:t>doc.: IEEE 802.11-yy/xxxxr0</a:t>
            </a:r>
          </a:p>
        </p:txBody>
      </p:sp>
      <p:sp>
        <p:nvSpPr>
          <p:cNvPr id="5" name="Date Placeholder 4">
            <a:extLst>
              <a:ext uri="{FF2B5EF4-FFF2-40B4-BE49-F238E27FC236}">
                <a16:creationId xmlns:a16="http://schemas.microsoft.com/office/drawing/2014/main" id="{EFD16B2A-F87D-4491-7FB9-E73968210D26}"/>
              </a:ext>
            </a:extLst>
          </p:cNvPr>
          <p:cNvSpPr>
            <a:spLocks noGrp="1"/>
          </p:cNvSpPr>
          <p:nvPr>
            <p:ph type="dt"/>
          </p:nvPr>
        </p:nvSpPr>
        <p:spPr/>
        <p:txBody>
          <a:bodyPr/>
          <a:lstStyle/>
          <a:p>
            <a:r>
              <a:rPr lang="en-US" dirty="0"/>
              <a:t>Month Year</a:t>
            </a:r>
          </a:p>
        </p:txBody>
      </p:sp>
      <p:sp>
        <p:nvSpPr>
          <p:cNvPr id="6" name="Footer Placeholder 5">
            <a:extLst>
              <a:ext uri="{FF2B5EF4-FFF2-40B4-BE49-F238E27FC236}">
                <a16:creationId xmlns:a16="http://schemas.microsoft.com/office/drawing/2014/main" id="{A10819B6-A544-85C7-9C93-6DD17CD697F8}"/>
              </a:ext>
            </a:extLst>
          </p:cNvPr>
          <p:cNvSpPr>
            <a:spLocks noGrp="1"/>
          </p:cNvSpPr>
          <p:nvPr>
            <p:ph type="ftr"/>
          </p:nvPr>
        </p:nvSpPr>
        <p:spPr/>
        <p:txBody>
          <a:bodyPr/>
          <a:lstStyle/>
          <a:p>
            <a:r>
              <a:rPr lang="en-US" dirty="0"/>
              <a:t>John Doe, Some Company</a:t>
            </a:r>
          </a:p>
        </p:txBody>
      </p:sp>
      <p:sp>
        <p:nvSpPr>
          <p:cNvPr id="7" name="Slide Number Placeholder 6">
            <a:extLst>
              <a:ext uri="{FF2B5EF4-FFF2-40B4-BE49-F238E27FC236}">
                <a16:creationId xmlns:a16="http://schemas.microsoft.com/office/drawing/2014/main" id="{121F1330-4582-E103-6F42-E71BD0C6E228}"/>
              </a:ext>
            </a:extLst>
          </p:cNvPr>
          <p:cNvSpPr>
            <a:spLocks noGrp="1"/>
          </p:cNvSpPr>
          <p:nvPr>
            <p:ph type="sldNum"/>
          </p:nvPr>
        </p:nvSpPr>
        <p:spPr/>
        <p:txBody>
          <a:bodyPr/>
          <a:lstStyle/>
          <a:p>
            <a:r>
              <a:rPr lang="en-US" dirty="0"/>
              <a:t>Page </a:t>
            </a:r>
            <a:fld id="{47A7FEEB-9CD2-43FE-843C-C5350BEACB45}" type="slidenum">
              <a:rPr lang="en-US" smtClean="0"/>
              <a:pPr/>
              <a:t>11</a:t>
            </a:fld>
            <a:endParaRPr lang="en-US" dirty="0"/>
          </a:p>
        </p:txBody>
      </p:sp>
    </p:spTree>
    <p:extLst>
      <p:ext uri="{BB962C8B-B14F-4D97-AF65-F5344CB8AC3E}">
        <p14:creationId xmlns:p14="http://schemas.microsoft.com/office/powerpoint/2010/main" val="28481706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E68B8-5614-EBE8-6B52-96BFFA1C9D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4D8A6D-8C9D-7F16-F81E-A41C27643BC7}"/>
              </a:ext>
            </a:extLst>
          </p:cNvPr>
          <p:cNvSpPr>
            <a:spLocks noGrp="1" noRot="1" noChangeAspect="1"/>
          </p:cNvSpPr>
          <p:nvPr>
            <p:ph type="sldImg"/>
          </p:nvPr>
        </p:nvSpPr>
        <p:spPr>
          <a:xfrm>
            <a:off x="385763" y="701675"/>
            <a:ext cx="6161087" cy="3467100"/>
          </a:xfrm>
        </p:spPr>
        <p:txBody>
          <a:bodyPr/>
          <a:lstStyle/>
          <a:p>
            <a:endParaRPr lang="en-CA"/>
          </a:p>
        </p:txBody>
      </p:sp>
      <p:sp>
        <p:nvSpPr>
          <p:cNvPr id="3" name="Notes Placeholder 2">
            <a:extLst>
              <a:ext uri="{FF2B5EF4-FFF2-40B4-BE49-F238E27FC236}">
                <a16:creationId xmlns:a16="http://schemas.microsoft.com/office/drawing/2014/main" id="{C4F6152E-893C-B047-7E99-46FE35B55D5B}"/>
              </a:ext>
            </a:extLst>
          </p:cNvPr>
          <p:cNvSpPr>
            <a:spLocks noGrp="1"/>
          </p:cNvSpPr>
          <p:nvPr>
            <p:ph type="body" idx="1"/>
          </p:nvPr>
        </p:nvSpPr>
        <p:spPr/>
        <p:txBody>
          <a:bodyPr/>
          <a:lstStyle/>
          <a:p>
            <a:pPr marL="0" marR="0" indent="190500">
              <a:spcBef>
                <a:spcPts val="0"/>
              </a:spcBef>
              <a:spcAft>
                <a:spcPts val="0"/>
              </a:spcAft>
            </a:pPr>
            <a:endParaRPr lang="en-US" dirty="0"/>
          </a:p>
        </p:txBody>
      </p:sp>
      <p:sp>
        <p:nvSpPr>
          <p:cNvPr id="4" name="Header Placeholder 3">
            <a:extLst>
              <a:ext uri="{FF2B5EF4-FFF2-40B4-BE49-F238E27FC236}">
                <a16:creationId xmlns:a16="http://schemas.microsoft.com/office/drawing/2014/main" id="{CAD5E764-3FAD-7913-C08F-2781F3F3841A}"/>
              </a:ext>
            </a:extLst>
          </p:cNvPr>
          <p:cNvSpPr>
            <a:spLocks noGrp="1"/>
          </p:cNvSpPr>
          <p:nvPr>
            <p:ph type="hdr"/>
          </p:nvPr>
        </p:nvSpPr>
        <p:spPr/>
        <p:txBody>
          <a:bodyPr/>
          <a:lstStyle/>
          <a:p>
            <a:r>
              <a:rPr lang="en-US" dirty="0"/>
              <a:t>doc.: IEEE 802.11-yy/xxxxr0</a:t>
            </a:r>
          </a:p>
        </p:txBody>
      </p:sp>
      <p:sp>
        <p:nvSpPr>
          <p:cNvPr id="5" name="Date Placeholder 4">
            <a:extLst>
              <a:ext uri="{FF2B5EF4-FFF2-40B4-BE49-F238E27FC236}">
                <a16:creationId xmlns:a16="http://schemas.microsoft.com/office/drawing/2014/main" id="{3E4E2E5C-5FA7-9070-A27F-15CC6C27B1EB}"/>
              </a:ext>
            </a:extLst>
          </p:cNvPr>
          <p:cNvSpPr>
            <a:spLocks noGrp="1"/>
          </p:cNvSpPr>
          <p:nvPr>
            <p:ph type="dt"/>
          </p:nvPr>
        </p:nvSpPr>
        <p:spPr/>
        <p:txBody>
          <a:bodyPr/>
          <a:lstStyle/>
          <a:p>
            <a:r>
              <a:rPr lang="en-US" dirty="0"/>
              <a:t>Month Year</a:t>
            </a:r>
          </a:p>
        </p:txBody>
      </p:sp>
      <p:sp>
        <p:nvSpPr>
          <p:cNvPr id="6" name="Footer Placeholder 5">
            <a:extLst>
              <a:ext uri="{FF2B5EF4-FFF2-40B4-BE49-F238E27FC236}">
                <a16:creationId xmlns:a16="http://schemas.microsoft.com/office/drawing/2014/main" id="{DB7BC556-2674-524D-94CC-52FFEEF7811C}"/>
              </a:ext>
            </a:extLst>
          </p:cNvPr>
          <p:cNvSpPr>
            <a:spLocks noGrp="1"/>
          </p:cNvSpPr>
          <p:nvPr>
            <p:ph type="ftr"/>
          </p:nvPr>
        </p:nvSpPr>
        <p:spPr/>
        <p:txBody>
          <a:bodyPr/>
          <a:lstStyle/>
          <a:p>
            <a:r>
              <a:rPr lang="en-US" dirty="0"/>
              <a:t>John Doe, Some Company</a:t>
            </a:r>
          </a:p>
        </p:txBody>
      </p:sp>
      <p:sp>
        <p:nvSpPr>
          <p:cNvPr id="7" name="Slide Number Placeholder 6">
            <a:extLst>
              <a:ext uri="{FF2B5EF4-FFF2-40B4-BE49-F238E27FC236}">
                <a16:creationId xmlns:a16="http://schemas.microsoft.com/office/drawing/2014/main" id="{655F3512-6B12-B56B-BBB2-CE53E5FCEA3C}"/>
              </a:ext>
            </a:extLst>
          </p:cNvPr>
          <p:cNvSpPr>
            <a:spLocks noGrp="1"/>
          </p:cNvSpPr>
          <p:nvPr>
            <p:ph type="sldNum"/>
          </p:nvPr>
        </p:nvSpPr>
        <p:spPr/>
        <p:txBody>
          <a:bodyPr/>
          <a:lstStyle/>
          <a:p>
            <a:r>
              <a:rPr lang="en-US" dirty="0"/>
              <a:t>Page </a:t>
            </a:r>
            <a:fld id="{47A7FEEB-9CD2-43FE-843C-C5350BEACB45}" type="slidenum">
              <a:rPr lang="en-US" smtClean="0"/>
              <a:pPr/>
              <a:t>12</a:t>
            </a:fld>
            <a:endParaRPr lang="en-US" dirty="0"/>
          </a:p>
        </p:txBody>
      </p:sp>
    </p:spTree>
    <p:extLst>
      <p:ext uri="{BB962C8B-B14F-4D97-AF65-F5344CB8AC3E}">
        <p14:creationId xmlns:p14="http://schemas.microsoft.com/office/powerpoint/2010/main" val="3948006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a:xfrm>
            <a:off x="5689601" y="6475414"/>
            <a:ext cx="808567" cy="363537"/>
          </a:xfrm>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dirty="0"/>
              <a:t>Edward Au (Huawei)</a:t>
            </a:r>
            <a:endParaRPr lang="en-GB" dirty="0"/>
          </a:p>
        </p:txBody>
      </p:sp>
      <p:sp>
        <p:nvSpPr>
          <p:cNvPr id="12" name="Rectangle 3"/>
          <p:cNvSpPr>
            <a:spLocks noGrp="1" noChangeArrowheads="1"/>
          </p:cNvSpPr>
          <p:nvPr>
            <p:ph type="dt" idx="15"/>
          </p:nvPr>
        </p:nvSpPr>
        <p:spPr bwMode="auto">
          <a:xfrm>
            <a:off x="914400" y="304800"/>
            <a:ext cx="3048000"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a:t>October 2025</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a:xfrm>
            <a:off x="912285" y="382970"/>
            <a:ext cx="2948516" cy="273050"/>
          </a:xfrm>
        </p:spPr>
        <p:txBody>
          <a:bodyPr/>
          <a:lstStyle>
            <a:lvl1pPr>
              <a:defRPr/>
            </a:lvl1pPr>
          </a:lstStyle>
          <a:p>
            <a:r>
              <a:rPr lang="en-US" dirty="0"/>
              <a:t>October 2025</a:t>
            </a:r>
            <a:endParaRPr lang="en-GB" dirty="0"/>
          </a:p>
        </p:txBody>
      </p:sp>
      <p:sp>
        <p:nvSpPr>
          <p:cNvPr id="3" name="Footer Placeholder 2"/>
          <p:cNvSpPr>
            <a:spLocks noGrp="1"/>
          </p:cNvSpPr>
          <p:nvPr>
            <p:ph type="ftr" idx="11"/>
          </p:nvPr>
        </p:nvSpPr>
        <p:spPr/>
        <p:txBody>
          <a:bodyPr/>
          <a:lstStyle>
            <a:lvl1pPr>
              <a:defRPr/>
            </a:lvl1pPr>
          </a:lstStyle>
          <a:p>
            <a:r>
              <a:rPr lang="en-US" dirty="0"/>
              <a:t>Edward Au (Huawei)</a:t>
            </a:r>
            <a:endParaRPr lang="en-GB" dirty="0"/>
          </a:p>
        </p:txBody>
      </p:sp>
      <p:sp>
        <p:nvSpPr>
          <p:cNvPr id="4" name="Slide Number Placeholder 3"/>
          <p:cNvSpPr>
            <a:spLocks noGrp="1"/>
          </p:cNvSpPr>
          <p:nvPr>
            <p:ph type="sldNum" idx="12"/>
          </p:nvPr>
        </p:nvSpPr>
        <p:spPr>
          <a:xfrm>
            <a:off x="5588001" y="6475414"/>
            <a:ext cx="910167" cy="363537"/>
          </a:xfrm>
        </p:spPr>
        <p:txBody>
          <a:bodyPr/>
          <a:lstStyle>
            <a:lvl1pPr>
              <a:defRPr/>
            </a:lvl1pPr>
          </a:lstStyle>
          <a:p>
            <a:r>
              <a:rPr lang="en-GB" dirty="0"/>
              <a:t>Slide </a:t>
            </a:r>
            <a:fld id="{F5D8E26B-7BCF-4D25-9C89-0168A6618F18}" type="slidenum">
              <a:rPr lang="en-GB"/>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dirty="0"/>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a:p>
            <a:pPr lvl="3"/>
            <a:r>
              <a:rPr lang="en-GB" dirty="0"/>
              <a:t>Fourth Outline Level</a:t>
            </a:r>
          </a:p>
          <a:p>
            <a:pPr lvl="4"/>
            <a:r>
              <a:rPr lang="en-GB" dirty="0"/>
              <a:t>Fifth Outline Level</a:t>
            </a:r>
          </a:p>
          <a:p>
            <a:pPr lvl="4"/>
            <a:r>
              <a:rPr lang="en-GB" dirty="0"/>
              <a:t>Sixth Outline Level</a:t>
            </a:r>
          </a:p>
          <a:p>
            <a:pPr lvl="4"/>
            <a:r>
              <a:rPr lang="en-GB" dirty="0"/>
              <a:t>Seventh Outline Level</a:t>
            </a:r>
          </a:p>
          <a:p>
            <a:pPr lvl="4"/>
            <a:r>
              <a:rPr lang="en-GB" dirty="0"/>
              <a:t>Eighth Outline Level</a:t>
            </a:r>
          </a:p>
          <a:p>
            <a:pPr lvl="4"/>
            <a:r>
              <a:rPr lang="en-GB" dirty="0"/>
              <a:t>Ninth Outline Level</a:t>
            </a:r>
          </a:p>
        </p:txBody>
      </p:sp>
      <p:sp>
        <p:nvSpPr>
          <p:cNvPr id="1027" name="Rectangle 3"/>
          <p:cNvSpPr>
            <a:spLocks noGrp="1" noChangeArrowheads="1"/>
          </p:cNvSpPr>
          <p:nvPr>
            <p:ph type="dt"/>
          </p:nvPr>
        </p:nvSpPr>
        <p:spPr bwMode="auto">
          <a:xfrm>
            <a:off x="912285" y="382970"/>
            <a:ext cx="2948516"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a:t>October 2025</a:t>
            </a:r>
            <a:endParaRPr lang="en-GB" dirty="0"/>
          </a:p>
        </p:txBody>
      </p:sp>
      <p:sp>
        <p:nvSpPr>
          <p:cNvPr id="1028" name="Rectangle 4"/>
          <p:cNvSpPr>
            <a:spLocks noGrp="1" noChangeArrowheads="1"/>
          </p:cNvSpPr>
          <p:nvPr>
            <p:ph type="ftr"/>
          </p:nvPr>
        </p:nvSpPr>
        <p:spPr bwMode="auto">
          <a:xfrm>
            <a:off x="7112000"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dirty="0"/>
              <a:t>Edward Au (Huawei)</a:t>
            </a:r>
            <a:endParaRPr lang="en-GB" dirty="0"/>
          </a:p>
        </p:txBody>
      </p:sp>
      <p:sp>
        <p:nvSpPr>
          <p:cNvPr id="1029" name="Rectangle 5"/>
          <p:cNvSpPr>
            <a:spLocks noGrp="1" noChangeArrowheads="1"/>
          </p:cNvSpPr>
          <p:nvPr>
            <p:ph type="sldNum"/>
          </p:nvPr>
        </p:nvSpPr>
        <p:spPr bwMode="auto">
          <a:xfrm>
            <a:off x="5588001" y="6475414"/>
            <a:ext cx="910167"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Slide </a:t>
            </a:r>
            <a:fld id="{D09C756B-EB39-4236-ADBB-73052B179AE4}" type="slidenum">
              <a:rPr lang="en-GB"/>
              <a:pPr/>
              <a:t>‹#›</a:t>
            </a:fld>
            <a:endParaRPr lang="en-GB" dirty="0"/>
          </a:p>
        </p:txBody>
      </p:sp>
      <p:sp>
        <p:nvSpPr>
          <p:cNvPr id="1030" name="Line 6"/>
          <p:cNvSpPr>
            <a:spLocks noChangeShapeType="1"/>
          </p:cNvSpPr>
          <p:nvPr/>
        </p:nvSpPr>
        <p:spPr bwMode="auto">
          <a:xfrm>
            <a:off x="861484" y="628628"/>
            <a:ext cx="10363200" cy="1588"/>
          </a:xfrm>
          <a:prstGeom prst="line">
            <a:avLst/>
          </a:prstGeom>
          <a:noFill/>
          <a:ln w="12600">
            <a:solidFill>
              <a:srgbClr val="000000"/>
            </a:solidFill>
            <a:miter lim="800000"/>
            <a:headEnd/>
            <a:tailEnd/>
          </a:ln>
          <a:effectLst/>
        </p:spPr>
        <p:txBody>
          <a:bodyPr/>
          <a:lstStyle/>
          <a:p>
            <a:endParaRPr lang="en-GB" sz="2400" dirty="0"/>
          </a:p>
        </p:txBody>
      </p:sp>
      <p:sp>
        <p:nvSpPr>
          <p:cNvPr id="1031" name="Rectangle 7"/>
          <p:cNvSpPr>
            <a:spLocks noChangeArrowheads="1"/>
          </p:cNvSpPr>
          <p:nvPr/>
        </p:nvSpPr>
        <p:spPr bwMode="auto">
          <a:xfrm>
            <a:off x="912284" y="6475413"/>
            <a:ext cx="479298"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Agenda</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dirty="0"/>
          </a:p>
        </p:txBody>
      </p:sp>
      <p:sp>
        <p:nvSpPr>
          <p:cNvPr id="10" name="Date Placeholder 3"/>
          <p:cNvSpPr txBox="1">
            <a:spLocks/>
          </p:cNvSpPr>
          <p:nvPr userDrawn="1"/>
        </p:nvSpPr>
        <p:spPr bwMode="auto">
          <a:xfrm>
            <a:off x="6534117"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802.18-25/0105r1</a:t>
            </a:r>
          </a:p>
        </p:txBody>
      </p:sp>
    </p:spTree>
  </p:cSld>
  <p:clrMap bg1="lt1" tx1="dk1" bg2="lt2" tx2="dk2" accent1="accent1" accent2="accent2" accent3="accent3" accent4="accent4" accent5="accent5" accent6="accent6" hlink="hlink" folHlink="folHlink"/>
  <p:sldLayoutIdLst>
    <p:sldLayoutId id="2147483650" r:id="rId1"/>
    <p:sldLayoutId id="2147483655" r:id="rId2"/>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mentor.ieee.org/802.18/documents?is_dcn=0104&amp;is_year=2025"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hyperlink" Target="https://www.trai.gov.in/consultation-paper-auction-radio-frequency-spectrum-frequency-bands-identified-international-mobile"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https://mentor.ieee.org/802.18/documents?is_dcn=0097&amp;is_group=0000&amp;is_year=2025"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s://mentor.ieee.org/802.18/documents?is_dcn=0001&amp;is_group=0000&amp;is_year=2024" TargetMode="External"/><Relationship Id="rId7" Type="http://schemas.openxmlformats.org/officeDocument/2006/relationships/hyperlink" Target="https://ised-isde.canada.ca/site/certification-engineering-bureau/en/node/180"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hyperlink" Target="https://www.trai.gov.in/consultation-paper-auction-radio-frequency-spectrum-frequency-bands-identified-international-mobile" TargetMode="External"/><Relationship Id="rId5" Type="http://schemas.openxmlformats.org/officeDocument/2006/relationships/hyperlink" Target="https://www.arcep.fr/actualites/les-consultations-publiques/p/gp/detail/consultation-transposition-decision-ue-2025-0913-wifi-6-ghz-sept2025.html" TargetMode="External"/><Relationship Id="rId4" Type="http://schemas.openxmlformats.org/officeDocument/2006/relationships/hyperlink" Target="https://www.arcep.fr/actualites/les-consultations-publiques/p/gp/detail/consultation-transposition-decision-ue-2022-2307-wifi-5-ghz-sept2025.html"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ane.gov.co/SitePages/det-noticias.aspx?p=710"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hyperlink" Target="https://calendar.google.com/calendar/u/0/embed?src=c2gedttabtbj4bps23j4847004@group.calendar.google.com&amp;ctz=America/New_York"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hyperlink" Target="https://web.cvent.com/event/0f8e7122-70cb-4053-a7ba-e98505813336/summary" TargetMode="External"/><Relationship Id="rId4" Type="http://schemas.openxmlformats.org/officeDocument/2006/relationships/hyperlink" Target="https://web.cvent.com/event/680e27e9-641a-4102-8b79-98a5584c4780/summary"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ieee802.org/18/RR-TAG%20-%20Membership%20List%20-%202025-09-25.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8" Type="http://schemas.openxmlformats.org/officeDocument/2006/relationships/hyperlink" Target="https://standards.ieee.org/about/policies/opman/" TargetMode="External"/><Relationship Id="rId3" Type="http://schemas.openxmlformats.org/officeDocument/2006/relationships/hyperlink" Target="https://standards.ieee.org/faqs/affiliation/" TargetMode="External"/><Relationship Id="rId7" Type="http://schemas.openxmlformats.org/officeDocument/2006/relationships/hyperlink" Target="https://standards.ieee.org/faqs/copyrights/#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standards.ieee.org/about/sasb/patcom/materials.html" TargetMode="External"/><Relationship Id="rId5" Type="http://schemas.openxmlformats.org/officeDocument/2006/relationships/hyperlink" Target="http://www.ieee802.org/devdocs.shtml" TargetMode="External"/><Relationship Id="rId4" Type="http://schemas.openxmlformats.org/officeDocument/2006/relationships/hyperlink" Target="https://standards.ieee.org/wp-content/uploads/2022/02/antitrust.pdf" TargetMode="External"/><Relationship Id="rId9"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hyperlink" Target="http://standards.ieee.org/develop/policies/antitrust.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mailto:patcom@ieee.org"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ieee.org/content/dam/ieee-org/ieee/web/org/about/ieee_code_of_conduct.pdf" TargetMode="External"/><Relationship Id="rId2" Type="http://schemas.openxmlformats.org/officeDocument/2006/relationships/hyperlink" Target="https://www.ieee.org/about/corporate/governance/p7-8.html" TargetMode="Externa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http://www.ieee.org/about/corporate/governance"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standards.ieee.org/about/policies/bylaws/"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standards.ieee.org/about/policies/bylaws/"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imat.ieee.org/attendance"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896949" y="336550"/>
            <a:ext cx="2303451" cy="273050"/>
          </a:xfrm>
        </p:spPr>
        <p:txBody>
          <a:bodyPr/>
          <a:lstStyle/>
          <a:p>
            <a:r>
              <a:rPr lang="en-US" dirty="0"/>
              <a:t>October 2025</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3" name="Rectangle 1"/>
          <p:cNvSpPr>
            <a:spLocks noGrp="1" noChangeArrowheads="1"/>
          </p:cNvSpPr>
          <p:nvPr>
            <p:ph type="title"/>
          </p:nvPr>
        </p:nvSpPr>
        <p:spPr>
          <a:xfrm>
            <a:off x="3505200" y="1435894"/>
            <a:ext cx="7772400" cy="1066800"/>
          </a:xfrm>
          <a:ln/>
        </p:spPr>
        <p:txBody>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latin typeface="Times New Roman" charset="0"/>
              </a:rPr>
              <a:t>IEEE 802.18 RR-TAG</a:t>
            </a:r>
            <a:br>
              <a:rPr lang="en-US" dirty="0">
                <a:latin typeface="Times New Roman" charset="0"/>
              </a:rPr>
            </a:br>
            <a:r>
              <a:rPr lang="en-US" dirty="0">
                <a:latin typeface="Times New Roman" charset="0"/>
              </a:rPr>
              <a:t>Weekly Teleconference Agenda</a:t>
            </a:r>
            <a:endParaRPr lang="en-GB" dirty="0"/>
          </a:p>
        </p:txBody>
      </p:sp>
      <p:sp>
        <p:nvSpPr>
          <p:cNvPr id="3074" name="Rectangle 2"/>
          <p:cNvSpPr>
            <a:spLocks noGrp="1" noChangeArrowheads="1"/>
          </p:cNvSpPr>
          <p:nvPr>
            <p:ph type="body" idx="1"/>
          </p:nvPr>
        </p:nvSpPr>
        <p:spPr>
          <a:xfrm>
            <a:off x="3505200" y="2502694"/>
            <a:ext cx="7772400" cy="771524"/>
          </a:xfrm>
          <a:ln/>
        </p:spPr>
        <p:txBody>
          <a:bodyPr/>
          <a:lstStyle/>
          <a:p>
            <a:pPr algn="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 </a:t>
            </a:r>
            <a:r>
              <a:rPr lang="en-GB" sz="2000" b="0" dirty="0"/>
              <a:t>16 October 2025</a:t>
            </a:r>
          </a:p>
        </p:txBody>
      </p:sp>
      <p:pic>
        <p:nvPicPr>
          <p:cNvPr id="10" name="Picture 9"/>
          <p:cNvPicPr>
            <a:picLocks noChangeAspect="1"/>
          </p:cNvPicPr>
          <p:nvPr/>
        </p:nvPicPr>
        <p:blipFill>
          <a:blip r:embed="rId3"/>
          <a:stretch>
            <a:fillRect/>
          </a:stretch>
        </p:blipFill>
        <p:spPr>
          <a:xfrm>
            <a:off x="7162800" y="6452587"/>
            <a:ext cx="4334632" cy="329213"/>
          </a:xfrm>
          <a:prstGeom prst="rect">
            <a:avLst/>
          </a:prstGeom>
        </p:spPr>
      </p:pic>
      <p:sp>
        <p:nvSpPr>
          <p:cNvPr id="11" name="Rectangle 4"/>
          <p:cNvSpPr>
            <a:spLocks noChangeArrowheads="1"/>
          </p:cNvSpPr>
          <p:nvPr/>
        </p:nvSpPr>
        <p:spPr bwMode="auto">
          <a:xfrm>
            <a:off x="2971801" y="3657600"/>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b="1" dirty="0">
                <a:solidFill>
                  <a:srgbClr val="000000"/>
                </a:solidFill>
              </a:rPr>
              <a:t>Authors:</a:t>
            </a:r>
          </a:p>
        </p:txBody>
      </p:sp>
      <p:graphicFrame>
        <p:nvGraphicFramePr>
          <p:cNvPr id="2" name="Table 1"/>
          <p:cNvGraphicFramePr>
            <a:graphicFrameLocks noGrp="1"/>
          </p:cNvGraphicFramePr>
          <p:nvPr>
            <p:extLst>
              <p:ext uri="{D42A27DB-BD31-4B8C-83A1-F6EECF244321}">
                <p14:modId xmlns:p14="http://schemas.microsoft.com/office/powerpoint/2010/main" val="2040465738"/>
              </p:ext>
            </p:extLst>
          </p:nvPr>
        </p:nvGraphicFramePr>
        <p:xfrm>
          <a:off x="3048000" y="4191000"/>
          <a:ext cx="8305801" cy="1872861"/>
        </p:xfrm>
        <a:graphic>
          <a:graphicData uri="http://schemas.openxmlformats.org/drawingml/2006/table">
            <a:tbl>
              <a:tblPr firstRow="1" bandRow="1">
                <a:tableStyleId>{5940675A-B579-460E-94D1-54222C63F5DA}</a:tableStyleId>
              </a:tblPr>
              <a:tblGrid>
                <a:gridCol w="1600200">
                  <a:extLst>
                    <a:ext uri="{9D8B030D-6E8A-4147-A177-3AD203B41FA5}">
                      <a16:colId xmlns:a16="http://schemas.microsoft.com/office/drawing/2014/main" val="20000"/>
                    </a:ext>
                  </a:extLst>
                </a:gridCol>
                <a:gridCol w="22098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gridCol w="2514601">
                  <a:extLst>
                    <a:ext uri="{9D8B030D-6E8A-4147-A177-3AD203B41FA5}">
                      <a16:colId xmlns:a16="http://schemas.microsoft.com/office/drawing/2014/main" val="20004"/>
                    </a:ext>
                  </a:extLst>
                </a:gridCol>
              </a:tblGrid>
              <a:tr h="389501">
                <a:tc>
                  <a:txBody>
                    <a:bodyPr/>
                    <a:lstStyle/>
                    <a:p>
                      <a:r>
                        <a:rPr lang="en-US" sz="1400" b="1" dirty="0"/>
                        <a:t>Name</a:t>
                      </a:r>
                    </a:p>
                  </a:txBody>
                  <a:tcPr/>
                </a:tc>
                <a:tc>
                  <a:txBody>
                    <a:bodyPr/>
                    <a:lstStyle/>
                    <a:p>
                      <a:r>
                        <a:rPr lang="en-US" sz="1400" b="1" dirty="0"/>
                        <a:t>Company</a:t>
                      </a:r>
                    </a:p>
                  </a:txBody>
                  <a:tcPr/>
                </a:tc>
                <a:tc>
                  <a:txBody>
                    <a:bodyPr/>
                    <a:lstStyle/>
                    <a:p>
                      <a:r>
                        <a:rPr lang="en-US" sz="1400" b="1" dirty="0"/>
                        <a:t>Address</a:t>
                      </a:r>
                    </a:p>
                  </a:txBody>
                  <a:tcPr/>
                </a:tc>
                <a:tc>
                  <a:txBody>
                    <a:bodyPr/>
                    <a:lstStyle/>
                    <a:p>
                      <a:r>
                        <a:rPr lang="en-US" sz="1400" b="1" dirty="0"/>
                        <a:t>Phone</a:t>
                      </a:r>
                    </a:p>
                  </a:txBody>
                  <a:tcPr/>
                </a:tc>
                <a:tc>
                  <a:txBody>
                    <a:bodyPr/>
                    <a:lstStyle/>
                    <a:p>
                      <a:r>
                        <a:rPr lang="en-US" sz="1400" b="1" dirty="0"/>
                        <a:t>Email</a:t>
                      </a:r>
                    </a:p>
                  </a:txBody>
                  <a:tcPr/>
                </a:tc>
                <a:extLst>
                  <a:ext uri="{0D108BD9-81ED-4DB2-BD59-A6C34878D82A}">
                    <a16:rowId xmlns:a16="http://schemas.microsoft.com/office/drawing/2014/main" val="10000"/>
                  </a:ext>
                </a:extLst>
              </a:tr>
              <a:tr h="370840">
                <a:tc>
                  <a:txBody>
                    <a:bodyPr/>
                    <a:lstStyle/>
                    <a:p>
                      <a:r>
                        <a:rPr lang="en-US" sz="1400" dirty="0"/>
                        <a:t>Edward Au</a:t>
                      </a:r>
                    </a:p>
                  </a:txBody>
                  <a:tcPr/>
                </a:tc>
                <a:tc>
                  <a:txBody>
                    <a:bodyPr/>
                    <a:lstStyle/>
                    <a:p>
                      <a:r>
                        <a:rPr lang="en-US" sz="1400" dirty="0"/>
                        <a:t>Huawei Technologies</a:t>
                      </a:r>
                    </a:p>
                  </a:txBody>
                  <a:tcPr/>
                </a:tc>
                <a:tc>
                  <a:txBody>
                    <a:bodyPr/>
                    <a:lstStyle/>
                    <a:p>
                      <a:endParaRPr lang="en-US" sz="1400" dirty="0"/>
                    </a:p>
                  </a:txBody>
                  <a:tcPr/>
                </a:tc>
                <a:tc>
                  <a:txBody>
                    <a:bodyPr/>
                    <a:lstStyle/>
                    <a:p>
                      <a:endParaRPr lang="en-US" sz="1400" dirty="0"/>
                    </a:p>
                  </a:txBody>
                  <a:tcPr/>
                </a:tc>
                <a:tc>
                  <a:txBody>
                    <a:bodyPr/>
                    <a:lstStyle/>
                    <a:p>
                      <a:r>
                        <a:rPr lang="en-US" sz="1400" dirty="0"/>
                        <a:t>edward.ks.au@gmail.com</a:t>
                      </a:r>
                    </a:p>
                  </a:txBody>
                  <a:tcPr/>
                </a:tc>
                <a:extLst>
                  <a:ext uri="{0D108BD9-81ED-4DB2-BD59-A6C34878D82A}">
                    <a16:rowId xmlns:a16="http://schemas.microsoft.com/office/drawing/2014/main" val="10001"/>
                  </a:ext>
                </a:extLst>
              </a:tr>
              <a:tr h="370840">
                <a:tc>
                  <a:txBody>
                    <a:bodyPr/>
                    <a:lstStyle/>
                    <a:p>
                      <a:r>
                        <a:rPr lang="en-US" sz="1400" dirty="0"/>
                        <a:t>Gaurav Patwardhan </a:t>
                      </a:r>
                    </a:p>
                  </a:txBody>
                  <a:tcPr/>
                </a:tc>
                <a:tc>
                  <a:txBody>
                    <a:bodyPr/>
                    <a:lstStyle/>
                    <a:p>
                      <a:r>
                        <a:rPr lang="en-US" sz="1400" dirty="0"/>
                        <a:t>Hewlett Packard Enterprise</a:t>
                      </a:r>
                    </a:p>
                  </a:txBody>
                  <a:tcPr/>
                </a:tc>
                <a:tc>
                  <a:txBody>
                    <a:bodyPr/>
                    <a:lstStyle/>
                    <a:p>
                      <a:endParaRPr lang="en-US" sz="1400" dirty="0"/>
                    </a:p>
                  </a:txBody>
                  <a:tcPr/>
                </a:tc>
                <a:tc>
                  <a:txBody>
                    <a:bodyPr/>
                    <a:lstStyle/>
                    <a:p>
                      <a:endParaRPr lang="en-US" sz="1400" dirty="0"/>
                    </a:p>
                  </a:txBody>
                  <a:tcPr/>
                </a:tc>
                <a:tc>
                  <a:txBody>
                    <a:bodyPr/>
                    <a:lstStyle/>
                    <a:p>
                      <a:r>
                        <a:rPr lang="en-US" sz="1400" dirty="0"/>
                        <a:t>gauravpatwardhan1@gmail.com</a:t>
                      </a:r>
                    </a:p>
                  </a:txBody>
                  <a:tcPr/>
                </a:tc>
                <a:extLst>
                  <a:ext uri="{0D108BD9-81ED-4DB2-BD59-A6C34878D82A}">
                    <a16:rowId xmlns:a16="http://schemas.microsoft.com/office/drawing/2014/main" val="10002"/>
                  </a:ext>
                </a:extLst>
              </a:tr>
              <a:tr h="370840">
                <a:tc>
                  <a:txBody>
                    <a:bodyPr/>
                    <a:lstStyle/>
                    <a:p>
                      <a:r>
                        <a:rPr lang="en-US" sz="1400" dirty="0"/>
                        <a:t>Al Petrick</a:t>
                      </a:r>
                    </a:p>
                  </a:txBody>
                  <a:tcPr/>
                </a:tc>
                <a:tc>
                  <a:txBody>
                    <a:bodyPr/>
                    <a:lstStyle/>
                    <a:p>
                      <a:r>
                        <a:rPr lang="en-US" altLang="en-US" sz="1400" kern="1200" dirty="0">
                          <a:solidFill>
                            <a:schemeClr val="tx1"/>
                          </a:solidFill>
                          <a:latin typeface="+mn-lt"/>
                          <a:ea typeface="+mn-ea"/>
                          <a:cs typeface="Arial" panose="020B0604020202020204" pitchFamily="34" charset="0"/>
                        </a:rPr>
                        <a:t>Jones-Petrick Associates</a:t>
                      </a:r>
                      <a:endParaRPr lang="en-US" sz="1400" dirty="0"/>
                    </a:p>
                  </a:txBody>
                  <a:tcPr/>
                </a:tc>
                <a:tc>
                  <a:txBody>
                    <a:bodyPr/>
                    <a:lstStyle/>
                    <a:p>
                      <a:endParaRPr lang="en-US" sz="1400" dirty="0"/>
                    </a:p>
                  </a:txBody>
                  <a:tcPr/>
                </a:tc>
                <a:tc>
                  <a:txBody>
                    <a:bodyPr/>
                    <a:lstStyle/>
                    <a:p>
                      <a:endParaRPr lang="en-US" sz="1400" dirty="0"/>
                    </a:p>
                  </a:txBody>
                  <a:tcPr/>
                </a:tc>
                <a:tc>
                  <a:txBody>
                    <a:bodyPr/>
                    <a:lstStyle/>
                    <a:p>
                      <a:r>
                        <a:rPr lang="en-US" sz="1400" dirty="0"/>
                        <a:t>apetrick123@gmail.com</a:t>
                      </a:r>
                    </a:p>
                  </a:txBody>
                  <a:tcPr/>
                </a:tc>
                <a:extLst>
                  <a:ext uri="{0D108BD9-81ED-4DB2-BD59-A6C34878D82A}">
                    <a16:rowId xmlns:a16="http://schemas.microsoft.com/office/drawing/2014/main" val="10003"/>
                  </a:ext>
                </a:extLst>
              </a:tr>
              <a:tr h="370840">
                <a:tc>
                  <a:txBody>
                    <a:bodyPr/>
                    <a:lstStyle/>
                    <a:p>
                      <a:r>
                        <a:rPr lang="en-US" sz="1400" dirty="0" err="1"/>
                        <a:t>Chenhe</a:t>
                      </a:r>
                      <a:r>
                        <a:rPr lang="en-US" sz="1400" dirty="0"/>
                        <a:t> Ji</a:t>
                      </a:r>
                    </a:p>
                  </a:txBody>
                  <a:tcPr/>
                </a:tc>
                <a:tc>
                  <a:txBody>
                    <a:bodyPr/>
                    <a:lstStyle/>
                    <a:p>
                      <a:r>
                        <a:rPr lang="en-US" sz="1400" dirty="0"/>
                        <a:t>Huawei Technologies</a:t>
                      </a:r>
                    </a:p>
                  </a:txBody>
                  <a:tcPr/>
                </a:tc>
                <a:tc>
                  <a:txBody>
                    <a:bodyPr/>
                    <a:lstStyle/>
                    <a:p>
                      <a:endParaRPr lang="en-US" sz="1400" dirty="0"/>
                    </a:p>
                  </a:txBody>
                  <a:tcPr/>
                </a:tc>
                <a:tc>
                  <a:txBody>
                    <a:bodyPr/>
                    <a:lstStyle/>
                    <a:p>
                      <a:endParaRPr lang="en-US" sz="1400" dirty="0"/>
                    </a:p>
                  </a:txBody>
                  <a:tcPr/>
                </a:tc>
                <a:tc>
                  <a:txBody>
                    <a:bodyPr/>
                    <a:lstStyle/>
                    <a:p>
                      <a:r>
                        <a:rPr lang="en-US" sz="1400" dirty="0"/>
                        <a:t>jichenhe@huawei.com</a:t>
                      </a:r>
                    </a:p>
                  </a:txBody>
                  <a:tcPr/>
                </a:tc>
                <a:extLst>
                  <a:ext uri="{0D108BD9-81ED-4DB2-BD59-A6C34878D82A}">
                    <a16:rowId xmlns:a16="http://schemas.microsoft.com/office/drawing/2014/main" val="1718434772"/>
                  </a:ext>
                </a:extLst>
              </a:tr>
            </a:tbl>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005F356B-740E-4A28-9E01-F63036BF4BB0}" type="slidenum">
              <a:rPr lang="en-US" altLang="en-US" sz="1200" b="0"/>
              <a:pPr>
                <a:spcBef>
                  <a:spcPct val="0"/>
                </a:spcBef>
                <a:buFontTx/>
                <a:buNone/>
              </a:pPr>
              <a:t>10</a:t>
            </a:fld>
            <a:endParaRPr lang="en-US" altLang="en-US" sz="1200" b="0" dirty="0"/>
          </a:p>
        </p:txBody>
      </p:sp>
      <p:sp>
        <p:nvSpPr>
          <p:cNvPr id="8" name="Rectangle 2"/>
          <p:cNvSpPr>
            <a:spLocks noGrp="1" noChangeArrowheads="1"/>
          </p:cNvSpPr>
          <p:nvPr>
            <p:ph type="title" idx="4294967295"/>
          </p:nvPr>
        </p:nvSpPr>
        <p:spPr>
          <a:xfrm>
            <a:off x="990600" y="606426"/>
            <a:ext cx="10367426" cy="890587"/>
          </a:xfrm>
        </p:spPr>
        <p:txBody>
          <a:bodyPr vert="horz" wrap="square" lIns="91440" tIns="45720" rIns="91440" bIns="45720" numCol="1" anchor="ctr" anchorCtr="0" compatLnSpc="1">
            <a:prstTxWarp prst="textNoShape">
              <a:avLst/>
            </a:prstTxWarp>
          </a:bodyPr>
          <a:lstStyle/>
          <a:p>
            <a:r>
              <a:rPr lang="en-US" sz="2800" dirty="0">
                <a:solidFill>
                  <a:srgbClr val="0070C0"/>
                </a:solidFill>
              </a:rPr>
              <a:t>Administrative motions</a:t>
            </a:r>
          </a:p>
        </p:txBody>
      </p:sp>
      <p:sp>
        <p:nvSpPr>
          <p:cNvPr id="10" name="Content Placeholder 2"/>
          <p:cNvSpPr>
            <a:spLocks noGrp="1"/>
          </p:cNvSpPr>
          <p:nvPr>
            <p:ph idx="1"/>
          </p:nvPr>
        </p:nvSpPr>
        <p:spPr>
          <a:xfrm>
            <a:off x="914400" y="1525587"/>
            <a:ext cx="10551584" cy="4113213"/>
          </a:xfrm>
        </p:spPr>
        <p:txBody>
          <a:bodyPr/>
          <a:lstStyle/>
          <a:p>
            <a:pPr marL="230188" marR="117475" indent="-230188" algn="just">
              <a:buChar char="•"/>
              <a:tabLst>
                <a:tab pos="230188" algn="l"/>
              </a:tabLst>
            </a:pPr>
            <a:r>
              <a:rPr lang="en-US" sz="1800" spc="-5" dirty="0">
                <a:latin typeface="+mj-lt"/>
                <a:cs typeface="Arial"/>
              </a:rPr>
              <a:t>Motion #1 (Procedural):  To approve the agenda as presented on the previous slide.</a:t>
            </a:r>
          </a:p>
          <a:p>
            <a:pPr marL="630238" marR="117475" lvl="1" indent="-230188" algn="just">
              <a:buChar char="•"/>
              <a:tabLst>
                <a:tab pos="230188" algn="l"/>
              </a:tabLst>
            </a:pPr>
            <a:r>
              <a:rPr lang="en-US" sz="1600" spc="-5" dirty="0">
                <a:latin typeface="+mj-lt"/>
                <a:cs typeface="Arial"/>
              </a:rPr>
              <a:t>Moved:  Hassan Yaghoobi</a:t>
            </a:r>
          </a:p>
          <a:p>
            <a:pPr marL="630238" marR="117475" lvl="1" indent="-230188" algn="just">
              <a:buChar char="•"/>
              <a:tabLst>
                <a:tab pos="230188" algn="l"/>
              </a:tabLst>
            </a:pPr>
            <a:r>
              <a:rPr lang="en-US" sz="1600" spc="-5" dirty="0">
                <a:latin typeface="+mj-lt"/>
                <a:cs typeface="Arial"/>
              </a:rPr>
              <a:t>Seconded:  Gaurav Patwardhan</a:t>
            </a:r>
          </a:p>
          <a:p>
            <a:pPr marL="630238" marR="117475" lvl="1" indent="-230188" algn="just">
              <a:buChar char="•"/>
              <a:tabLst>
                <a:tab pos="230188" algn="l"/>
              </a:tabLst>
            </a:pPr>
            <a:r>
              <a:rPr lang="en-US" sz="1600" spc="-5" dirty="0">
                <a:latin typeface="+mj-lt"/>
                <a:cs typeface="Arial"/>
              </a:rPr>
              <a:t>Discussion:  None</a:t>
            </a:r>
          </a:p>
          <a:p>
            <a:pPr marL="630238" marR="117475" lvl="1" indent="-230188" algn="just">
              <a:buChar char="•"/>
              <a:tabLst>
                <a:tab pos="230188" algn="l"/>
              </a:tabLst>
            </a:pPr>
            <a:r>
              <a:rPr lang="en-US" sz="1600" spc="-5" dirty="0">
                <a:latin typeface="+mj-lt"/>
                <a:cs typeface="Arial"/>
              </a:rPr>
              <a:t>Vote:  Approved with unanimous consent</a:t>
            </a:r>
          </a:p>
          <a:p>
            <a:pPr marL="400050" marR="117475" lvl="1" indent="0" algn="just">
              <a:tabLst>
                <a:tab pos="230188" algn="l"/>
              </a:tabLst>
            </a:pPr>
            <a:endParaRPr lang="en-US" sz="1600" spc="-5" dirty="0">
              <a:cs typeface="Arial"/>
            </a:endParaRPr>
          </a:p>
          <a:p>
            <a:pPr marL="230188" marR="117475" indent="-230188" algn="just">
              <a:buChar char="•"/>
              <a:tabLst>
                <a:tab pos="230188" algn="l"/>
              </a:tabLst>
            </a:pPr>
            <a:r>
              <a:rPr lang="en-US" sz="1800" spc="-5" dirty="0">
                <a:latin typeface="+mj-lt"/>
                <a:cs typeface="Arial"/>
              </a:rPr>
              <a:t>Motion #2 (Procedural):  To approve the weekly meeting minutes of the 9 October 2025 RR-TAG call as shown in the document </a:t>
            </a:r>
            <a:r>
              <a:rPr lang="en-US" sz="1800" spc="-5" dirty="0">
                <a:solidFill>
                  <a:srgbClr val="FF0000"/>
                </a:solidFill>
                <a:latin typeface="+mj-lt"/>
                <a:cs typeface="Arial"/>
                <a:hlinkClick r:id="rId3"/>
              </a:rPr>
              <a:t>18-25/0104r0</a:t>
            </a:r>
            <a:r>
              <a:rPr lang="en-US" sz="1800" spc="-5" dirty="0">
                <a:latin typeface="+mj-lt"/>
                <a:cs typeface="Arial"/>
              </a:rPr>
              <a:t> with editorial privilege for the IEEE 802.18 Chair. </a:t>
            </a:r>
          </a:p>
          <a:p>
            <a:pPr marL="630238" marR="117475" lvl="1" indent="-230188" algn="just">
              <a:buChar char="•"/>
              <a:tabLst>
                <a:tab pos="230188" algn="l"/>
              </a:tabLst>
            </a:pPr>
            <a:r>
              <a:rPr lang="en-US" sz="1600" spc="-5" dirty="0">
                <a:cs typeface="Arial"/>
              </a:rPr>
              <a:t>Moved:  Pelin Salem</a:t>
            </a:r>
          </a:p>
          <a:p>
            <a:pPr marL="630238" marR="117475" lvl="1" indent="-230188" algn="just">
              <a:buChar char="•"/>
              <a:tabLst>
                <a:tab pos="230188" algn="l"/>
              </a:tabLst>
            </a:pPr>
            <a:r>
              <a:rPr lang="en-US" sz="1600" spc="-5" dirty="0">
                <a:cs typeface="Arial"/>
              </a:rPr>
              <a:t>Seconded:  Gaurav Patwardhan</a:t>
            </a:r>
          </a:p>
          <a:p>
            <a:pPr marL="630238" marR="117475" lvl="1" indent="-230188" algn="just">
              <a:buChar char="•"/>
              <a:tabLst>
                <a:tab pos="230188" algn="l"/>
              </a:tabLst>
            </a:pPr>
            <a:r>
              <a:rPr lang="en-US" sz="1600" spc="-5" dirty="0">
                <a:cs typeface="Arial"/>
              </a:rPr>
              <a:t>Discussion:  None</a:t>
            </a:r>
          </a:p>
          <a:p>
            <a:pPr marL="630238" marR="117475" lvl="1" indent="-230188" algn="just">
              <a:buChar char="•"/>
              <a:tabLst>
                <a:tab pos="230188" algn="l"/>
              </a:tabLst>
            </a:pPr>
            <a:r>
              <a:rPr lang="en-US" sz="1600" spc="-5" dirty="0">
                <a:cs typeface="Arial"/>
              </a:rPr>
              <a:t>Vote:  Approved with </a:t>
            </a:r>
            <a:r>
              <a:rPr lang="en-US" sz="1600" spc="-5">
                <a:cs typeface="Arial"/>
              </a:rPr>
              <a:t>unanimous consent</a:t>
            </a: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400050" marR="117475" lvl="1" indent="0" algn="just">
              <a:tabLst>
                <a:tab pos="230188" algn="l"/>
              </a:tabLst>
            </a:pPr>
            <a:endParaRPr lang="en-US" sz="1600" spc="-5" dirty="0">
              <a:latin typeface="+mj-lt"/>
              <a:cs typeface="Arial"/>
            </a:endParaRPr>
          </a:p>
          <a:p>
            <a:pPr marL="630238" marR="117475" lvl="1" indent="-230188" algn="just">
              <a:buFont typeface="Times New Roman" pitchFamily="16" charset="0"/>
              <a:buChar char="•"/>
              <a:tabLst>
                <a:tab pos="230188" algn="l"/>
              </a:tabLst>
            </a:pPr>
            <a:endParaRPr lang="en-US" sz="1600" spc="-5" dirty="0">
              <a:latin typeface="+mj-lt"/>
              <a:cs typeface="Arial"/>
            </a:endParaRPr>
          </a:p>
          <a:p>
            <a:pPr marL="630238" marR="117475" lvl="1" indent="-230188" algn="just">
              <a:buChar char="•"/>
              <a:tabLst>
                <a:tab pos="230188" algn="l"/>
              </a:tabLst>
            </a:pPr>
            <a:endParaRPr lang="en-US" sz="1600" spc="-5" dirty="0">
              <a:latin typeface="+mj-lt"/>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Char char="•"/>
              <a:tabLst>
                <a:tab pos="230188" algn="l"/>
              </a:tabLst>
            </a:pPr>
            <a:endParaRPr lang="en-US" sz="1600" spc="-5" dirty="0">
              <a:cs typeface="Arial"/>
            </a:endParaRPr>
          </a:p>
          <a:p>
            <a:pPr marL="630238" marR="117475" lvl="1" indent="-230188" algn="just">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cs typeface="Arial"/>
            </a:endParaRPr>
          </a:p>
          <a:p>
            <a:pPr marL="630238" marR="117475" lvl="1" indent="-230188" algn="just">
              <a:buFont typeface="Times New Roman" pitchFamily="16" charset="0"/>
              <a:buChar char="•"/>
              <a:tabLst>
                <a:tab pos="230188" algn="l"/>
              </a:tabLst>
            </a:pPr>
            <a:endParaRPr lang="en-US" sz="1600" spc="-5" dirty="0">
              <a:solidFill>
                <a:srgbClr val="FF0000"/>
              </a:solidFill>
              <a:cs typeface="Arial"/>
            </a:endParaRPr>
          </a:p>
          <a:p>
            <a:pPr marL="630238" marR="117475" lvl="1" indent="-230188" algn="just">
              <a:buFont typeface="Times New Roman" pitchFamily="16" charset="0"/>
              <a:buChar char="•"/>
              <a:tabLst>
                <a:tab pos="230188" algn="l"/>
              </a:tabLst>
            </a:pPr>
            <a:endParaRPr lang="en-US" sz="1600" spc="-5" dirty="0">
              <a:solidFill>
                <a:srgbClr val="FF0000"/>
              </a:solidFill>
              <a:cs typeface="Arial"/>
            </a:endParaRPr>
          </a:p>
          <a:p>
            <a:pPr marL="630238" marR="117475" lvl="1" indent="-230188" algn="just">
              <a:buFont typeface="Times New Roman" pitchFamily="16" charset="0"/>
              <a:buChar char="•"/>
              <a:tabLst>
                <a:tab pos="230188" algn="l"/>
              </a:tabLst>
            </a:pPr>
            <a:endParaRPr lang="en-US" sz="1600" spc="-5" dirty="0">
              <a:solidFill>
                <a:srgbClr val="FF0000"/>
              </a:solidFill>
              <a:cs typeface="Arial"/>
            </a:endParaRPr>
          </a:p>
          <a:p>
            <a:pPr marL="630238" marR="117475" lvl="1" indent="-230188" algn="just">
              <a:buFont typeface="Times New Roman" pitchFamily="16" charset="0"/>
              <a:buChar char="•"/>
              <a:tabLst>
                <a:tab pos="230188" algn="l"/>
              </a:tabLst>
            </a:pPr>
            <a:endParaRPr lang="en-US" sz="1600" spc="-5" dirty="0">
              <a:solidFill>
                <a:srgbClr val="FF0000"/>
              </a:solidFill>
              <a:cs typeface="Arial"/>
            </a:endParaRPr>
          </a:p>
          <a:p>
            <a:pPr marL="630238" marR="117475" lvl="1" indent="-230188" algn="just">
              <a:buFont typeface="Times New Roman" pitchFamily="16" charset="0"/>
              <a:buChar char="•"/>
              <a:tabLst>
                <a:tab pos="230188" algn="l"/>
              </a:tabLst>
            </a:pPr>
            <a:endParaRPr lang="en-US" sz="1600" spc="-5" dirty="0">
              <a:solidFill>
                <a:srgbClr val="FF0000"/>
              </a:solidFill>
              <a:cs typeface="Arial"/>
            </a:endParaRPr>
          </a:p>
          <a:p>
            <a:pPr marL="630238" marR="117475" lvl="1" indent="-230188" algn="just">
              <a:buFont typeface="Times New Roman" pitchFamily="16" charset="0"/>
              <a:buChar char="•"/>
              <a:tabLst>
                <a:tab pos="230188" algn="l"/>
              </a:tabLst>
            </a:pPr>
            <a:endParaRPr lang="en-US" sz="1600" spc="-5" dirty="0">
              <a:solidFill>
                <a:srgbClr val="FF0000"/>
              </a:solidFill>
              <a:cs typeface="Arial"/>
            </a:endParaRPr>
          </a:p>
          <a:p>
            <a:pPr marL="630238" marR="117475" lvl="1" indent="-230188" algn="just">
              <a:buFont typeface="Times New Roman" pitchFamily="16" charset="0"/>
              <a:buChar char="•"/>
              <a:tabLst>
                <a:tab pos="230188" algn="l"/>
              </a:tabLst>
            </a:pPr>
            <a:endParaRPr lang="en-US" sz="1600" spc="-5" dirty="0">
              <a:solidFill>
                <a:srgbClr val="FF0000"/>
              </a:solidFill>
              <a:cs typeface="Arial"/>
            </a:endParaRPr>
          </a:p>
          <a:p>
            <a:pPr marL="630238" marR="117475" lvl="1" indent="-230188" algn="just">
              <a:buFont typeface="Times New Roman" pitchFamily="16" charset="0"/>
              <a:buChar char="•"/>
              <a:tabLst>
                <a:tab pos="230188" algn="l"/>
              </a:tabLst>
            </a:pPr>
            <a:endParaRPr lang="en-US" sz="1600" spc="-5" dirty="0">
              <a:solidFill>
                <a:srgbClr val="FF0000"/>
              </a:solidFill>
              <a:cs typeface="Arial"/>
            </a:endParaRPr>
          </a:p>
          <a:p>
            <a:pPr marL="400050" marR="117475" lvl="1" indent="0" algn="just">
              <a:tabLst>
                <a:tab pos="230188" algn="l"/>
              </a:tabLst>
            </a:pPr>
            <a:endParaRPr lang="en-US" sz="1600" spc="-5" dirty="0">
              <a:solidFill>
                <a:srgbClr val="FF0000"/>
              </a:solidFill>
              <a:cs typeface="Arial"/>
            </a:endParaRPr>
          </a:p>
          <a:p>
            <a:pPr marL="630238" marR="117475" lvl="1" indent="-230188" algn="just">
              <a:buChar char="•"/>
              <a:tabLst>
                <a:tab pos="230188" algn="l"/>
              </a:tabLst>
            </a:pPr>
            <a:endParaRPr lang="en-US" sz="1600" spc="-5" dirty="0">
              <a:latin typeface="+mj-lt"/>
              <a:cs typeface="Arial"/>
            </a:endParaRPr>
          </a:p>
          <a:p>
            <a:pPr marL="400050" marR="117475" lvl="1" indent="0" algn="just">
              <a:tabLst>
                <a:tab pos="230188" algn="l"/>
              </a:tabLst>
            </a:pPr>
            <a:endParaRPr lang="en-US" sz="1600" spc="-5" dirty="0">
              <a:solidFill>
                <a:srgbClr val="FF0000"/>
              </a:solidFill>
              <a:latin typeface="+mj-lt"/>
              <a:cs typeface="Arial"/>
            </a:endParaRPr>
          </a:p>
          <a:p>
            <a:pPr marL="630238" marR="117475" lvl="1" indent="-230188" algn="just">
              <a:buChar char="•"/>
              <a:tabLst>
                <a:tab pos="230188" algn="l"/>
              </a:tabLst>
            </a:pPr>
            <a:endParaRPr lang="en-US" sz="1600" spc="-5" dirty="0">
              <a:latin typeface="Arial"/>
              <a:cs typeface="Arial"/>
            </a:endParaRPr>
          </a:p>
          <a:p>
            <a:pPr marL="230188" marR="117475" indent="-230188" algn="just">
              <a:buChar char="•"/>
              <a:tabLst>
                <a:tab pos="230188" algn="l"/>
              </a:tabLst>
            </a:pPr>
            <a:endParaRPr lang="en-US" sz="1800" dirty="0">
              <a:latin typeface="Arial" panose="020B0604020202020204" pitchFamily="34" charset="0"/>
              <a:cs typeface="Arial" panose="020B0604020202020204" pitchFamily="34" charset="0"/>
            </a:endParaRPr>
          </a:p>
        </p:txBody>
      </p:sp>
      <p:pic>
        <p:nvPicPr>
          <p:cNvPr id="9" name="Picture 8"/>
          <p:cNvPicPr>
            <a:picLocks noChangeAspect="1"/>
          </p:cNvPicPr>
          <p:nvPr/>
        </p:nvPicPr>
        <p:blipFill>
          <a:blip r:embed="rId4"/>
          <a:stretch>
            <a:fillRect/>
          </a:stretch>
        </p:blipFill>
        <p:spPr>
          <a:xfrm>
            <a:off x="7162800" y="6452587"/>
            <a:ext cx="4334632" cy="329213"/>
          </a:xfrm>
          <a:prstGeom prst="rect">
            <a:avLst/>
          </a:prstGeom>
        </p:spPr>
      </p:pic>
      <p:sp>
        <p:nvSpPr>
          <p:cNvPr id="3" name="Date Placeholder 1">
            <a:extLst>
              <a:ext uri="{FF2B5EF4-FFF2-40B4-BE49-F238E27FC236}">
                <a16:creationId xmlns:a16="http://schemas.microsoft.com/office/drawing/2014/main" id="{70F7B2C8-C46F-453B-7E98-7ACF5F4D42E1}"/>
              </a:ext>
            </a:extLst>
          </p:cNvPr>
          <p:cNvSpPr>
            <a:spLocks noGrp="1"/>
          </p:cNvSpPr>
          <p:nvPr>
            <p:ph type="dt" idx="15"/>
          </p:nvPr>
        </p:nvSpPr>
        <p:spPr>
          <a:xfrm>
            <a:off x="914400" y="336550"/>
            <a:ext cx="3048000" cy="273050"/>
          </a:xfrm>
        </p:spPr>
        <p:txBody>
          <a:bodyPr/>
          <a:lstStyle/>
          <a:p>
            <a:r>
              <a:rPr lang="en-US" dirty="0"/>
              <a:t>October 2025</a:t>
            </a:r>
            <a:endParaRPr lang="en-GB" dirty="0"/>
          </a:p>
        </p:txBody>
      </p:sp>
    </p:spTree>
    <p:extLst>
      <p:ext uri="{BB962C8B-B14F-4D97-AF65-F5344CB8AC3E}">
        <p14:creationId xmlns:p14="http://schemas.microsoft.com/office/powerpoint/2010/main" val="757054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9CD86F-5BEE-1C1C-A629-78D867896287}"/>
            </a:ext>
          </a:extLst>
        </p:cNvPr>
        <p:cNvGrpSpPr/>
        <p:nvPr/>
      </p:nvGrpSpPr>
      <p:grpSpPr>
        <a:xfrm>
          <a:off x="0" y="0"/>
          <a:ext cx="0" cy="0"/>
          <a:chOff x="0" y="0"/>
          <a:chExt cx="0" cy="0"/>
        </a:xfrm>
      </p:grpSpPr>
      <p:sp>
        <p:nvSpPr>
          <p:cNvPr id="16390" name="Slide Number Placeholder 5">
            <a:extLst>
              <a:ext uri="{FF2B5EF4-FFF2-40B4-BE49-F238E27FC236}">
                <a16:creationId xmlns:a16="http://schemas.microsoft.com/office/drawing/2014/main" id="{85137C43-A2D2-FD7C-C786-9FCD2E8BB67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005F356B-740E-4A28-9E01-F63036BF4BB0}" type="slidenum">
              <a:rPr lang="en-US" altLang="en-US" sz="1200" b="0"/>
              <a:pPr>
                <a:spcBef>
                  <a:spcPct val="0"/>
                </a:spcBef>
                <a:buFontTx/>
                <a:buNone/>
              </a:pPr>
              <a:t>11</a:t>
            </a:fld>
            <a:endParaRPr lang="en-US" altLang="en-US" sz="1200" b="0" dirty="0"/>
          </a:p>
        </p:txBody>
      </p:sp>
      <p:sp>
        <p:nvSpPr>
          <p:cNvPr id="8" name="Rectangle 2">
            <a:extLst>
              <a:ext uri="{FF2B5EF4-FFF2-40B4-BE49-F238E27FC236}">
                <a16:creationId xmlns:a16="http://schemas.microsoft.com/office/drawing/2014/main" id="{7AAC9D0A-1AC8-86CB-49C8-2DAE51D5A8AD}"/>
              </a:ext>
            </a:extLst>
          </p:cNvPr>
          <p:cNvSpPr>
            <a:spLocks noGrp="1" noChangeArrowheads="1"/>
          </p:cNvSpPr>
          <p:nvPr>
            <p:ph type="title" idx="4294967295"/>
          </p:nvPr>
        </p:nvSpPr>
        <p:spPr>
          <a:xfrm>
            <a:off x="990600" y="606426"/>
            <a:ext cx="10367426" cy="890587"/>
          </a:xfrm>
        </p:spPr>
        <p:txBody>
          <a:bodyPr vert="horz" wrap="square" lIns="91440" tIns="45720" rIns="91440" bIns="45720" numCol="1" anchor="ctr" anchorCtr="0" compatLnSpc="1">
            <a:prstTxWarp prst="textNoShape">
              <a:avLst/>
            </a:prstTxWarp>
          </a:bodyPr>
          <a:lstStyle/>
          <a:p>
            <a:r>
              <a:rPr lang="en-US" sz="2800" dirty="0">
                <a:solidFill>
                  <a:srgbClr val="0070C0"/>
                </a:solidFill>
              </a:rPr>
              <a:t>India TRAI’s consultation re: IMT (1)</a:t>
            </a:r>
          </a:p>
        </p:txBody>
      </p:sp>
      <p:sp>
        <p:nvSpPr>
          <p:cNvPr id="10" name="Content Placeholder 2">
            <a:extLst>
              <a:ext uri="{FF2B5EF4-FFF2-40B4-BE49-F238E27FC236}">
                <a16:creationId xmlns:a16="http://schemas.microsoft.com/office/drawing/2014/main" id="{987310EC-04BE-4E6B-9AB8-FDF7BE7E5723}"/>
              </a:ext>
            </a:extLst>
          </p:cNvPr>
          <p:cNvSpPr>
            <a:spLocks noGrp="1"/>
          </p:cNvSpPr>
          <p:nvPr>
            <p:ph idx="1"/>
          </p:nvPr>
        </p:nvSpPr>
        <p:spPr>
          <a:xfrm>
            <a:off x="914400" y="1524000"/>
            <a:ext cx="10475384" cy="4113213"/>
          </a:xfrm>
        </p:spPr>
        <p:txBody>
          <a:bodyPr/>
          <a:lstStyle/>
          <a:p>
            <a:pPr marL="230188" marR="117475" indent="-230188" algn="just">
              <a:buFont typeface="Times New Roman" pitchFamily="16" charset="0"/>
              <a:buChar char="•"/>
              <a:tabLst>
                <a:tab pos="230188" algn="l"/>
              </a:tabLst>
            </a:pPr>
            <a:r>
              <a:rPr lang="en-US" sz="1800" dirty="0"/>
              <a:t>Consultation: Consultation Paper on the Auction of Radio Frequency Spectrum in the Frequency Bands Identified for International Mobile Telecommunications (IMT)</a:t>
            </a:r>
          </a:p>
          <a:p>
            <a:pPr marL="630238" marR="117475" lvl="1" indent="-230188" algn="just">
              <a:buChar char="•"/>
              <a:tabLst>
                <a:tab pos="230188" algn="l"/>
              </a:tabLst>
            </a:pPr>
            <a:r>
              <a:rPr lang="en-US" sz="1600" spc="-5" dirty="0">
                <a:cs typeface="Arial"/>
              </a:rPr>
              <a:t>Publication date:  30 September 2025</a:t>
            </a:r>
          </a:p>
          <a:p>
            <a:pPr marL="630238" marR="117475" lvl="1" indent="-230188" algn="just">
              <a:buChar char="•"/>
              <a:tabLst>
                <a:tab pos="230188" algn="l"/>
              </a:tabLst>
            </a:pPr>
            <a:r>
              <a:rPr lang="en-US" sz="1600" spc="-5" dirty="0">
                <a:cs typeface="Arial"/>
              </a:rPr>
              <a:t>Closing date for response:  28 October 2025</a:t>
            </a:r>
          </a:p>
          <a:p>
            <a:pPr marL="230188" marR="117475" indent="-230188" algn="just">
              <a:spcBef>
                <a:spcPts val="1800"/>
              </a:spcBef>
              <a:buChar char="•"/>
              <a:tabLst>
                <a:tab pos="230188" algn="l"/>
              </a:tabLst>
            </a:pPr>
            <a:r>
              <a:rPr lang="en-US" sz="1800" spc="-5" dirty="0">
                <a:cs typeface="Arial"/>
              </a:rPr>
              <a:t>For details, please visit </a:t>
            </a:r>
            <a:endParaRPr lang="en-US" sz="1600" spc="-5" dirty="0">
              <a:cs typeface="Arial"/>
            </a:endParaRPr>
          </a:p>
          <a:p>
            <a:pPr marL="630238" marR="117475" lvl="1" indent="-230188" algn="just">
              <a:spcBef>
                <a:spcPts val="600"/>
              </a:spcBef>
              <a:buFont typeface="Times New Roman" pitchFamily="16" charset="0"/>
              <a:buChar char="•"/>
              <a:tabLst>
                <a:tab pos="230188" algn="l"/>
              </a:tabLst>
            </a:pPr>
            <a:r>
              <a:rPr lang="en-US" sz="1600" dirty="0">
                <a:hlinkClick r:id="rId3"/>
              </a:rPr>
              <a:t>https://www.trai.gov.in/consultation-paper-auction-radio-frequency-spectrum-frequency-bands-identified-international-mobile</a:t>
            </a:r>
            <a:r>
              <a:rPr lang="en-US" sz="1600" dirty="0"/>
              <a:t> </a:t>
            </a:r>
          </a:p>
          <a:p>
            <a:pPr marL="230188" marR="117475" indent="-230188" algn="just">
              <a:spcBef>
                <a:spcPts val="1800"/>
              </a:spcBef>
              <a:buChar char="•"/>
              <a:tabLst>
                <a:tab pos="230188" algn="l"/>
              </a:tabLst>
            </a:pPr>
            <a:r>
              <a:rPr lang="en-US" sz="1800" spc="-5" dirty="0">
                <a:cs typeface="Arial"/>
              </a:rPr>
              <a:t>Draft response</a:t>
            </a:r>
            <a:endParaRPr lang="en-US" sz="1600" spc="-5" dirty="0">
              <a:cs typeface="Arial"/>
            </a:endParaRPr>
          </a:p>
          <a:p>
            <a:pPr marL="630238" marR="117475" lvl="1" indent="-230188" algn="just">
              <a:spcBef>
                <a:spcPts val="600"/>
              </a:spcBef>
              <a:buChar char="•"/>
              <a:tabLst>
                <a:tab pos="230188" algn="l"/>
              </a:tabLst>
            </a:pPr>
            <a:r>
              <a:rPr lang="en-US" sz="1600" spc="-5" dirty="0">
                <a:cs typeface="Arial"/>
                <a:hlinkClick r:id="rId4"/>
              </a:rPr>
              <a:t>18-25/0097</a:t>
            </a:r>
            <a:endParaRPr lang="en-US" sz="1600" spc="-5" dirty="0">
              <a:cs typeface="Arial"/>
            </a:endParaRPr>
          </a:p>
          <a:p>
            <a:endParaRPr lang="en-US" b="0" dirty="0"/>
          </a:p>
          <a:p>
            <a:r>
              <a:rPr lang="en-US" sz="1100" b="0" dirty="0"/>
              <a:t> </a:t>
            </a:r>
            <a:endParaRPr lang="en-US" sz="1400" spc="-5" dirty="0">
              <a:latin typeface="+mj-lt"/>
              <a:cs typeface="Arial"/>
            </a:endParaRPr>
          </a:p>
        </p:txBody>
      </p:sp>
      <p:pic>
        <p:nvPicPr>
          <p:cNvPr id="9" name="Picture 8">
            <a:extLst>
              <a:ext uri="{FF2B5EF4-FFF2-40B4-BE49-F238E27FC236}">
                <a16:creationId xmlns:a16="http://schemas.microsoft.com/office/drawing/2014/main" id="{1A0E7142-AA5D-3E67-2A50-1A7949D080A7}"/>
              </a:ext>
            </a:extLst>
          </p:cNvPr>
          <p:cNvPicPr>
            <a:picLocks noChangeAspect="1"/>
          </p:cNvPicPr>
          <p:nvPr/>
        </p:nvPicPr>
        <p:blipFill>
          <a:blip r:embed="rId5"/>
          <a:stretch>
            <a:fillRect/>
          </a:stretch>
        </p:blipFill>
        <p:spPr>
          <a:xfrm>
            <a:off x="7162800" y="6452587"/>
            <a:ext cx="4334632" cy="329213"/>
          </a:xfrm>
          <a:prstGeom prst="rect">
            <a:avLst/>
          </a:prstGeom>
        </p:spPr>
      </p:pic>
      <p:sp>
        <p:nvSpPr>
          <p:cNvPr id="2" name="Date Placeholder 1">
            <a:extLst>
              <a:ext uri="{FF2B5EF4-FFF2-40B4-BE49-F238E27FC236}">
                <a16:creationId xmlns:a16="http://schemas.microsoft.com/office/drawing/2014/main" id="{E292C6E7-2AD2-C8C3-39CC-BD1522C01E5D}"/>
              </a:ext>
            </a:extLst>
          </p:cNvPr>
          <p:cNvSpPr>
            <a:spLocks noGrp="1"/>
          </p:cNvSpPr>
          <p:nvPr>
            <p:ph type="dt" idx="15"/>
          </p:nvPr>
        </p:nvSpPr>
        <p:spPr>
          <a:xfrm>
            <a:off x="914400" y="336550"/>
            <a:ext cx="3048000" cy="273050"/>
          </a:xfrm>
        </p:spPr>
        <p:txBody>
          <a:bodyPr/>
          <a:lstStyle/>
          <a:p>
            <a:r>
              <a:rPr lang="en-US" dirty="0"/>
              <a:t>October 2025</a:t>
            </a:r>
            <a:endParaRPr lang="en-GB" dirty="0"/>
          </a:p>
        </p:txBody>
      </p:sp>
    </p:spTree>
    <p:extLst>
      <p:ext uri="{BB962C8B-B14F-4D97-AF65-F5344CB8AC3E}">
        <p14:creationId xmlns:p14="http://schemas.microsoft.com/office/powerpoint/2010/main" val="24004633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649EE4-77CC-5804-8E5F-2E74E3AF5D4F}"/>
            </a:ext>
          </a:extLst>
        </p:cNvPr>
        <p:cNvGrpSpPr/>
        <p:nvPr/>
      </p:nvGrpSpPr>
      <p:grpSpPr>
        <a:xfrm>
          <a:off x="0" y="0"/>
          <a:ext cx="0" cy="0"/>
          <a:chOff x="0" y="0"/>
          <a:chExt cx="0" cy="0"/>
        </a:xfrm>
      </p:grpSpPr>
      <p:sp>
        <p:nvSpPr>
          <p:cNvPr id="16390" name="Slide Number Placeholder 5">
            <a:extLst>
              <a:ext uri="{FF2B5EF4-FFF2-40B4-BE49-F238E27FC236}">
                <a16:creationId xmlns:a16="http://schemas.microsoft.com/office/drawing/2014/main" id="{DC7677B3-126A-C319-B70B-234B6379185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005F356B-740E-4A28-9E01-F63036BF4BB0}" type="slidenum">
              <a:rPr lang="en-US" altLang="en-US" sz="1200" b="0"/>
              <a:pPr>
                <a:spcBef>
                  <a:spcPct val="0"/>
                </a:spcBef>
                <a:buFontTx/>
                <a:buNone/>
              </a:pPr>
              <a:t>12</a:t>
            </a:fld>
            <a:endParaRPr lang="en-US" altLang="en-US" sz="1200" b="0" dirty="0"/>
          </a:p>
        </p:txBody>
      </p:sp>
      <p:sp>
        <p:nvSpPr>
          <p:cNvPr id="8" name="Rectangle 2">
            <a:extLst>
              <a:ext uri="{FF2B5EF4-FFF2-40B4-BE49-F238E27FC236}">
                <a16:creationId xmlns:a16="http://schemas.microsoft.com/office/drawing/2014/main" id="{233009A5-2227-8FFD-17F1-495665616972}"/>
              </a:ext>
            </a:extLst>
          </p:cNvPr>
          <p:cNvSpPr>
            <a:spLocks noGrp="1" noChangeArrowheads="1"/>
          </p:cNvSpPr>
          <p:nvPr>
            <p:ph type="title" idx="4294967295"/>
          </p:nvPr>
        </p:nvSpPr>
        <p:spPr>
          <a:xfrm>
            <a:off x="990600" y="606426"/>
            <a:ext cx="10367426" cy="890587"/>
          </a:xfrm>
        </p:spPr>
        <p:txBody>
          <a:bodyPr vert="horz" wrap="square" lIns="91440" tIns="45720" rIns="91440" bIns="45720" numCol="1" anchor="ctr" anchorCtr="0" compatLnSpc="1">
            <a:prstTxWarp prst="textNoShape">
              <a:avLst/>
            </a:prstTxWarp>
          </a:bodyPr>
          <a:lstStyle/>
          <a:p>
            <a:r>
              <a:rPr lang="en-US" sz="2800" dirty="0">
                <a:solidFill>
                  <a:srgbClr val="0070C0"/>
                </a:solidFill>
              </a:rPr>
              <a:t>India TRAI’s consultation re: IMT (2)</a:t>
            </a:r>
          </a:p>
        </p:txBody>
      </p:sp>
      <p:pic>
        <p:nvPicPr>
          <p:cNvPr id="9" name="Picture 8">
            <a:extLst>
              <a:ext uri="{FF2B5EF4-FFF2-40B4-BE49-F238E27FC236}">
                <a16:creationId xmlns:a16="http://schemas.microsoft.com/office/drawing/2014/main" id="{1B066D7B-A9EB-8E85-7563-160AD1DB9899}"/>
              </a:ext>
            </a:extLst>
          </p:cNvPr>
          <p:cNvPicPr>
            <a:picLocks noChangeAspect="1"/>
          </p:cNvPicPr>
          <p:nvPr/>
        </p:nvPicPr>
        <p:blipFill>
          <a:blip r:embed="rId3"/>
          <a:stretch>
            <a:fillRect/>
          </a:stretch>
        </p:blipFill>
        <p:spPr>
          <a:xfrm>
            <a:off x="7162800" y="6452587"/>
            <a:ext cx="4334632" cy="329213"/>
          </a:xfrm>
          <a:prstGeom prst="rect">
            <a:avLst/>
          </a:prstGeom>
        </p:spPr>
      </p:pic>
      <p:sp>
        <p:nvSpPr>
          <p:cNvPr id="2" name="Date Placeholder 1">
            <a:extLst>
              <a:ext uri="{FF2B5EF4-FFF2-40B4-BE49-F238E27FC236}">
                <a16:creationId xmlns:a16="http://schemas.microsoft.com/office/drawing/2014/main" id="{ED8A2C46-16C0-0000-E47E-7B054340A16C}"/>
              </a:ext>
            </a:extLst>
          </p:cNvPr>
          <p:cNvSpPr>
            <a:spLocks noGrp="1"/>
          </p:cNvSpPr>
          <p:nvPr>
            <p:ph type="dt" idx="15"/>
          </p:nvPr>
        </p:nvSpPr>
        <p:spPr>
          <a:xfrm>
            <a:off x="914400" y="336550"/>
            <a:ext cx="3048000" cy="273050"/>
          </a:xfrm>
        </p:spPr>
        <p:txBody>
          <a:bodyPr/>
          <a:lstStyle/>
          <a:p>
            <a:r>
              <a:rPr lang="en-US" dirty="0"/>
              <a:t>October 2025</a:t>
            </a:r>
            <a:endParaRPr lang="en-GB" dirty="0"/>
          </a:p>
        </p:txBody>
      </p:sp>
      <p:sp>
        <p:nvSpPr>
          <p:cNvPr id="5" name="Content Placeholder 2">
            <a:extLst>
              <a:ext uri="{FF2B5EF4-FFF2-40B4-BE49-F238E27FC236}">
                <a16:creationId xmlns:a16="http://schemas.microsoft.com/office/drawing/2014/main" id="{38748147-E9BB-4B10-D6FA-A3F38921AB5F}"/>
              </a:ext>
            </a:extLst>
          </p:cNvPr>
          <p:cNvSpPr>
            <a:spLocks noGrp="1"/>
          </p:cNvSpPr>
          <p:nvPr>
            <p:ph idx="1"/>
          </p:nvPr>
        </p:nvSpPr>
        <p:spPr>
          <a:xfrm>
            <a:off x="914400" y="1524000"/>
            <a:ext cx="10475384" cy="4113213"/>
          </a:xfrm>
        </p:spPr>
        <p:txBody>
          <a:bodyPr/>
          <a:lstStyle/>
          <a:p>
            <a:pPr marL="230188" marR="117475" indent="-230188" algn="just">
              <a:buFont typeface="Times New Roman" pitchFamily="16" charset="0"/>
              <a:buChar char="•"/>
              <a:tabLst>
                <a:tab pos="230188" algn="l"/>
              </a:tabLst>
            </a:pPr>
            <a:r>
              <a:rPr lang="en-US" sz="1800" spc="-5" dirty="0">
                <a:latin typeface="+mj-lt"/>
                <a:cs typeface="Arial"/>
              </a:rPr>
              <a:t>Motion #3 (Technical):  Move to approve document </a:t>
            </a:r>
            <a:r>
              <a:rPr lang="en-GB" sz="1800" dirty="0">
                <a:solidFill>
                  <a:schemeClr val="accent2"/>
                </a:solidFill>
                <a:latin typeface="+mj-lt"/>
              </a:rPr>
              <a:t>18-25/0097r3 </a:t>
            </a:r>
            <a:r>
              <a:rPr lang="en-US" sz="1800" spc="-5" dirty="0">
                <a:latin typeface="+mj-lt"/>
                <a:cs typeface="Arial"/>
              </a:rPr>
              <a:t>in response to the Telecom Regulatory Authority of India </a:t>
            </a:r>
            <a:r>
              <a:rPr lang="fr-FR" sz="1800" spc="-5" dirty="0">
                <a:latin typeface="+mj-lt"/>
                <a:cs typeface="Arial"/>
              </a:rPr>
              <a:t>(TRAI)</a:t>
            </a:r>
            <a:r>
              <a:rPr lang="en-US" sz="1800" spc="-5" dirty="0">
                <a:latin typeface="+mj-lt"/>
                <a:cs typeface="Arial"/>
              </a:rPr>
              <a:t>’s </a:t>
            </a:r>
            <a:r>
              <a:rPr lang="en-US" sz="1800" spc="-5" dirty="0">
                <a:solidFill>
                  <a:schemeClr val="tx1"/>
                </a:solidFill>
                <a:latin typeface="+mj-lt"/>
                <a:cs typeface="Arial"/>
              </a:rPr>
              <a:t>consultation </a:t>
            </a:r>
            <a:r>
              <a:rPr lang="en-US" sz="1800" dirty="0">
                <a:latin typeface="+mj-lt"/>
              </a:rPr>
              <a:t>“</a:t>
            </a:r>
            <a:r>
              <a:rPr lang="en-US" sz="1800" dirty="0"/>
              <a:t>Consultation Paper on the Auction of Radio Frequency Spectrum in the Frequency Bands Identified for International Mobile Telecommunications (IMT)</a:t>
            </a:r>
            <a:r>
              <a:rPr lang="en-US" sz="1800" dirty="0">
                <a:latin typeface="+mj-lt"/>
              </a:rPr>
              <a:t>”,</a:t>
            </a:r>
            <a:r>
              <a:rPr lang="en-US" sz="1800" spc="-5" dirty="0">
                <a:solidFill>
                  <a:schemeClr val="tx1"/>
                </a:solidFill>
                <a:latin typeface="+mj-lt"/>
                <a:cs typeface="Arial"/>
              </a:rPr>
              <a:t> </a:t>
            </a:r>
            <a:r>
              <a:rPr lang="en-US" sz="1800" spc="-5" dirty="0">
                <a:latin typeface="+mj-lt"/>
                <a:cs typeface="Arial"/>
              </a:rPr>
              <a:t>for review and approval by the IEEE 802 LMSC for submission </a:t>
            </a:r>
            <a:r>
              <a:rPr lang="en-GB" sz="1800" dirty="0">
                <a:latin typeface="+mj-lt"/>
              </a:rPr>
              <a:t>to the TRAI before the contribution deadline.  The IEEE 802.18 Chair is authorized </a:t>
            </a:r>
            <a:r>
              <a:rPr lang="en-GB" sz="1800" dirty="0"/>
              <a:t>to make editorial changes as necessary.</a:t>
            </a:r>
            <a:endParaRPr lang="en-US" sz="1600" spc="-5" dirty="0">
              <a:latin typeface="+mj-lt"/>
              <a:cs typeface="Arial"/>
            </a:endParaRPr>
          </a:p>
          <a:p>
            <a:pPr marL="630238" marR="117475" lvl="1" indent="-230188" algn="just">
              <a:buChar char="•"/>
              <a:tabLst>
                <a:tab pos="230188" algn="l"/>
              </a:tabLst>
            </a:pPr>
            <a:r>
              <a:rPr lang="en-US" sz="1600" spc="-5" dirty="0">
                <a:latin typeface="+mj-lt"/>
                <a:cs typeface="Arial"/>
              </a:rPr>
              <a:t>Moved:  Al Petrick</a:t>
            </a:r>
          </a:p>
          <a:p>
            <a:pPr marL="630238" marR="117475" lvl="1" indent="-230188" algn="just">
              <a:buChar char="•"/>
              <a:tabLst>
                <a:tab pos="230188" algn="l"/>
              </a:tabLst>
            </a:pPr>
            <a:r>
              <a:rPr lang="en-US" sz="1600" spc="-5" dirty="0">
                <a:latin typeface="+mj-lt"/>
                <a:cs typeface="Arial"/>
              </a:rPr>
              <a:t>Seconded:  Vijay </a:t>
            </a:r>
            <a:r>
              <a:rPr lang="en-US" sz="1600" spc="-5" dirty="0" err="1">
                <a:latin typeface="+mj-lt"/>
                <a:cs typeface="Arial"/>
              </a:rPr>
              <a:t>Auluck</a:t>
            </a:r>
            <a:endParaRPr lang="en-US" sz="1600" spc="-5" dirty="0">
              <a:latin typeface="+mj-lt"/>
              <a:cs typeface="Arial"/>
            </a:endParaRPr>
          </a:p>
          <a:p>
            <a:pPr marL="630238" marR="117475" lvl="1" indent="-230188" algn="just">
              <a:buChar char="•"/>
              <a:tabLst>
                <a:tab pos="230188" algn="l"/>
              </a:tabLst>
            </a:pPr>
            <a:r>
              <a:rPr lang="en-US" sz="1600" spc="-5" dirty="0">
                <a:latin typeface="+mj-lt"/>
                <a:cs typeface="Arial"/>
              </a:rPr>
              <a:t>Discussion:  None</a:t>
            </a:r>
          </a:p>
          <a:p>
            <a:pPr marL="630238" marR="117475" lvl="1" indent="-230188" algn="just">
              <a:buChar char="•"/>
              <a:tabLst>
                <a:tab pos="230188" algn="l"/>
              </a:tabLst>
            </a:pPr>
            <a:r>
              <a:rPr lang="en-US" sz="1600" spc="-5" dirty="0">
                <a:latin typeface="+mj-lt"/>
                <a:cs typeface="Arial"/>
              </a:rPr>
              <a:t>Result:  Approved (10 Yes, 0 No, 2 Abstain)</a:t>
            </a:r>
            <a:endParaRPr lang="en-US" sz="1600" spc="-5" dirty="0">
              <a:highlight>
                <a:srgbClr val="00FF00"/>
              </a:highlight>
              <a:latin typeface="+mj-lt"/>
              <a:cs typeface="Arial"/>
            </a:endParaRPr>
          </a:p>
          <a:p>
            <a:pPr marL="630238" marR="117475" lvl="1" indent="-230188" algn="just">
              <a:buFont typeface="Times New Roman" pitchFamily="16" charset="0"/>
              <a:buChar char="•"/>
              <a:tabLst>
                <a:tab pos="230188" algn="l"/>
              </a:tabLst>
            </a:pPr>
            <a:r>
              <a:rPr lang="en-US" sz="1600" spc="-5" dirty="0">
                <a:latin typeface="+mj-lt"/>
                <a:cs typeface="Arial"/>
              </a:rPr>
              <a:t>NOTE:  The Chair did not vote.</a:t>
            </a:r>
          </a:p>
          <a:p>
            <a:pPr marL="400050" marR="117475" lvl="1" indent="0" algn="just">
              <a:tabLst>
                <a:tab pos="230188" algn="l"/>
              </a:tabLst>
            </a:pPr>
            <a:endParaRPr lang="en-US" sz="1600" spc="-5" dirty="0">
              <a:solidFill>
                <a:srgbClr val="FF0000"/>
              </a:solidFill>
              <a:latin typeface="+mj-lt"/>
              <a:cs typeface="Arial"/>
            </a:endParaRPr>
          </a:p>
          <a:p>
            <a:pPr marL="400050" marR="117475" lvl="1" indent="0" algn="just">
              <a:tabLst>
                <a:tab pos="230188" algn="l"/>
              </a:tabLst>
            </a:pPr>
            <a:endParaRPr lang="en-US" sz="1600" spc="-5" dirty="0">
              <a:latin typeface="+mj-lt"/>
              <a:cs typeface="Arial"/>
            </a:endParaRPr>
          </a:p>
          <a:p>
            <a:pPr marL="400050" marR="117475" lvl="1" indent="0" algn="just">
              <a:tabLst>
                <a:tab pos="230188" algn="l"/>
              </a:tabLst>
            </a:pPr>
            <a:endParaRPr lang="en-US" sz="1400" spc="-5" dirty="0">
              <a:latin typeface="+mj-lt"/>
              <a:cs typeface="Arial"/>
            </a:endParaRPr>
          </a:p>
        </p:txBody>
      </p:sp>
    </p:spTree>
    <p:extLst>
      <p:ext uri="{BB962C8B-B14F-4D97-AF65-F5344CB8AC3E}">
        <p14:creationId xmlns:p14="http://schemas.microsoft.com/office/powerpoint/2010/main" val="4145568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005F356B-740E-4A28-9E01-F63036BF4BB0}" type="slidenum">
              <a:rPr lang="en-US" altLang="en-US" sz="1200" b="0"/>
              <a:pPr>
                <a:spcBef>
                  <a:spcPct val="0"/>
                </a:spcBef>
                <a:buFontTx/>
                <a:buNone/>
              </a:pPr>
              <a:t>13</a:t>
            </a:fld>
            <a:endParaRPr lang="en-US" altLang="en-US" sz="1200" b="0" dirty="0"/>
          </a:p>
        </p:txBody>
      </p:sp>
      <p:sp>
        <p:nvSpPr>
          <p:cNvPr id="8" name="Rectangle 2"/>
          <p:cNvSpPr>
            <a:spLocks noGrp="1" noChangeArrowheads="1"/>
          </p:cNvSpPr>
          <p:nvPr>
            <p:ph type="title" idx="4294967295"/>
          </p:nvPr>
        </p:nvSpPr>
        <p:spPr>
          <a:xfrm>
            <a:off x="990600" y="606426"/>
            <a:ext cx="10367426" cy="890587"/>
          </a:xfrm>
        </p:spPr>
        <p:txBody>
          <a:bodyPr vert="horz" wrap="square" lIns="91440" tIns="45720" rIns="91440" bIns="45720" numCol="1" anchor="ctr" anchorCtr="0" compatLnSpc="1">
            <a:prstTxWarp prst="textNoShape">
              <a:avLst/>
            </a:prstTxWarp>
          </a:bodyPr>
          <a:lstStyle/>
          <a:p>
            <a:r>
              <a:rPr lang="en-US" sz="2800">
                <a:solidFill>
                  <a:srgbClr val="0070C0"/>
                </a:solidFill>
              </a:rPr>
              <a:t>Status of ongoing consultations</a:t>
            </a:r>
            <a:endParaRPr lang="en-US" sz="2800" dirty="0">
              <a:solidFill>
                <a:srgbClr val="0070C0"/>
              </a:solidFill>
            </a:endParaRPr>
          </a:p>
        </p:txBody>
      </p:sp>
      <p:sp>
        <p:nvSpPr>
          <p:cNvPr id="10" name="Content Placeholder 2"/>
          <p:cNvSpPr>
            <a:spLocks noGrp="1"/>
          </p:cNvSpPr>
          <p:nvPr>
            <p:ph idx="1"/>
          </p:nvPr>
        </p:nvSpPr>
        <p:spPr>
          <a:xfrm>
            <a:off x="914400" y="1524000"/>
            <a:ext cx="10443626" cy="5029200"/>
          </a:xfrm>
        </p:spPr>
        <p:txBody>
          <a:bodyPr/>
          <a:lstStyle/>
          <a:p>
            <a:pPr marL="230188" marR="117475" indent="-230188" algn="just">
              <a:buFont typeface="Times New Roman" pitchFamily="16" charset="0"/>
              <a:buChar char="•"/>
              <a:tabLst>
                <a:tab pos="230188" algn="l"/>
              </a:tabLst>
            </a:pPr>
            <a:r>
              <a:rPr lang="en-US" sz="1800" spc="-5" dirty="0">
                <a:latin typeface="+mj-lt"/>
                <a:cs typeface="Arial"/>
              </a:rPr>
              <a:t>Tracking document:  </a:t>
            </a:r>
            <a:r>
              <a:rPr lang="en-US" sz="1800" spc="-5" dirty="0">
                <a:solidFill>
                  <a:srgbClr val="FF0000"/>
                </a:solidFill>
                <a:latin typeface="+mj-lt"/>
                <a:cs typeface="Arial"/>
                <a:hlinkClick r:id="rId3"/>
              </a:rPr>
              <a:t>18-24/0001</a:t>
            </a:r>
            <a:endParaRPr lang="en-US" sz="1800" spc="-5" dirty="0">
              <a:solidFill>
                <a:srgbClr val="FF0000"/>
              </a:solidFill>
              <a:latin typeface="+mj-lt"/>
              <a:cs typeface="Arial"/>
            </a:endParaRPr>
          </a:p>
          <a:p>
            <a:pPr marL="230188" marR="117475" indent="-230188" algn="just">
              <a:spcBef>
                <a:spcPts val="1200"/>
              </a:spcBef>
              <a:buFont typeface="Times New Roman" pitchFamily="16" charset="0"/>
              <a:buChar char="•"/>
              <a:tabLst>
                <a:tab pos="230188" algn="l"/>
              </a:tabLst>
            </a:pPr>
            <a:r>
              <a:rPr lang="en-US" sz="1800" spc="-5" dirty="0">
                <a:latin typeface="+mj-lt"/>
                <a:cs typeface="Arial"/>
              </a:rPr>
              <a:t>Pending </a:t>
            </a:r>
            <a:r>
              <a:rPr lang="en-US" sz="1800" spc="-5" dirty="0">
                <a:cs typeface="Arial"/>
              </a:rPr>
              <a:t>for interested members to prepare response in the order of </a:t>
            </a:r>
            <a:r>
              <a:rPr lang="en-US" sz="1800" u="sng" spc="-5" dirty="0">
                <a:solidFill>
                  <a:srgbClr val="FF0000"/>
                </a:solidFill>
                <a:cs typeface="Arial"/>
              </a:rPr>
              <a:t>internal deadline</a:t>
            </a:r>
            <a:r>
              <a:rPr lang="en-US" sz="1800" spc="-5" dirty="0">
                <a:cs typeface="Arial"/>
              </a:rPr>
              <a:t>:</a:t>
            </a:r>
            <a:endParaRPr lang="en-US" sz="1600" spc="-5" dirty="0">
              <a:solidFill>
                <a:schemeClr val="tx1"/>
              </a:solidFill>
              <a:cs typeface="Arial"/>
            </a:endParaRPr>
          </a:p>
          <a:p>
            <a:pPr marL="630238" marR="117475" lvl="1" indent="-230188" algn="just">
              <a:spcBef>
                <a:spcPts val="600"/>
              </a:spcBef>
              <a:buFont typeface="Times New Roman" pitchFamily="16" charset="0"/>
              <a:buChar char="•"/>
              <a:tabLst>
                <a:tab pos="230188" algn="l"/>
              </a:tabLst>
            </a:pPr>
            <a:r>
              <a:rPr lang="en-US" sz="1600" spc="-5" dirty="0">
                <a:solidFill>
                  <a:schemeClr val="tx1"/>
                </a:solidFill>
                <a:cs typeface="Arial"/>
              </a:rPr>
              <a:t>3:00pm ET, Tuesday, 16 October 2025</a:t>
            </a:r>
            <a:endParaRPr lang="en-US" sz="1400" dirty="0"/>
          </a:p>
          <a:p>
            <a:pPr marL="1030288" marR="117475" lvl="2" indent="-230188" algn="just">
              <a:spcBef>
                <a:spcPts val="600"/>
              </a:spcBef>
              <a:buFont typeface="Times New Roman" pitchFamily="16" charset="0"/>
              <a:buChar char="•"/>
              <a:tabLst>
                <a:tab pos="230188" algn="l"/>
              </a:tabLst>
            </a:pPr>
            <a:r>
              <a:rPr lang="en-US" sz="1400" dirty="0"/>
              <a:t>France </a:t>
            </a:r>
            <a:r>
              <a:rPr lang="en-US" sz="1400" dirty="0" err="1"/>
              <a:t>Arcep</a:t>
            </a:r>
            <a:r>
              <a:rPr lang="en-US" sz="1400" dirty="0"/>
              <a:t>:  </a:t>
            </a:r>
            <a:r>
              <a:rPr lang="en-GB" sz="1400" u="sng" dirty="0">
                <a:hlinkClick r:id="rId4"/>
              </a:rPr>
              <a:t>Draft decision amending Arcep decision no. 2022-1960 dated October 4, 2022, setting the conditions for use of radio frequencies in the 5150 - 5250 MHz, 5250 - 5350 MHz and 5470 - 5725 MHz bands</a:t>
            </a:r>
            <a:endParaRPr lang="en-US" sz="1400" u="sng" dirty="0"/>
          </a:p>
          <a:p>
            <a:pPr marL="1030288" marR="117475" lvl="2" indent="-230188" algn="just">
              <a:spcBef>
                <a:spcPts val="600"/>
              </a:spcBef>
              <a:buFont typeface="Times New Roman" pitchFamily="16" charset="0"/>
              <a:buChar char="•"/>
              <a:tabLst>
                <a:tab pos="230188" algn="l"/>
              </a:tabLst>
            </a:pPr>
            <a:r>
              <a:rPr lang="en-US" sz="1400" spc="-5" dirty="0">
                <a:solidFill>
                  <a:schemeClr val="tx1"/>
                </a:solidFill>
                <a:cs typeface="Arial"/>
              </a:rPr>
              <a:t>France </a:t>
            </a:r>
            <a:r>
              <a:rPr lang="en-US" sz="1400" spc="-5" dirty="0" err="1">
                <a:solidFill>
                  <a:schemeClr val="tx1"/>
                </a:solidFill>
                <a:cs typeface="Arial"/>
              </a:rPr>
              <a:t>Arcep</a:t>
            </a:r>
            <a:r>
              <a:rPr lang="en-US" sz="1400" spc="-5" dirty="0">
                <a:solidFill>
                  <a:schemeClr val="tx1"/>
                </a:solidFill>
                <a:cs typeface="Arial"/>
              </a:rPr>
              <a:t>:  </a:t>
            </a:r>
            <a:r>
              <a:rPr lang="en-GB" sz="1400" u="sng" dirty="0">
                <a:hlinkClick r:id="rId5"/>
              </a:rPr>
              <a:t>Draft decision amending Arcep decision no. 2021-2184 dated October 14, 2021 designating frequencies in the 5945 - 6425 MHz band for wireless access systems</a:t>
            </a:r>
            <a:endParaRPr lang="en-GB" sz="1400" u="sng" dirty="0"/>
          </a:p>
          <a:p>
            <a:pPr marL="1030288" marR="117475" lvl="2" indent="-230188" algn="just">
              <a:spcBef>
                <a:spcPts val="600"/>
              </a:spcBef>
              <a:buFont typeface="Times New Roman" pitchFamily="16" charset="0"/>
              <a:buChar char="•"/>
              <a:tabLst>
                <a:tab pos="230188" algn="l"/>
              </a:tabLst>
            </a:pPr>
            <a:r>
              <a:rPr lang="en-GB" sz="1400" spc="-5" dirty="0">
                <a:solidFill>
                  <a:schemeClr val="tx1"/>
                </a:solidFill>
                <a:cs typeface="Arial"/>
              </a:rPr>
              <a:t>India TRAI:  </a:t>
            </a:r>
            <a:r>
              <a:rPr lang="en-GB" sz="1400" u="sng" dirty="0">
                <a:hlinkClick r:id="rId6"/>
              </a:rPr>
              <a:t>Consultation Paper on the Auction of Radio Frequency Spectrum in the Frequency Bands Identified for International Mobile Telecommunications (IMT)</a:t>
            </a:r>
            <a:endParaRPr lang="en-US" sz="1400" spc="-5" dirty="0">
              <a:solidFill>
                <a:schemeClr val="tx1"/>
              </a:solidFill>
              <a:cs typeface="Arial"/>
            </a:endParaRPr>
          </a:p>
          <a:p>
            <a:pPr marL="630238" marR="117475" lvl="1" indent="-230188" algn="just">
              <a:spcBef>
                <a:spcPts val="600"/>
              </a:spcBef>
              <a:buFont typeface="Times New Roman" pitchFamily="16" charset="0"/>
              <a:buChar char="•"/>
              <a:tabLst>
                <a:tab pos="230188" algn="l"/>
              </a:tabLst>
            </a:pPr>
            <a:r>
              <a:rPr lang="en-US" sz="1600" spc="-5" dirty="0">
                <a:solidFill>
                  <a:schemeClr val="tx1"/>
                </a:solidFill>
                <a:cs typeface="Arial"/>
              </a:rPr>
              <a:t>10:30am ICT, Tuesday, 11 November 2025</a:t>
            </a:r>
            <a:endParaRPr lang="en-US" sz="1400" dirty="0"/>
          </a:p>
          <a:p>
            <a:pPr marL="1030288" marR="117475" lvl="2" indent="-230188" algn="just">
              <a:spcBef>
                <a:spcPts val="600"/>
              </a:spcBef>
              <a:buFont typeface="Times New Roman" pitchFamily="16" charset="0"/>
              <a:buChar char="•"/>
              <a:tabLst>
                <a:tab pos="230188" algn="l"/>
              </a:tabLst>
            </a:pPr>
            <a:r>
              <a:rPr lang="en-US" sz="1400" dirty="0"/>
              <a:t>Canada ISED:  </a:t>
            </a:r>
            <a:r>
              <a:rPr lang="en-US" sz="1400" dirty="0">
                <a:hlinkClick r:id="rId7"/>
              </a:rPr>
              <a:t>Notice 2025-DRS0006 - Adoption of standard ETSI EN 301 893 V2.2.1 (2024-11)</a:t>
            </a:r>
            <a:endParaRPr lang="en-US" sz="1400" dirty="0"/>
          </a:p>
          <a:p>
            <a:pPr marL="1030288" marR="117475" lvl="2" indent="-230188" algn="just">
              <a:spcBef>
                <a:spcPts val="600"/>
              </a:spcBef>
              <a:buFont typeface="Times New Roman" pitchFamily="16" charset="0"/>
              <a:buChar char="•"/>
              <a:tabLst>
                <a:tab pos="230188" algn="l"/>
              </a:tabLst>
            </a:pPr>
            <a:endParaRPr lang="en-US" sz="1200" dirty="0"/>
          </a:p>
          <a:p>
            <a:pPr marL="1030288" marR="117475" lvl="2" indent="-230188" algn="just">
              <a:spcBef>
                <a:spcPts val="600"/>
              </a:spcBef>
              <a:buFont typeface="Times New Roman" pitchFamily="16" charset="0"/>
              <a:buChar char="•"/>
              <a:tabLst>
                <a:tab pos="230188" algn="l"/>
              </a:tabLst>
            </a:pPr>
            <a:endParaRPr lang="en-GB" sz="1400" dirty="0"/>
          </a:p>
          <a:p>
            <a:pPr marL="1030288" marR="117475" lvl="2" indent="-230188" algn="just">
              <a:spcBef>
                <a:spcPts val="600"/>
              </a:spcBef>
              <a:buFont typeface="Times New Roman" pitchFamily="16" charset="0"/>
              <a:buChar char="•"/>
              <a:tabLst>
                <a:tab pos="230188" algn="l"/>
              </a:tabLst>
            </a:pPr>
            <a:endParaRPr lang="en-US" sz="1400" spc="-5" dirty="0">
              <a:solidFill>
                <a:schemeClr val="tx1"/>
              </a:solidFill>
              <a:cs typeface="Arial"/>
            </a:endParaRPr>
          </a:p>
          <a:p>
            <a:pPr marL="630238" marR="117475" lvl="1" indent="-230188" algn="just">
              <a:spcBef>
                <a:spcPts val="600"/>
              </a:spcBef>
              <a:buFont typeface="Times New Roman" pitchFamily="16" charset="0"/>
              <a:buChar char="•"/>
              <a:tabLst>
                <a:tab pos="230188" algn="l"/>
              </a:tabLst>
            </a:pPr>
            <a:endParaRPr lang="en-US" sz="1600" spc="-5" dirty="0">
              <a:solidFill>
                <a:schemeClr val="tx1"/>
              </a:solidFill>
              <a:cs typeface="Arial"/>
            </a:endParaRPr>
          </a:p>
          <a:p>
            <a:pPr marL="1030288" marR="117475" lvl="2" indent="-230188" algn="just">
              <a:spcBef>
                <a:spcPts val="600"/>
              </a:spcBef>
              <a:buFont typeface="Times New Roman" pitchFamily="16" charset="0"/>
              <a:buChar char="•"/>
              <a:tabLst>
                <a:tab pos="230188" algn="l"/>
              </a:tabLst>
            </a:pPr>
            <a:endParaRPr lang="en-US" sz="1400" spc="-5" dirty="0">
              <a:solidFill>
                <a:schemeClr val="tx1"/>
              </a:solidFill>
              <a:cs typeface="Arial"/>
            </a:endParaRPr>
          </a:p>
          <a:p>
            <a:pPr marL="630238" marR="117475" lvl="1" indent="-230188" algn="just">
              <a:spcBef>
                <a:spcPts val="600"/>
              </a:spcBef>
              <a:buFont typeface="Times New Roman" pitchFamily="16" charset="0"/>
              <a:buChar char="•"/>
              <a:tabLst>
                <a:tab pos="230188" algn="l"/>
              </a:tabLst>
            </a:pPr>
            <a:endParaRPr lang="en-US" sz="1600" spc="-5" dirty="0">
              <a:solidFill>
                <a:schemeClr val="tx1"/>
              </a:solidFill>
              <a:cs typeface="Arial"/>
            </a:endParaRPr>
          </a:p>
          <a:p>
            <a:pPr marL="230188" marR="117475" indent="-230188" algn="just">
              <a:buFont typeface="Times New Roman" pitchFamily="16" charset="0"/>
              <a:buChar char="•"/>
              <a:tabLst>
                <a:tab pos="230188" algn="l"/>
              </a:tabLst>
            </a:pPr>
            <a:endParaRPr lang="en-US" sz="1600" spc="-5" dirty="0">
              <a:latin typeface="+mj-lt"/>
              <a:cs typeface="Arial"/>
            </a:endParaRPr>
          </a:p>
          <a:p>
            <a:pPr marL="630238" marR="117475" lvl="1" indent="-230188" algn="just">
              <a:buChar char="•"/>
              <a:tabLst>
                <a:tab pos="230188" algn="l"/>
              </a:tabLst>
            </a:pPr>
            <a:endParaRPr lang="en-US" sz="1600" spc="-5" dirty="0">
              <a:latin typeface="Arial"/>
              <a:cs typeface="Arial"/>
            </a:endParaRPr>
          </a:p>
          <a:p>
            <a:pPr marL="400050" marR="117475" lvl="1" indent="0" algn="just">
              <a:tabLst>
                <a:tab pos="230188" algn="l"/>
              </a:tabLst>
            </a:pPr>
            <a:endParaRPr lang="en-US" sz="1400" spc="-5" dirty="0">
              <a:latin typeface="Arial"/>
              <a:cs typeface="Arial"/>
            </a:endParaRPr>
          </a:p>
        </p:txBody>
      </p:sp>
      <p:pic>
        <p:nvPicPr>
          <p:cNvPr id="9" name="Picture 8"/>
          <p:cNvPicPr>
            <a:picLocks noChangeAspect="1"/>
          </p:cNvPicPr>
          <p:nvPr/>
        </p:nvPicPr>
        <p:blipFill>
          <a:blip r:embed="rId8"/>
          <a:stretch>
            <a:fillRect/>
          </a:stretch>
        </p:blipFill>
        <p:spPr>
          <a:xfrm>
            <a:off x="7162800" y="6452587"/>
            <a:ext cx="4334632" cy="329213"/>
          </a:xfrm>
          <a:prstGeom prst="rect">
            <a:avLst/>
          </a:prstGeom>
        </p:spPr>
      </p:pic>
      <p:sp>
        <p:nvSpPr>
          <p:cNvPr id="7" name="Date Placeholder 1"/>
          <p:cNvSpPr>
            <a:spLocks noGrp="1"/>
          </p:cNvSpPr>
          <p:nvPr>
            <p:ph type="dt" idx="15"/>
          </p:nvPr>
        </p:nvSpPr>
        <p:spPr>
          <a:xfrm>
            <a:off x="914400" y="336550"/>
            <a:ext cx="3048000" cy="273050"/>
          </a:xfrm>
        </p:spPr>
        <p:txBody>
          <a:bodyPr/>
          <a:lstStyle/>
          <a:p>
            <a:r>
              <a:rPr lang="en-US" dirty="0"/>
              <a:t>October 2025</a:t>
            </a:r>
            <a:endParaRPr lang="en-GB" dirty="0"/>
          </a:p>
        </p:txBody>
      </p:sp>
    </p:spTree>
    <p:extLst>
      <p:ext uri="{BB962C8B-B14F-4D97-AF65-F5344CB8AC3E}">
        <p14:creationId xmlns:p14="http://schemas.microsoft.com/office/powerpoint/2010/main" val="9072205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005F356B-740E-4A28-9E01-F63036BF4BB0}" type="slidenum">
              <a:rPr lang="en-US" altLang="en-US" sz="1200" b="0"/>
              <a:pPr>
                <a:spcBef>
                  <a:spcPct val="0"/>
                </a:spcBef>
                <a:buFontTx/>
                <a:buNone/>
              </a:pPr>
              <a:t>14</a:t>
            </a:fld>
            <a:endParaRPr lang="en-US" altLang="en-US" sz="1200" b="0" dirty="0"/>
          </a:p>
        </p:txBody>
      </p:sp>
      <p:sp>
        <p:nvSpPr>
          <p:cNvPr id="2" name="Date Placeholder 1"/>
          <p:cNvSpPr>
            <a:spLocks noGrp="1"/>
          </p:cNvSpPr>
          <p:nvPr>
            <p:ph type="dt" idx="15"/>
          </p:nvPr>
        </p:nvSpPr>
        <p:spPr>
          <a:xfrm>
            <a:off x="914400" y="336550"/>
            <a:ext cx="3048000" cy="273050"/>
          </a:xfrm>
        </p:spPr>
        <p:txBody>
          <a:bodyPr/>
          <a:lstStyle/>
          <a:p>
            <a:r>
              <a:rPr lang="en-US" dirty="0"/>
              <a:t>October 2025</a:t>
            </a:r>
            <a:endParaRPr lang="en-GB" dirty="0"/>
          </a:p>
        </p:txBody>
      </p:sp>
      <p:sp>
        <p:nvSpPr>
          <p:cNvPr id="8" name="Rectangle 2"/>
          <p:cNvSpPr>
            <a:spLocks noGrp="1" noChangeArrowheads="1"/>
          </p:cNvSpPr>
          <p:nvPr>
            <p:ph type="title" idx="4294967295"/>
          </p:nvPr>
        </p:nvSpPr>
        <p:spPr>
          <a:xfrm>
            <a:off x="990600" y="606426"/>
            <a:ext cx="10367426" cy="890587"/>
          </a:xfrm>
        </p:spPr>
        <p:txBody>
          <a:bodyPr vert="horz" wrap="square" lIns="91440" tIns="45720" rIns="91440" bIns="45720" numCol="1" anchor="ctr" anchorCtr="0" compatLnSpc="1">
            <a:prstTxWarp prst="textNoShape">
              <a:avLst/>
            </a:prstTxWarp>
          </a:bodyPr>
          <a:lstStyle/>
          <a:p>
            <a:r>
              <a:rPr lang="en-US" sz="2800" dirty="0">
                <a:solidFill>
                  <a:srgbClr val="0070C0"/>
                </a:solidFill>
              </a:rPr>
              <a:t>General discussion items</a:t>
            </a:r>
          </a:p>
        </p:txBody>
      </p:sp>
      <p:sp>
        <p:nvSpPr>
          <p:cNvPr id="10" name="Content Placeholder 2"/>
          <p:cNvSpPr>
            <a:spLocks noGrp="1"/>
          </p:cNvSpPr>
          <p:nvPr>
            <p:ph idx="1"/>
          </p:nvPr>
        </p:nvSpPr>
        <p:spPr>
          <a:xfrm>
            <a:off x="914400" y="1676400"/>
            <a:ext cx="10475384" cy="4800600"/>
          </a:xfrm>
        </p:spPr>
        <p:txBody>
          <a:bodyPr/>
          <a:lstStyle/>
          <a:p>
            <a:pPr marL="230188" marR="117475" indent="-230188" algn="just">
              <a:buFont typeface="Times New Roman" pitchFamily="16" charset="0"/>
              <a:buChar char="•"/>
              <a:tabLst>
                <a:tab pos="230188" algn="l"/>
              </a:tabLst>
            </a:pPr>
            <a:r>
              <a:rPr lang="en-US" sz="1800" spc="-5" dirty="0">
                <a:cs typeface="Arial"/>
              </a:rPr>
              <a:t>Europe, Middle East, and Africa</a:t>
            </a:r>
          </a:p>
          <a:p>
            <a:pPr marL="230188" marR="117475" indent="-230188" algn="just">
              <a:buFont typeface="Times New Roman" pitchFamily="16" charset="0"/>
              <a:buChar char="•"/>
              <a:tabLst>
                <a:tab pos="230188" algn="l"/>
              </a:tabLst>
            </a:pPr>
            <a:r>
              <a:rPr lang="en-US" sz="1800" spc="-5" dirty="0">
                <a:cs typeface="Arial"/>
              </a:rPr>
              <a:t>Americas</a:t>
            </a:r>
          </a:p>
          <a:p>
            <a:pPr marL="630238" marR="117475" lvl="1" indent="-230188" algn="just">
              <a:buClrTx/>
              <a:buFont typeface="Times New Roman" pitchFamily="16" charset="0"/>
              <a:buChar char="•"/>
              <a:tabLst>
                <a:tab pos="230188" algn="l"/>
              </a:tabLst>
            </a:pPr>
            <a:r>
              <a:rPr lang="en-US" sz="1600" dirty="0">
                <a:solidFill>
                  <a:schemeClr val="tx1"/>
                </a:solidFill>
              </a:rPr>
              <a:t>Colombia</a:t>
            </a:r>
          </a:p>
          <a:p>
            <a:pPr marL="1030288" marR="117475" lvl="2" indent="-230188" algn="just">
              <a:buClrTx/>
              <a:buFont typeface="Times New Roman" pitchFamily="16" charset="0"/>
              <a:buChar char="•"/>
              <a:tabLst>
                <a:tab pos="230188" algn="l"/>
              </a:tabLst>
            </a:pPr>
            <a:r>
              <a:rPr lang="en-US" sz="1400" dirty="0"/>
              <a:t>On 25 September 2025, ANE </a:t>
            </a:r>
            <a:r>
              <a:rPr lang="en-US" sz="1400" dirty="0">
                <a:hlinkClick r:id="rId3"/>
              </a:rPr>
              <a:t>published</a:t>
            </a:r>
            <a:r>
              <a:rPr lang="en-US" sz="1400" dirty="0"/>
              <a:t> the new 2025 to 2029 spectrum policy.</a:t>
            </a:r>
            <a:endParaRPr lang="en-US" sz="1600" dirty="0">
              <a:solidFill>
                <a:schemeClr val="tx1"/>
              </a:solidFill>
            </a:endParaRPr>
          </a:p>
          <a:p>
            <a:pPr marL="230188" marR="117475" indent="-230188" algn="just">
              <a:buFont typeface="Times New Roman" pitchFamily="16" charset="0"/>
              <a:buChar char="•"/>
              <a:tabLst>
                <a:tab pos="230188" algn="l"/>
              </a:tabLst>
            </a:pPr>
            <a:r>
              <a:rPr lang="en-US" sz="1800" spc="-5" dirty="0">
                <a:cs typeface="Arial"/>
              </a:rPr>
              <a:t>Asia Pacific</a:t>
            </a:r>
          </a:p>
          <a:p>
            <a:pPr marL="230188" marR="117475" indent="-230188" algn="just">
              <a:buFont typeface="Times New Roman" pitchFamily="16" charset="0"/>
              <a:buChar char="•"/>
              <a:tabLst>
                <a:tab pos="230188" algn="l"/>
              </a:tabLst>
            </a:pPr>
            <a:endParaRPr lang="en-US" sz="1800" spc="-5" dirty="0">
              <a:cs typeface="Arial"/>
            </a:endParaRPr>
          </a:p>
          <a:p>
            <a:pPr marL="1030288" marR="117475" lvl="2" indent="-230188" algn="just">
              <a:buClrTx/>
              <a:buFont typeface="Times New Roman" pitchFamily="16" charset="0"/>
              <a:buChar char="•"/>
              <a:tabLst>
                <a:tab pos="230188" algn="l"/>
              </a:tabLst>
            </a:pPr>
            <a:endParaRPr lang="en-US" sz="1400" dirty="0">
              <a:solidFill>
                <a:srgbClr val="222222"/>
              </a:solidFill>
              <a:latin typeface="+mj-lt"/>
            </a:endParaRPr>
          </a:p>
        </p:txBody>
      </p:sp>
      <p:pic>
        <p:nvPicPr>
          <p:cNvPr id="9" name="Picture 8"/>
          <p:cNvPicPr>
            <a:picLocks noChangeAspect="1"/>
          </p:cNvPicPr>
          <p:nvPr/>
        </p:nvPicPr>
        <p:blipFill>
          <a:blip r:embed="rId4"/>
          <a:stretch>
            <a:fillRect/>
          </a:stretch>
        </p:blipFill>
        <p:spPr>
          <a:xfrm>
            <a:off x="7162800" y="6452587"/>
            <a:ext cx="4334632" cy="329213"/>
          </a:xfrm>
          <a:prstGeom prst="rect">
            <a:avLst/>
          </a:prstGeom>
        </p:spPr>
      </p:pic>
    </p:spTree>
    <p:extLst>
      <p:ext uri="{BB962C8B-B14F-4D97-AF65-F5344CB8AC3E}">
        <p14:creationId xmlns:p14="http://schemas.microsoft.com/office/powerpoint/2010/main" val="3910795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005F356B-740E-4A28-9E01-F63036BF4BB0}" type="slidenum">
              <a:rPr lang="en-US" altLang="en-US" sz="1200" b="0"/>
              <a:pPr>
                <a:spcBef>
                  <a:spcPct val="0"/>
                </a:spcBef>
                <a:buFontTx/>
                <a:buNone/>
              </a:pPr>
              <a:t>15</a:t>
            </a:fld>
            <a:endParaRPr lang="en-US" altLang="en-US" sz="1200" b="0" dirty="0"/>
          </a:p>
        </p:txBody>
      </p:sp>
      <p:sp>
        <p:nvSpPr>
          <p:cNvPr id="8" name="Rectangle 2"/>
          <p:cNvSpPr>
            <a:spLocks noGrp="1" noChangeArrowheads="1"/>
          </p:cNvSpPr>
          <p:nvPr>
            <p:ph type="title" idx="4294967295"/>
          </p:nvPr>
        </p:nvSpPr>
        <p:spPr>
          <a:xfrm>
            <a:off x="990600" y="606426"/>
            <a:ext cx="10367426" cy="890587"/>
          </a:xfrm>
        </p:spPr>
        <p:txBody>
          <a:bodyPr vert="horz" wrap="square" lIns="91440" tIns="45720" rIns="91440" bIns="45720" numCol="1" anchor="ctr" anchorCtr="0" compatLnSpc="1">
            <a:prstTxWarp prst="textNoShape">
              <a:avLst/>
            </a:prstTxWarp>
          </a:bodyPr>
          <a:lstStyle/>
          <a:p>
            <a:r>
              <a:rPr lang="en-US" sz="2800" dirty="0">
                <a:solidFill>
                  <a:srgbClr val="0070C0"/>
                </a:solidFill>
              </a:rPr>
              <a:t>Future meeting schedule (October 2025)</a:t>
            </a:r>
          </a:p>
        </p:txBody>
      </p:sp>
      <p:pic>
        <p:nvPicPr>
          <p:cNvPr id="9" name="Picture 8"/>
          <p:cNvPicPr>
            <a:picLocks noChangeAspect="1"/>
          </p:cNvPicPr>
          <p:nvPr/>
        </p:nvPicPr>
        <p:blipFill>
          <a:blip r:embed="rId3"/>
          <a:stretch>
            <a:fillRect/>
          </a:stretch>
        </p:blipFill>
        <p:spPr>
          <a:xfrm>
            <a:off x="7162800" y="6452587"/>
            <a:ext cx="4334632" cy="329213"/>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124045406"/>
              </p:ext>
            </p:extLst>
          </p:nvPr>
        </p:nvGraphicFramePr>
        <p:xfrm>
          <a:off x="914400" y="1705690"/>
          <a:ext cx="10287000" cy="1112520"/>
        </p:xfrm>
        <a:graphic>
          <a:graphicData uri="http://schemas.openxmlformats.org/drawingml/2006/table">
            <a:tbl>
              <a:tblPr firstRow="1" bandRow="1">
                <a:tableStyleId>{21E4AEA4-8DFA-4A89-87EB-49C32662AFE0}</a:tableStyleId>
              </a:tblPr>
              <a:tblGrid>
                <a:gridCol w="4191000">
                  <a:extLst>
                    <a:ext uri="{9D8B030D-6E8A-4147-A177-3AD203B41FA5}">
                      <a16:colId xmlns:a16="http://schemas.microsoft.com/office/drawing/2014/main" val="20000"/>
                    </a:ext>
                  </a:extLst>
                </a:gridCol>
                <a:gridCol w="6096000">
                  <a:extLst>
                    <a:ext uri="{9D8B030D-6E8A-4147-A177-3AD203B41FA5}">
                      <a16:colId xmlns:a16="http://schemas.microsoft.com/office/drawing/2014/main" val="20001"/>
                    </a:ext>
                  </a:extLst>
                </a:gridCol>
              </a:tblGrid>
              <a:tr h="370840">
                <a:tc>
                  <a:txBody>
                    <a:bodyPr/>
                    <a:lstStyle/>
                    <a:p>
                      <a:r>
                        <a:rPr lang="en-US" sz="1500" dirty="0"/>
                        <a:t>Events</a:t>
                      </a:r>
                    </a:p>
                  </a:txBody>
                  <a:tcPr/>
                </a:tc>
                <a:tc>
                  <a:txBody>
                    <a:bodyPr/>
                    <a:lstStyle/>
                    <a:p>
                      <a:r>
                        <a:rPr lang="en-US" sz="1500" dirty="0"/>
                        <a:t>Date and time*</a:t>
                      </a:r>
                    </a:p>
                  </a:txBody>
                  <a:tcPr/>
                </a:tc>
                <a:extLst>
                  <a:ext uri="{0D108BD9-81ED-4DB2-BD59-A6C34878D82A}">
                    <a16:rowId xmlns:a16="http://schemas.microsoft.com/office/drawing/2014/main" val="1000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dirty="0"/>
                        <a:t>Weekly teleconference </a:t>
                      </a:r>
                    </a:p>
                  </a:txBody>
                  <a:tcPr/>
                </a:tc>
                <a:tc>
                  <a:txBody>
                    <a:bodyPr/>
                    <a:lstStyle/>
                    <a:p>
                      <a:r>
                        <a:rPr lang="en-US" sz="1500" dirty="0"/>
                        <a:t>Thursday, 23 October 2025</a:t>
                      </a:r>
                      <a:r>
                        <a:rPr lang="en-US" sz="1500" baseline="0" dirty="0"/>
                        <a:t>, 3:00pm ET to 3:55pm ET</a:t>
                      </a:r>
                    </a:p>
                  </a:txBody>
                  <a:tcPr anchor="ctr"/>
                </a:tc>
                <a:extLst>
                  <a:ext uri="{0D108BD9-81ED-4DB2-BD59-A6C34878D82A}">
                    <a16:rowId xmlns:a16="http://schemas.microsoft.com/office/drawing/2014/main" val="65825118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500" dirty="0"/>
                        <a:t>Weekly teleconference </a:t>
                      </a:r>
                    </a:p>
                  </a:txBody>
                  <a:tcPr/>
                </a:tc>
                <a:tc>
                  <a:txBody>
                    <a:bodyPr/>
                    <a:lstStyle/>
                    <a:p>
                      <a:r>
                        <a:rPr lang="en-US" sz="1500" dirty="0"/>
                        <a:t>Thursday, 30 October 2025</a:t>
                      </a:r>
                      <a:r>
                        <a:rPr lang="en-US" sz="1500" baseline="0" dirty="0"/>
                        <a:t>, 3:00pm ET to 3:55pm ET</a:t>
                      </a:r>
                    </a:p>
                  </a:txBody>
                  <a:tcPr anchor="ctr"/>
                </a:tc>
                <a:extLst>
                  <a:ext uri="{0D108BD9-81ED-4DB2-BD59-A6C34878D82A}">
                    <a16:rowId xmlns:a16="http://schemas.microsoft.com/office/drawing/2014/main" val="604188173"/>
                  </a:ext>
                </a:extLst>
              </a:tr>
            </a:tbl>
          </a:graphicData>
        </a:graphic>
      </p:graphicFrame>
      <p:sp>
        <p:nvSpPr>
          <p:cNvPr id="5" name="Rectangle 4"/>
          <p:cNvSpPr/>
          <p:nvPr/>
        </p:nvSpPr>
        <p:spPr>
          <a:xfrm>
            <a:off x="832282" y="6129422"/>
            <a:ext cx="10519826" cy="323165"/>
          </a:xfrm>
          <a:prstGeom prst="rect">
            <a:avLst/>
          </a:prstGeom>
        </p:spPr>
        <p:txBody>
          <a:bodyPr wrap="square">
            <a:spAutoFit/>
          </a:bodyPr>
          <a:lstStyle/>
          <a:p>
            <a:r>
              <a:rPr lang="en-US" sz="1500" b="1" dirty="0">
                <a:solidFill>
                  <a:schemeClr val="tx1"/>
                </a:solidFill>
                <a:cs typeface="Arial" panose="020B0604020202020204" pitchFamily="34" charset="0"/>
              </a:rPr>
              <a:t>*Call in info is available at the 802.18 </a:t>
            </a:r>
            <a:r>
              <a:rPr lang="en-US" sz="1500" b="1" dirty="0">
                <a:solidFill>
                  <a:schemeClr val="tx1"/>
                </a:solidFill>
                <a:cs typeface="Arial" panose="020B0604020202020204" pitchFamily="34" charset="0"/>
                <a:hlinkClick r:id="rId4"/>
              </a:rPr>
              <a:t>Google Calendar</a:t>
            </a:r>
            <a:endParaRPr lang="en-US" sz="1500" b="1" dirty="0">
              <a:solidFill>
                <a:schemeClr val="tx1"/>
              </a:solidFill>
            </a:endParaRPr>
          </a:p>
        </p:txBody>
      </p:sp>
      <p:sp>
        <p:nvSpPr>
          <p:cNvPr id="12" name="Date Placeholder 1"/>
          <p:cNvSpPr>
            <a:spLocks noGrp="1"/>
          </p:cNvSpPr>
          <p:nvPr>
            <p:ph type="dt" idx="15"/>
          </p:nvPr>
        </p:nvSpPr>
        <p:spPr>
          <a:xfrm>
            <a:off x="914400" y="336550"/>
            <a:ext cx="3048000" cy="273050"/>
          </a:xfrm>
        </p:spPr>
        <p:txBody>
          <a:bodyPr/>
          <a:lstStyle/>
          <a:p>
            <a:r>
              <a:rPr lang="en-US" dirty="0"/>
              <a:t>October 2025</a:t>
            </a:r>
            <a:endParaRPr lang="en-GB" dirty="0"/>
          </a:p>
        </p:txBody>
      </p:sp>
    </p:spTree>
    <p:extLst>
      <p:ext uri="{BB962C8B-B14F-4D97-AF65-F5344CB8AC3E}">
        <p14:creationId xmlns:p14="http://schemas.microsoft.com/office/powerpoint/2010/main" val="11959920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005F356B-740E-4A28-9E01-F63036BF4BB0}" type="slidenum">
              <a:rPr lang="en-US" altLang="en-US" sz="1200" b="0"/>
              <a:pPr>
                <a:spcBef>
                  <a:spcPct val="0"/>
                </a:spcBef>
                <a:buFontTx/>
                <a:buNone/>
              </a:pPr>
              <a:t>16</a:t>
            </a:fld>
            <a:endParaRPr lang="en-US" altLang="en-US" sz="1200" b="0" dirty="0"/>
          </a:p>
        </p:txBody>
      </p:sp>
      <p:sp>
        <p:nvSpPr>
          <p:cNvPr id="8" name="Rectangle 2"/>
          <p:cNvSpPr>
            <a:spLocks noGrp="1" noChangeArrowheads="1"/>
          </p:cNvSpPr>
          <p:nvPr>
            <p:ph type="title" idx="4294967295"/>
          </p:nvPr>
        </p:nvSpPr>
        <p:spPr>
          <a:xfrm>
            <a:off x="990600" y="606426"/>
            <a:ext cx="10367426" cy="890587"/>
          </a:xfrm>
        </p:spPr>
        <p:txBody>
          <a:bodyPr vert="horz" wrap="square" lIns="91440" tIns="45720" rIns="91440" bIns="45720" numCol="1" anchor="ctr" anchorCtr="0" compatLnSpc="1">
            <a:prstTxWarp prst="textNoShape">
              <a:avLst/>
            </a:prstTxWarp>
          </a:bodyPr>
          <a:lstStyle/>
          <a:p>
            <a:r>
              <a:rPr lang="en-US" sz="2800" dirty="0">
                <a:solidFill>
                  <a:srgbClr val="0070C0"/>
                </a:solidFill>
              </a:rPr>
              <a:t>Future mixed-mode meetings</a:t>
            </a:r>
          </a:p>
        </p:txBody>
      </p:sp>
      <p:pic>
        <p:nvPicPr>
          <p:cNvPr id="9" name="Picture 8"/>
          <p:cNvPicPr>
            <a:picLocks noChangeAspect="1"/>
          </p:cNvPicPr>
          <p:nvPr/>
        </p:nvPicPr>
        <p:blipFill>
          <a:blip r:embed="rId3"/>
          <a:stretch>
            <a:fillRect/>
          </a:stretch>
        </p:blipFill>
        <p:spPr>
          <a:xfrm>
            <a:off x="7162800" y="6452587"/>
            <a:ext cx="4334632" cy="329213"/>
          </a:xfrm>
          <a:prstGeom prst="rect">
            <a:avLst/>
          </a:prstGeom>
        </p:spPr>
      </p:pic>
      <p:sp>
        <p:nvSpPr>
          <p:cNvPr id="7" name="Date Placeholder 1"/>
          <p:cNvSpPr>
            <a:spLocks noGrp="1"/>
          </p:cNvSpPr>
          <p:nvPr>
            <p:ph type="dt" idx="15"/>
          </p:nvPr>
        </p:nvSpPr>
        <p:spPr>
          <a:xfrm>
            <a:off x="914400" y="336550"/>
            <a:ext cx="3048000" cy="273050"/>
          </a:xfrm>
        </p:spPr>
        <p:txBody>
          <a:bodyPr/>
          <a:lstStyle/>
          <a:p>
            <a:r>
              <a:rPr lang="en-US" dirty="0"/>
              <a:t>October 2025</a:t>
            </a:r>
            <a:endParaRPr lang="en-GB" dirty="0"/>
          </a:p>
        </p:txBody>
      </p:sp>
      <p:sp>
        <p:nvSpPr>
          <p:cNvPr id="2" name="Content Placeholder 2">
            <a:extLst>
              <a:ext uri="{FF2B5EF4-FFF2-40B4-BE49-F238E27FC236}">
                <a16:creationId xmlns:a16="http://schemas.microsoft.com/office/drawing/2014/main" id="{0557FC40-490C-E25E-E527-EF4EA065569A}"/>
              </a:ext>
            </a:extLst>
          </p:cNvPr>
          <p:cNvSpPr txBox="1">
            <a:spLocks/>
          </p:cNvSpPr>
          <p:nvPr/>
        </p:nvSpPr>
        <p:spPr bwMode="auto">
          <a:xfrm>
            <a:off x="813648" y="1688606"/>
            <a:ext cx="5715000" cy="4928587"/>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0" marR="117475" indent="0" algn="just">
              <a:tabLst>
                <a:tab pos="230188" algn="l"/>
              </a:tabLst>
            </a:pPr>
            <a:r>
              <a:rPr lang="en-US" sz="2000" kern="0" spc="-5" dirty="0">
                <a:solidFill>
                  <a:schemeClr val="tx1"/>
                </a:solidFill>
                <a:cs typeface="Arial"/>
              </a:rPr>
              <a:t>2025 November plenary</a:t>
            </a:r>
          </a:p>
          <a:p>
            <a:pPr marL="230188" marR="117475" indent="-230188" algn="just">
              <a:buFont typeface="Times New Roman" pitchFamily="16" charset="0"/>
              <a:buChar char="•"/>
              <a:tabLst>
                <a:tab pos="230188" algn="l"/>
              </a:tabLst>
            </a:pPr>
            <a:r>
              <a:rPr lang="en-US" sz="1800" kern="0" spc="-5" dirty="0">
                <a:solidFill>
                  <a:schemeClr val="tx1"/>
                </a:solidFill>
                <a:cs typeface="Arial"/>
                <a:hlinkClick r:id="rId4"/>
              </a:rPr>
              <a:t>Meeting reservation</a:t>
            </a:r>
            <a:r>
              <a:rPr lang="en-US" sz="1800" kern="0" spc="-5" dirty="0">
                <a:solidFill>
                  <a:schemeClr val="tx1"/>
                </a:solidFill>
                <a:cs typeface="Arial"/>
              </a:rPr>
              <a:t> begins on 2 September 2025</a:t>
            </a:r>
            <a:endParaRPr lang="en-GB" sz="1600" kern="0" dirty="0">
              <a:solidFill>
                <a:schemeClr val="tx1"/>
              </a:solidFill>
              <a:latin typeface="Times New Roman" panose="02020603050405020304" pitchFamily="18" charset="0"/>
              <a:ea typeface="Times New Roman" panose="02020603050405020304" pitchFamily="18" charset="0"/>
            </a:endParaRPr>
          </a:p>
          <a:p>
            <a:pPr marL="630238" marR="117475" lvl="1" indent="-230188" algn="just">
              <a:buFont typeface="Times New Roman" pitchFamily="16" charset="0"/>
              <a:buChar char="•"/>
              <a:tabLst>
                <a:tab pos="230188" algn="l"/>
              </a:tabLst>
            </a:pPr>
            <a:r>
              <a:rPr lang="en-US" sz="1400" kern="0" dirty="0">
                <a:solidFill>
                  <a:schemeClr val="tx1"/>
                </a:solidFill>
                <a:latin typeface="Times New Roman" panose="02020603050405020304" pitchFamily="18" charset="0"/>
                <a:ea typeface="Times New Roman" panose="02020603050405020304" pitchFamily="18" charset="0"/>
              </a:rPr>
              <a:t>Registration fee</a:t>
            </a:r>
          </a:p>
          <a:p>
            <a:pPr marL="1030288" marR="117475" lvl="2" indent="-230188" algn="just">
              <a:buFont typeface="Times New Roman" pitchFamily="16" charset="0"/>
              <a:buChar char="•"/>
              <a:tabLst>
                <a:tab pos="230188" algn="l"/>
              </a:tabLst>
            </a:pPr>
            <a:r>
              <a:rPr lang="en-US" sz="1400" strike="sngStrike" kern="0" dirty="0">
                <a:solidFill>
                  <a:schemeClr val="tx1"/>
                </a:solidFill>
                <a:latin typeface="Times New Roman" panose="02020603050405020304" pitchFamily="18" charset="0"/>
                <a:ea typeface="Times New Roman" panose="02020603050405020304" pitchFamily="18" charset="0"/>
              </a:rPr>
              <a:t>Early Registration until 26 September 2025</a:t>
            </a:r>
          </a:p>
          <a:p>
            <a:pPr marL="1030288" marR="117475" lvl="2" indent="-230188" algn="just">
              <a:buFont typeface="Times New Roman" pitchFamily="16" charset="0"/>
              <a:buChar char="•"/>
              <a:tabLst>
                <a:tab pos="230188" algn="l"/>
              </a:tabLst>
            </a:pPr>
            <a:r>
              <a:rPr lang="en-US" sz="1400" kern="0" dirty="0">
                <a:solidFill>
                  <a:srgbClr val="FF0000"/>
                </a:solidFill>
                <a:latin typeface="Times New Roman" panose="02020603050405020304" pitchFamily="18" charset="0"/>
                <a:ea typeface="Times New Roman" panose="02020603050405020304" pitchFamily="18" charset="0"/>
              </a:rPr>
              <a:t>Standard Registration until 31 October 2025</a:t>
            </a:r>
          </a:p>
          <a:p>
            <a:pPr marL="1030288" marR="117475" lvl="2" indent="-230188" algn="just">
              <a:buFont typeface="Times New Roman" pitchFamily="16" charset="0"/>
              <a:buChar char="•"/>
              <a:tabLst>
                <a:tab pos="230188" algn="l"/>
              </a:tabLst>
            </a:pPr>
            <a:r>
              <a:rPr lang="en-US" sz="1400" kern="0" dirty="0">
                <a:solidFill>
                  <a:schemeClr val="tx1"/>
                </a:solidFill>
                <a:latin typeface="Times New Roman" panose="02020603050405020304" pitchFamily="18" charset="0"/>
                <a:ea typeface="Times New Roman" panose="02020603050405020304" pitchFamily="18" charset="0"/>
              </a:rPr>
              <a:t>Late Registration after 31 October 2025</a:t>
            </a:r>
          </a:p>
          <a:p>
            <a:pPr marL="630238" marR="117475" lvl="1" indent="-230188" algn="just">
              <a:buFont typeface="Times New Roman" pitchFamily="16" charset="0"/>
              <a:buChar char="•"/>
              <a:tabLst>
                <a:tab pos="230188" algn="l"/>
              </a:tabLst>
            </a:pPr>
            <a:r>
              <a:rPr lang="en-US" sz="1400" kern="0" dirty="0">
                <a:solidFill>
                  <a:schemeClr val="tx1"/>
                </a:solidFill>
                <a:latin typeface="Times New Roman" panose="02020603050405020304" pitchFamily="18" charset="0"/>
                <a:ea typeface="Times New Roman" panose="02020603050405020304" pitchFamily="18" charset="0"/>
              </a:rPr>
              <a:t>Please refer to the URL above for the exact terms and conditions.</a:t>
            </a:r>
          </a:p>
          <a:p>
            <a:pPr marL="230188" marR="117475" indent="-230188" algn="just">
              <a:buFont typeface="Times New Roman" pitchFamily="16" charset="0"/>
              <a:buChar char="•"/>
              <a:tabLst>
                <a:tab pos="230188" algn="l"/>
              </a:tabLst>
            </a:pPr>
            <a:r>
              <a:rPr lang="en-US" sz="1800" kern="0" spc="-5" dirty="0">
                <a:solidFill>
                  <a:schemeClr val="tx1"/>
                </a:solidFill>
                <a:cs typeface="Arial"/>
                <a:hlinkClick r:id="rId4"/>
              </a:rPr>
              <a:t>Hotel reservation</a:t>
            </a:r>
            <a:r>
              <a:rPr lang="en-US" sz="1800" kern="0" spc="-5" dirty="0">
                <a:solidFill>
                  <a:schemeClr val="tx1"/>
                </a:solidFill>
                <a:cs typeface="Arial"/>
              </a:rPr>
              <a:t> begins on 2 September 2025</a:t>
            </a:r>
          </a:p>
          <a:p>
            <a:pPr marL="630238" marR="117475" lvl="1" indent="-230188" algn="just">
              <a:buFont typeface="Times New Roman" pitchFamily="16" charset="0"/>
              <a:buChar char="•"/>
              <a:tabLst>
                <a:tab pos="230188" algn="l"/>
              </a:tabLst>
            </a:pPr>
            <a:r>
              <a:rPr lang="en-US" sz="1400" kern="0" dirty="0">
                <a:solidFill>
                  <a:srgbClr val="FF0000"/>
                </a:solidFill>
                <a:latin typeface="Times New Roman" panose="02020603050405020304" pitchFamily="18" charset="0"/>
                <a:ea typeface="Times New Roman" panose="02020603050405020304" pitchFamily="18" charset="0"/>
              </a:rPr>
              <a:t>Group rate is available </a:t>
            </a:r>
            <a:r>
              <a:rPr lang="en-US" sz="1400" kern="0" dirty="0">
                <a:solidFill>
                  <a:srgbClr val="FF0000"/>
                </a:solidFill>
              </a:rPr>
              <a:t>until 14 October 2025</a:t>
            </a:r>
          </a:p>
          <a:p>
            <a:pPr marL="630238" marR="117475" lvl="1" indent="-230188" algn="just">
              <a:buFont typeface="Times New Roman" pitchFamily="16" charset="0"/>
              <a:buChar char="•"/>
              <a:tabLst>
                <a:tab pos="230188" algn="l"/>
              </a:tabLst>
            </a:pPr>
            <a:r>
              <a:rPr lang="en-US" sz="1400" kern="0" dirty="0">
                <a:solidFill>
                  <a:schemeClr val="tx1"/>
                </a:solidFill>
                <a:latin typeface="Times New Roman" panose="02020603050405020304" pitchFamily="18" charset="0"/>
                <a:ea typeface="Times New Roman" panose="02020603050405020304" pitchFamily="18" charset="0"/>
              </a:rPr>
              <a:t>Please refer to the URL above for the exact terms and conditions.</a:t>
            </a:r>
          </a:p>
          <a:p>
            <a:pPr marL="630238" marR="117475" lvl="1" indent="-230188" algn="just">
              <a:buFont typeface="Times New Roman" pitchFamily="16" charset="0"/>
              <a:buChar char="•"/>
              <a:tabLst>
                <a:tab pos="230188" algn="l"/>
              </a:tabLst>
            </a:pPr>
            <a:endParaRPr lang="en-GB" sz="1400" kern="0" dirty="0">
              <a:solidFill>
                <a:schemeClr val="tx1"/>
              </a:solidFill>
              <a:latin typeface="Times New Roman" panose="02020603050405020304" pitchFamily="18" charset="0"/>
              <a:ea typeface="Times New Roman" panose="02020603050405020304" pitchFamily="18" charset="0"/>
            </a:endParaRPr>
          </a:p>
          <a:p>
            <a:pPr marL="630238" marR="117475" lvl="1" indent="-230188" algn="just">
              <a:buFont typeface="Times New Roman" pitchFamily="16" charset="0"/>
              <a:buChar char="•"/>
              <a:tabLst>
                <a:tab pos="230188" algn="l"/>
              </a:tabLst>
            </a:pPr>
            <a:endParaRPr lang="en-GB" sz="1600" kern="0" dirty="0">
              <a:solidFill>
                <a:schemeClr val="tx1"/>
              </a:solidFill>
              <a:latin typeface="Times New Roman" panose="02020603050405020304" pitchFamily="18" charset="0"/>
              <a:ea typeface="Times New Roman" panose="02020603050405020304" pitchFamily="18" charset="0"/>
            </a:endParaRPr>
          </a:p>
          <a:p>
            <a:pPr marL="630238" marR="117475" lvl="1" indent="-230188" algn="just">
              <a:buFont typeface="Times New Roman" pitchFamily="16" charset="0"/>
              <a:buChar char="•"/>
              <a:tabLst>
                <a:tab pos="230188" algn="l"/>
              </a:tabLst>
            </a:pPr>
            <a:endParaRPr lang="en-GB" sz="1600" kern="0" dirty="0">
              <a:solidFill>
                <a:srgbClr val="FF0000"/>
              </a:solidFill>
              <a:latin typeface="Times New Roman" panose="02020603050405020304" pitchFamily="18" charset="0"/>
              <a:ea typeface="Times New Roman" panose="02020603050405020304" pitchFamily="18" charset="0"/>
            </a:endParaRPr>
          </a:p>
          <a:p>
            <a:pPr marL="400050" marR="117475" lvl="1" indent="0" algn="just">
              <a:tabLst>
                <a:tab pos="230188" algn="l"/>
              </a:tabLst>
            </a:pPr>
            <a:endParaRPr lang="en-US" sz="1600" kern="0" spc="-5" dirty="0">
              <a:latin typeface="+mj-lt"/>
              <a:cs typeface="Arial"/>
            </a:endParaRPr>
          </a:p>
          <a:p>
            <a:pPr marL="230188" marR="117475" indent="-230188" algn="just">
              <a:buFont typeface="Times New Roman" pitchFamily="16" charset="0"/>
              <a:buChar char="•"/>
              <a:tabLst>
                <a:tab pos="230188" algn="l"/>
              </a:tabLst>
            </a:pPr>
            <a:endParaRPr lang="en-US" sz="1600" kern="0" spc="-5" dirty="0">
              <a:latin typeface="Arial"/>
              <a:cs typeface="Arial"/>
            </a:endParaRPr>
          </a:p>
          <a:p>
            <a:pPr marL="630238" marR="117475" lvl="1" indent="-230188" algn="just">
              <a:buFont typeface="Times New Roman" pitchFamily="16" charset="0"/>
              <a:buChar char="•"/>
              <a:tabLst>
                <a:tab pos="230188" algn="l"/>
              </a:tabLst>
            </a:pPr>
            <a:endParaRPr lang="en-US" sz="1600" kern="0" spc="-5" dirty="0">
              <a:latin typeface="Arial"/>
              <a:cs typeface="Arial"/>
            </a:endParaRPr>
          </a:p>
          <a:p>
            <a:pPr marL="400050" marR="117475" lvl="1" indent="0" algn="just">
              <a:tabLst>
                <a:tab pos="230188" algn="l"/>
              </a:tabLst>
            </a:pPr>
            <a:endParaRPr lang="en-US" sz="1400" kern="0" spc="-5" dirty="0">
              <a:latin typeface="Arial"/>
              <a:cs typeface="Arial"/>
            </a:endParaRPr>
          </a:p>
        </p:txBody>
      </p:sp>
      <p:sp>
        <p:nvSpPr>
          <p:cNvPr id="3" name="Content Placeholder 2">
            <a:extLst>
              <a:ext uri="{FF2B5EF4-FFF2-40B4-BE49-F238E27FC236}">
                <a16:creationId xmlns:a16="http://schemas.microsoft.com/office/drawing/2014/main" id="{546D2F91-D579-E840-160E-AB5850BAB072}"/>
              </a:ext>
            </a:extLst>
          </p:cNvPr>
          <p:cNvSpPr txBox="1">
            <a:spLocks/>
          </p:cNvSpPr>
          <p:nvPr/>
        </p:nvSpPr>
        <p:spPr bwMode="auto">
          <a:xfrm>
            <a:off x="6019800" y="1676400"/>
            <a:ext cx="5715000" cy="4928587"/>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0" marR="117475" indent="0" algn="just">
              <a:tabLst>
                <a:tab pos="230188" algn="l"/>
              </a:tabLst>
            </a:pPr>
            <a:r>
              <a:rPr lang="en-US" sz="2000" kern="0" spc="-5" dirty="0">
                <a:solidFill>
                  <a:schemeClr val="tx1"/>
                </a:solidFill>
                <a:cs typeface="Arial"/>
              </a:rPr>
              <a:t>2026 January wireless interim</a:t>
            </a:r>
          </a:p>
          <a:p>
            <a:pPr marL="230188" marR="117475" indent="-230188" algn="just">
              <a:buFont typeface="Times New Roman" pitchFamily="16" charset="0"/>
              <a:buChar char="•"/>
              <a:tabLst>
                <a:tab pos="230188" algn="l"/>
              </a:tabLst>
            </a:pPr>
            <a:r>
              <a:rPr lang="en-US" sz="1800" kern="0" spc="-5" dirty="0">
                <a:solidFill>
                  <a:schemeClr val="tx1"/>
                </a:solidFill>
                <a:cs typeface="Arial"/>
                <a:hlinkClick r:id="rId5"/>
              </a:rPr>
              <a:t>Meeting reservation</a:t>
            </a:r>
            <a:r>
              <a:rPr lang="en-US" sz="1800" kern="0" spc="-5" dirty="0">
                <a:solidFill>
                  <a:schemeClr val="tx1"/>
                </a:solidFill>
                <a:cs typeface="Arial"/>
              </a:rPr>
              <a:t> begins on 8 October 2025</a:t>
            </a:r>
            <a:endParaRPr lang="en-GB" sz="1600" kern="0" dirty="0">
              <a:solidFill>
                <a:schemeClr val="tx1"/>
              </a:solidFill>
              <a:latin typeface="Times New Roman" panose="02020603050405020304" pitchFamily="18" charset="0"/>
              <a:ea typeface="Times New Roman" panose="02020603050405020304" pitchFamily="18" charset="0"/>
            </a:endParaRPr>
          </a:p>
          <a:p>
            <a:pPr marL="630238" marR="117475" lvl="1" indent="-230188" algn="just">
              <a:buFont typeface="Times New Roman" pitchFamily="16" charset="0"/>
              <a:buChar char="•"/>
              <a:tabLst>
                <a:tab pos="230188" algn="l"/>
              </a:tabLst>
            </a:pPr>
            <a:r>
              <a:rPr lang="en-US" sz="1400" kern="0" dirty="0">
                <a:solidFill>
                  <a:schemeClr val="tx1"/>
                </a:solidFill>
                <a:latin typeface="Times New Roman" panose="02020603050405020304" pitchFamily="18" charset="0"/>
                <a:ea typeface="Times New Roman" panose="02020603050405020304" pitchFamily="18" charset="0"/>
              </a:rPr>
              <a:t>Registration fee</a:t>
            </a:r>
          </a:p>
          <a:p>
            <a:pPr marL="1030288" marR="117475" lvl="2" indent="-230188" algn="just">
              <a:buFont typeface="Times New Roman" pitchFamily="16" charset="0"/>
              <a:buChar char="•"/>
              <a:tabLst>
                <a:tab pos="230188" algn="l"/>
              </a:tabLst>
            </a:pPr>
            <a:r>
              <a:rPr lang="en-US" sz="1400" kern="0" dirty="0">
                <a:solidFill>
                  <a:schemeClr val="tx1"/>
                </a:solidFill>
                <a:latin typeface="Times New Roman" panose="02020603050405020304" pitchFamily="18" charset="0"/>
                <a:ea typeface="Times New Roman" panose="02020603050405020304" pitchFamily="18" charset="0"/>
              </a:rPr>
              <a:t>Early Registration until 21 November 2025</a:t>
            </a:r>
          </a:p>
          <a:p>
            <a:pPr marL="1030288" marR="117475" lvl="2" indent="-230188" algn="just">
              <a:buFont typeface="Times New Roman" pitchFamily="16" charset="0"/>
              <a:buChar char="•"/>
              <a:tabLst>
                <a:tab pos="230188" algn="l"/>
              </a:tabLst>
            </a:pPr>
            <a:r>
              <a:rPr lang="en-US" sz="1400" kern="0" dirty="0">
                <a:solidFill>
                  <a:schemeClr val="tx1"/>
                </a:solidFill>
                <a:latin typeface="Times New Roman" panose="02020603050405020304" pitchFamily="18" charset="0"/>
                <a:ea typeface="Times New Roman" panose="02020603050405020304" pitchFamily="18" charset="0"/>
              </a:rPr>
              <a:t>Standard Registration until 2 January 2026</a:t>
            </a:r>
          </a:p>
          <a:p>
            <a:pPr marL="1030288" marR="117475" lvl="2" indent="-230188" algn="just">
              <a:buFont typeface="Times New Roman" pitchFamily="16" charset="0"/>
              <a:buChar char="•"/>
              <a:tabLst>
                <a:tab pos="230188" algn="l"/>
              </a:tabLst>
            </a:pPr>
            <a:r>
              <a:rPr lang="en-US" sz="1400" kern="0" dirty="0">
                <a:solidFill>
                  <a:schemeClr val="tx1"/>
                </a:solidFill>
                <a:latin typeface="Times New Roman" panose="02020603050405020304" pitchFamily="18" charset="0"/>
                <a:ea typeface="Times New Roman" panose="02020603050405020304" pitchFamily="18" charset="0"/>
              </a:rPr>
              <a:t>Late Registration after 2 January 2026</a:t>
            </a:r>
          </a:p>
          <a:p>
            <a:pPr marL="630238" marR="117475" lvl="1" indent="-230188" algn="just">
              <a:buFont typeface="Times New Roman" pitchFamily="16" charset="0"/>
              <a:buChar char="•"/>
              <a:tabLst>
                <a:tab pos="230188" algn="l"/>
              </a:tabLst>
            </a:pPr>
            <a:r>
              <a:rPr lang="en-US" sz="1400" kern="0" dirty="0">
                <a:solidFill>
                  <a:schemeClr val="tx1"/>
                </a:solidFill>
                <a:latin typeface="Times New Roman" panose="02020603050405020304" pitchFamily="18" charset="0"/>
                <a:ea typeface="Times New Roman" panose="02020603050405020304" pitchFamily="18" charset="0"/>
              </a:rPr>
              <a:t>Please refer to the URL above for the exact terms and conditions.</a:t>
            </a:r>
          </a:p>
          <a:p>
            <a:pPr marL="230188" marR="117475" indent="-230188" algn="just">
              <a:buFont typeface="Times New Roman" pitchFamily="16" charset="0"/>
              <a:buChar char="•"/>
              <a:tabLst>
                <a:tab pos="230188" algn="l"/>
              </a:tabLst>
            </a:pPr>
            <a:r>
              <a:rPr lang="en-US" sz="1800" kern="0" spc="-5" dirty="0">
                <a:solidFill>
                  <a:schemeClr val="tx1"/>
                </a:solidFill>
                <a:cs typeface="Arial"/>
                <a:hlinkClick r:id="rId5"/>
              </a:rPr>
              <a:t>Hotel reservation</a:t>
            </a:r>
            <a:r>
              <a:rPr lang="en-US" sz="1800" kern="0" spc="-5" dirty="0">
                <a:solidFill>
                  <a:schemeClr val="tx1"/>
                </a:solidFill>
                <a:cs typeface="Arial"/>
              </a:rPr>
              <a:t> begins on 8 October 2025</a:t>
            </a:r>
          </a:p>
          <a:p>
            <a:pPr marL="630238" marR="117475" lvl="1" indent="-230188" algn="just">
              <a:buFont typeface="Times New Roman" pitchFamily="16" charset="0"/>
              <a:buChar char="•"/>
              <a:tabLst>
                <a:tab pos="230188" algn="l"/>
              </a:tabLst>
            </a:pPr>
            <a:r>
              <a:rPr lang="en-US" sz="1400" kern="0" dirty="0">
                <a:solidFill>
                  <a:schemeClr val="tx1"/>
                </a:solidFill>
                <a:latin typeface="Times New Roman" panose="02020603050405020304" pitchFamily="18" charset="0"/>
                <a:ea typeface="Times New Roman" panose="02020603050405020304" pitchFamily="18" charset="0"/>
              </a:rPr>
              <a:t>Group rate is available </a:t>
            </a:r>
            <a:r>
              <a:rPr lang="en-US" sz="1400" kern="0" dirty="0">
                <a:solidFill>
                  <a:schemeClr val="tx1"/>
                </a:solidFill>
              </a:rPr>
              <a:t>until 5 December 2025</a:t>
            </a:r>
          </a:p>
          <a:p>
            <a:pPr marL="630238" marR="117475" lvl="1" indent="-230188" algn="just">
              <a:buFont typeface="Times New Roman" pitchFamily="16" charset="0"/>
              <a:buChar char="•"/>
              <a:tabLst>
                <a:tab pos="230188" algn="l"/>
              </a:tabLst>
            </a:pPr>
            <a:r>
              <a:rPr lang="en-US" sz="1400" kern="0" dirty="0">
                <a:solidFill>
                  <a:schemeClr val="tx1"/>
                </a:solidFill>
                <a:latin typeface="Times New Roman" panose="02020603050405020304" pitchFamily="18" charset="0"/>
                <a:ea typeface="Times New Roman" panose="02020603050405020304" pitchFamily="18" charset="0"/>
              </a:rPr>
              <a:t>Please refer to the URL above for the exact terms and conditions.</a:t>
            </a:r>
          </a:p>
          <a:p>
            <a:pPr marL="630238" marR="117475" lvl="1" indent="-230188" algn="just">
              <a:buFont typeface="Times New Roman" pitchFamily="16" charset="0"/>
              <a:buChar char="•"/>
              <a:tabLst>
                <a:tab pos="230188" algn="l"/>
              </a:tabLst>
            </a:pPr>
            <a:endParaRPr lang="en-GB" sz="1400" kern="0" dirty="0">
              <a:solidFill>
                <a:schemeClr val="tx1"/>
              </a:solidFill>
              <a:latin typeface="Times New Roman" panose="02020603050405020304" pitchFamily="18" charset="0"/>
              <a:ea typeface="Times New Roman" panose="02020603050405020304" pitchFamily="18" charset="0"/>
            </a:endParaRPr>
          </a:p>
          <a:p>
            <a:pPr marL="630238" marR="117475" lvl="1" indent="-230188" algn="just">
              <a:buFont typeface="Times New Roman" pitchFamily="16" charset="0"/>
              <a:buChar char="•"/>
              <a:tabLst>
                <a:tab pos="230188" algn="l"/>
              </a:tabLst>
            </a:pPr>
            <a:endParaRPr lang="en-GB" sz="1600" kern="0" dirty="0">
              <a:solidFill>
                <a:schemeClr val="tx1"/>
              </a:solidFill>
              <a:latin typeface="Times New Roman" panose="02020603050405020304" pitchFamily="18" charset="0"/>
              <a:ea typeface="Times New Roman" panose="02020603050405020304" pitchFamily="18" charset="0"/>
            </a:endParaRPr>
          </a:p>
          <a:p>
            <a:pPr marL="630238" marR="117475" lvl="1" indent="-230188" algn="just">
              <a:buFont typeface="Times New Roman" pitchFamily="16" charset="0"/>
              <a:buChar char="•"/>
              <a:tabLst>
                <a:tab pos="230188" algn="l"/>
              </a:tabLst>
            </a:pPr>
            <a:endParaRPr lang="en-GB" sz="1600" kern="0" dirty="0">
              <a:solidFill>
                <a:srgbClr val="FF0000"/>
              </a:solidFill>
              <a:latin typeface="Times New Roman" panose="02020603050405020304" pitchFamily="18" charset="0"/>
              <a:ea typeface="Times New Roman" panose="02020603050405020304" pitchFamily="18" charset="0"/>
            </a:endParaRPr>
          </a:p>
          <a:p>
            <a:pPr marL="400050" marR="117475" lvl="1" indent="0" algn="just">
              <a:tabLst>
                <a:tab pos="230188" algn="l"/>
              </a:tabLst>
            </a:pPr>
            <a:endParaRPr lang="en-US" sz="1600" kern="0" spc="-5" dirty="0">
              <a:latin typeface="+mj-lt"/>
              <a:cs typeface="Arial"/>
            </a:endParaRPr>
          </a:p>
          <a:p>
            <a:pPr marL="230188" marR="117475" indent="-230188" algn="just">
              <a:buFont typeface="Times New Roman" pitchFamily="16" charset="0"/>
              <a:buChar char="•"/>
              <a:tabLst>
                <a:tab pos="230188" algn="l"/>
              </a:tabLst>
            </a:pPr>
            <a:endParaRPr lang="en-US" sz="1600" kern="0" spc="-5" dirty="0">
              <a:latin typeface="Arial"/>
              <a:cs typeface="Arial"/>
            </a:endParaRPr>
          </a:p>
          <a:p>
            <a:pPr marL="630238" marR="117475" lvl="1" indent="-230188" algn="just">
              <a:buFont typeface="Times New Roman" pitchFamily="16" charset="0"/>
              <a:buChar char="•"/>
              <a:tabLst>
                <a:tab pos="230188" algn="l"/>
              </a:tabLst>
            </a:pPr>
            <a:endParaRPr lang="en-US" sz="1600" kern="0" spc="-5" dirty="0">
              <a:latin typeface="Arial"/>
              <a:cs typeface="Arial"/>
            </a:endParaRPr>
          </a:p>
          <a:p>
            <a:pPr marL="400050" marR="117475" lvl="1" indent="0" algn="just">
              <a:tabLst>
                <a:tab pos="230188" algn="l"/>
              </a:tabLst>
            </a:pPr>
            <a:endParaRPr lang="en-US" sz="1400" kern="0" spc="-5" dirty="0">
              <a:latin typeface="Arial"/>
              <a:cs typeface="Arial"/>
            </a:endParaRPr>
          </a:p>
        </p:txBody>
      </p:sp>
    </p:spTree>
    <p:extLst>
      <p:ext uri="{BB962C8B-B14F-4D97-AF65-F5344CB8AC3E}">
        <p14:creationId xmlns:p14="http://schemas.microsoft.com/office/powerpoint/2010/main" val="29257315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005F356B-740E-4A28-9E01-F63036BF4BB0}" type="slidenum">
              <a:rPr lang="en-US" altLang="en-US" sz="1200" b="0"/>
              <a:pPr>
                <a:spcBef>
                  <a:spcPct val="0"/>
                </a:spcBef>
                <a:buFontTx/>
                <a:buNone/>
              </a:pPr>
              <a:t>17</a:t>
            </a:fld>
            <a:endParaRPr lang="en-US" altLang="en-US" sz="1200" b="0" dirty="0"/>
          </a:p>
        </p:txBody>
      </p:sp>
      <p:sp>
        <p:nvSpPr>
          <p:cNvPr id="2" name="Date Placeholder 1"/>
          <p:cNvSpPr>
            <a:spLocks noGrp="1"/>
          </p:cNvSpPr>
          <p:nvPr>
            <p:ph type="dt" idx="15"/>
          </p:nvPr>
        </p:nvSpPr>
        <p:spPr>
          <a:xfrm>
            <a:off x="914400" y="336550"/>
            <a:ext cx="3048000" cy="273050"/>
          </a:xfrm>
        </p:spPr>
        <p:txBody>
          <a:bodyPr/>
          <a:lstStyle/>
          <a:p>
            <a:r>
              <a:rPr lang="en-US" dirty="0"/>
              <a:t>October 2025</a:t>
            </a:r>
            <a:endParaRPr lang="en-GB" dirty="0"/>
          </a:p>
        </p:txBody>
      </p:sp>
      <p:sp>
        <p:nvSpPr>
          <p:cNvPr id="8" name="Rectangle 2"/>
          <p:cNvSpPr>
            <a:spLocks noGrp="1" noChangeArrowheads="1"/>
          </p:cNvSpPr>
          <p:nvPr>
            <p:ph type="title" idx="4294967295"/>
          </p:nvPr>
        </p:nvSpPr>
        <p:spPr>
          <a:xfrm>
            <a:off x="990600" y="606426"/>
            <a:ext cx="10367426" cy="890587"/>
          </a:xfrm>
        </p:spPr>
        <p:txBody>
          <a:bodyPr vert="horz" wrap="square" lIns="91440" tIns="45720" rIns="91440" bIns="45720" numCol="1" anchor="ctr" anchorCtr="0" compatLnSpc="1">
            <a:prstTxWarp prst="textNoShape">
              <a:avLst/>
            </a:prstTxWarp>
          </a:bodyPr>
          <a:lstStyle/>
          <a:p>
            <a:r>
              <a:rPr lang="en-US" sz="2800" dirty="0">
                <a:solidFill>
                  <a:srgbClr val="0070C0"/>
                </a:solidFill>
              </a:rPr>
              <a:t>Any other business</a:t>
            </a:r>
          </a:p>
        </p:txBody>
      </p:sp>
      <p:sp>
        <p:nvSpPr>
          <p:cNvPr id="10" name="Content Placeholder 2"/>
          <p:cNvSpPr>
            <a:spLocks noGrp="1"/>
          </p:cNvSpPr>
          <p:nvPr>
            <p:ph idx="1"/>
          </p:nvPr>
        </p:nvSpPr>
        <p:spPr>
          <a:xfrm>
            <a:off x="914400" y="1524000"/>
            <a:ext cx="10475384" cy="4113213"/>
          </a:xfrm>
        </p:spPr>
        <p:txBody>
          <a:bodyPr/>
          <a:lstStyle/>
          <a:p>
            <a:pPr marL="0" marR="117475" indent="0" algn="just">
              <a:tabLst>
                <a:tab pos="230188" algn="l"/>
              </a:tabLst>
            </a:pPr>
            <a:endParaRPr lang="en-US" sz="1600" b="0" spc="-5" dirty="0">
              <a:latin typeface="+mj-lt"/>
              <a:cs typeface="Arial"/>
            </a:endParaRPr>
          </a:p>
          <a:p>
            <a:pPr marL="230188" marR="117475" indent="-230188" algn="just">
              <a:buFont typeface="Times New Roman" pitchFamily="16" charset="0"/>
              <a:buChar char="•"/>
              <a:tabLst>
                <a:tab pos="230188" algn="l"/>
              </a:tabLst>
            </a:pPr>
            <a:endParaRPr lang="en-US" sz="1600" spc="-5" dirty="0">
              <a:latin typeface="Arial"/>
              <a:cs typeface="Arial"/>
            </a:endParaRPr>
          </a:p>
          <a:p>
            <a:pPr marL="630238" marR="117475" lvl="1" indent="-230188" algn="just">
              <a:buChar char="•"/>
              <a:tabLst>
                <a:tab pos="230188" algn="l"/>
              </a:tabLst>
            </a:pPr>
            <a:endParaRPr lang="en-US" sz="1600" spc="-5" dirty="0">
              <a:latin typeface="Arial"/>
              <a:cs typeface="Arial"/>
            </a:endParaRPr>
          </a:p>
          <a:p>
            <a:pPr marL="400050" marR="117475" lvl="1" indent="0" algn="just">
              <a:tabLst>
                <a:tab pos="230188" algn="l"/>
              </a:tabLst>
            </a:pPr>
            <a:endParaRPr lang="en-US" sz="1400" spc="-5" dirty="0">
              <a:latin typeface="Arial"/>
              <a:cs typeface="Arial"/>
            </a:endParaRPr>
          </a:p>
        </p:txBody>
      </p:sp>
      <p:pic>
        <p:nvPicPr>
          <p:cNvPr id="9" name="Picture 8"/>
          <p:cNvPicPr>
            <a:picLocks noChangeAspect="1"/>
          </p:cNvPicPr>
          <p:nvPr/>
        </p:nvPicPr>
        <p:blipFill>
          <a:blip r:embed="rId3"/>
          <a:stretch>
            <a:fillRect/>
          </a:stretch>
        </p:blipFill>
        <p:spPr>
          <a:xfrm>
            <a:off x="7162800" y="6452587"/>
            <a:ext cx="4334632" cy="329213"/>
          </a:xfrm>
          <a:prstGeom prst="rect">
            <a:avLst/>
          </a:prstGeom>
        </p:spPr>
      </p:pic>
      <p:sp>
        <p:nvSpPr>
          <p:cNvPr id="7" name="Content Placeholder 2"/>
          <p:cNvSpPr txBox="1">
            <a:spLocks/>
          </p:cNvSpPr>
          <p:nvPr/>
        </p:nvSpPr>
        <p:spPr bwMode="auto">
          <a:xfrm>
            <a:off x="914400" y="1524000"/>
            <a:ext cx="10322984" cy="464820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630238" marR="117475" lvl="1" indent="-230188" algn="just">
              <a:buFont typeface="Times New Roman" pitchFamily="16" charset="0"/>
              <a:buChar char="•"/>
              <a:tabLst>
                <a:tab pos="230188" algn="l"/>
              </a:tabLst>
            </a:pPr>
            <a:endParaRPr lang="en-GB" sz="1600" kern="0" dirty="0">
              <a:solidFill>
                <a:schemeClr val="tx1"/>
              </a:solidFill>
              <a:latin typeface="Times New Roman" panose="02020603050405020304" pitchFamily="18" charset="0"/>
              <a:ea typeface="Times New Roman" panose="02020603050405020304" pitchFamily="18" charset="0"/>
            </a:endParaRPr>
          </a:p>
          <a:p>
            <a:pPr marL="630238" marR="117475" lvl="1" indent="-230188" algn="just">
              <a:buFont typeface="Times New Roman" pitchFamily="16" charset="0"/>
              <a:buChar char="•"/>
              <a:tabLst>
                <a:tab pos="230188" algn="l"/>
              </a:tabLst>
            </a:pPr>
            <a:endParaRPr lang="en-GB" sz="1600" kern="0" dirty="0">
              <a:solidFill>
                <a:srgbClr val="FF0000"/>
              </a:solidFill>
              <a:latin typeface="Times New Roman" panose="02020603050405020304" pitchFamily="18" charset="0"/>
              <a:ea typeface="Times New Roman" panose="02020603050405020304" pitchFamily="18" charset="0"/>
            </a:endParaRPr>
          </a:p>
          <a:p>
            <a:pPr marL="400050" marR="117475" lvl="1" indent="0" algn="just">
              <a:tabLst>
                <a:tab pos="230188" algn="l"/>
              </a:tabLst>
            </a:pPr>
            <a:endParaRPr lang="en-US" sz="1600" kern="0" spc="-5" dirty="0">
              <a:latin typeface="+mj-lt"/>
              <a:cs typeface="Arial"/>
            </a:endParaRPr>
          </a:p>
          <a:p>
            <a:pPr marL="230188" marR="117475" indent="-230188" algn="just">
              <a:buFont typeface="Times New Roman" pitchFamily="16" charset="0"/>
              <a:buChar char="•"/>
              <a:tabLst>
                <a:tab pos="230188" algn="l"/>
              </a:tabLst>
            </a:pPr>
            <a:endParaRPr lang="en-US" sz="1600" kern="0" spc="-5" dirty="0">
              <a:latin typeface="Arial"/>
              <a:cs typeface="Arial"/>
            </a:endParaRPr>
          </a:p>
          <a:p>
            <a:pPr marL="630238" marR="117475" lvl="1" indent="-230188" algn="just">
              <a:buFont typeface="Times New Roman" pitchFamily="16" charset="0"/>
              <a:buChar char="•"/>
              <a:tabLst>
                <a:tab pos="230188" algn="l"/>
              </a:tabLst>
            </a:pPr>
            <a:endParaRPr lang="en-US" sz="1600" kern="0" spc="-5" dirty="0">
              <a:latin typeface="Arial"/>
              <a:cs typeface="Arial"/>
            </a:endParaRPr>
          </a:p>
          <a:p>
            <a:pPr marL="400050" marR="117475" lvl="1" indent="0" algn="just">
              <a:tabLst>
                <a:tab pos="230188" algn="l"/>
              </a:tabLst>
            </a:pPr>
            <a:endParaRPr lang="en-US" sz="1400" kern="0" spc="-5" dirty="0">
              <a:latin typeface="Arial"/>
              <a:cs typeface="Arial"/>
            </a:endParaRPr>
          </a:p>
        </p:txBody>
      </p:sp>
      <p:sp>
        <p:nvSpPr>
          <p:cNvPr id="11" name="Content Placeholder 2"/>
          <p:cNvSpPr txBox="1">
            <a:spLocks/>
          </p:cNvSpPr>
          <p:nvPr/>
        </p:nvSpPr>
        <p:spPr bwMode="auto">
          <a:xfrm>
            <a:off x="914400" y="1676400"/>
            <a:ext cx="10475384" cy="480060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630238" marR="117475" lvl="1" indent="-230188" algn="just">
              <a:buClrTx/>
              <a:buFont typeface="Times New Roman" pitchFamily="16" charset="0"/>
              <a:buChar char="•"/>
              <a:tabLst>
                <a:tab pos="230188" algn="l"/>
              </a:tabLst>
            </a:pPr>
            <a:endParaRPr lang="en-US" sz="1800" kern="0" spc="-5" dirty="0">
              <a:solidFill>
                <a:schemeClr val="tx1"/>
              </a:solidFill>
              <a:latin typeface="+mj-lt"/>
              <a:cs typeface="Arial"/>
            </a:endParaRPr>
          </a:p>
          <a:p>
            <a:pPr marL="1030288" marR="117475" lvl="2" indent="-230188" algn="just">
              <a:buClrTx/>
              <a:buFont typeface="Times New Roman" pitchFamily="16" charset="0"/>
              <a:buChar char="•"/>
              <a:tabLst>
                <a:tab pos="230188" algn="l"/>
              </a:tabLst>
            </a:pPr>
            <a:endParaRPr lang="en-US" sz="1600" kern="0" spc="-5" dirty="0">
              <a:solidFill>
                <a:schemeClr val="tx1"/>
              </a:solidFill>
              <a:latin typeface="+mj-lt"/>
              <a:cs typeface="Arial"/>
            </a:endParaRPr>
          </a:p>
          <a:p>
            <a:pPr marL="630238" marR="117475" lvl="1" indent="-230188" algn="just">
              <a:buClrTx/>
              <a:buFont typeface="Times New Roman" pitchFamily="16" charset="0"/>
              <a:buChar char="•"/>
              <a:tabLst>
                <a:tab pos="230188" algn="l"/>
              </a:tabLst>
            </a:pPr>
            <a:endParaRPr lang="en-US" sz="1800" kern="0" spc="-5" dirty="0">
              <a:solidFill>
                <a:schemeClr val="tx1"/>
              </a:solidFill>
              <a:cs typeface="Arial"/>
            </a:endParaRPr>
          </a:p>
          <a:p>
            <a:pPr marL="630238" marR="117475" lvl="1" indent="-230188" algn="just">
              <a:buClrTx/>
              <a:buFont typeface="Times New Roman" pitchFamily="16" charset="0"/>
              <a:buChar char="•"/>
              <a:tabLst>
                <a:tab pos="230188" algn="l"/>
              </a:tabLst>
            </a:pPr>
            <a:endParaRPr lang="en-US" sz="1800" kern="0" spc="-5" dirty="0">
              <a:solidFill>
                <a:schemeClr val="tx1"/>
              </a:solidFill>
              <a:latin typeface="+mj-lt"/>
              <a:cs typeface="Arial"/>
            </a:endParaRPr>
          </a:p>
          <a:p>
            <a:pPr marL="630238" marR="117475" lvl="1" indent="-230188" algn="just">
              <a:buClr>
                <a:srgbClr val="FF0000"/>
              </a:buClr>
              <a:buFont typeface="Times New Roman" pitchFamily="16" charset="0"/>
              <a:buChar char="•"/>
              <a:tabLst>
                <a:tab pos="230188" algn="l"/>
              </a:tabLst>
            </a:pPr>
            <a:endParaRPr lang="en-US" sz="1800" kern="0" spc="-5" dirty="0">
              <a:solidFill>
                <a:schemeClr val="tx1"/>
              </a:solidFill>
              <a:latin typeface="+mj-lt"/>
              <a:cs typeface="Arial"/>
            </a:endParaRPr>
          </a:p>
          <a:p>
            <a:pPr marL="630238" marR="117475" lvl="1" indent="-230188" algn="just">
              <a:buClr>
                <a:srgbClr val="FF0000"/>
              </a:buClr>
              <a:buFont typeface="Times New Roman" pitchFamily="16" charset="0"/>
              <a:buChar char="•"/>
              <a:tabLst>
                <a:tab pos="230188" algn="l"/>
              </a:tabLst>
            </a:pPr>
            <a:endParaRPr lang="en-US" sz="1800" kern="0" spc="-5" dirty="0">
              <a:solidFill>
                <a:srgbClr val="FF0000"/>
              </a:solidFill>
              <a:latin typeface="+mj-lt"/>
              <a:cs typeface="Arial"/>
            </a:endParaRPr>
          </a:p>
          <a:p>
            <a:pPr marL="0" marR="117475" indent="0" algn="just">
              <a:buClr>
                <a:srgbClr val="FF0000"/>
              </a:buClr>
              <a:tabLst>
                <a:tab pos="230188" algn="l"/>
              </a:tabLst>
            </a:pPr>
            <a:endParaRPr lang="en-US" sz="1800" kern="0" spc="-5" dirty="0">
              <a:latin typeface="+mj-lt"/>
              <a:cs typeface="Arial"/>
            </a:endParaRPr>
          </a:p>
          <a:p>
            <a:pPr marL="400050" marR="117475" lvl="1" indent="0" algn="just">
              <a:tabLst>
                <a:tab pos="230188" algn="l"/>
              </a:tabLst>
            </a:pPr>
            <a:endParaRPr lang="en-US" sz="1600" kern="0" spc="-5" dirty="0">
              <a:latin typeface="Arial"/>
              <a:cs typeface="Arial"/>
            </a:endParaRPr>
          </a:p>
          <a:p>
            <a:pPr marL="400050" marR="117475" lvl="1" indent="0" algn="just">
              <a:tabLst>
                <a:tab pos="230188" algn="l"/>
              </a:tabLst>
            </a:pPr>
            <a:endParaRPr lang="en-US" sz="1400" kern="0" spc="-5" dirty="0">
              <a:latin typeface="Arial"/>
              <a:cs typeface="Arial"/>
            </a:endParaRPr>
          </a:p>
        </p:txBody>
      </p:sp>
      <p:sp>
        <p:nvSpPr>
          <p:cNvPr id="12" name="Content Placeholder 2"/>
          <p:cNvSpPr txBox="1">
            <a:spLocks/>
          </p:cNvSpPr>
          <p:nvPr/>
        </p:nvSpPr>
        <p:spPr bwMode="auto">
          <a:xfrm>
            <a:off x="914400" y="1524000"/>
            <a:ext cx="10475384" cy="480060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230188" marR="117475" indent="-230188" algn="just">
              <a:buFont typeface="Times New Roman" pitchFamily="16" charset="0"/>
              <a:buChar char="•"/>
              <a:tabLst>
                <a:tab pos="230188" algn="l"/>
              </a:tabLst>
            </a:pPr>
            <a:r>
              <a:rPr lang="en-US" sz="1800" b="0" kern="0" spc="-5" dirty="0">
                <a:solidFill>
                  <a:schemeClr val="tx1"/>
                </a:solidFill>
                <a:latin typeface="+mj-lt"/>
                <a:cs typeface="Arial"/>
              </a:rPr>
              <a:t>None.</a:t>
            </a:r>
          </a:p>
          <a:p>
            <a:br>
              <a:rPr lang="en-US" sz="1800" dirty="0"/>
            </a:br>
            <a:endParaRPr lang="en-US" sz="1800" kern="0" spc="-5" dirty="0">
              <a:solidFill>
                <a:schemeClr val="tx1"/>
              </a:solidFill>
              <a:latin typeface="+mj-lt"/>
              <a:cs typeface="Arial"/>
            </a:endParaRPr>
          </a:p>
          <a:p>
            <a:pPr marL="230188" marR="117475" indent="-230188" algn="just">
              <a:buFont typeface="Times New Roman" pitchFamily="16" charset="0"/>
              <a:buChar char="•"/>
              <a:tabLst>
                <a:tab pos="230188" algn="l"/>
              </a:tabLst>
            </a:pPr>
            <a:endParaRPr lang="en-US" sz="1800" kern="0" spc="-5" dirty="0">
              <a:solidFill>
                <a:schemeClr val="tx1"/>
              </a:solidFill>
              <a:latin typeface="+mj-lt"/>
              <a:cs typeface="Arial"/>
            </a:endParaRPr>
          </a:p>
          <a:p>
            <a:pPr marL="630238" marR="117475" lvl="1" indent="-230188" algn="just">
              <a:buClr>
                <a:srgbClr val="FF0000"/>
              </a:buClr>
              <a:buFont typeface="Times New Roman" pitchFamily="16" charset="0"/>
              <a:buChar char="•"/>
              <a:tabLst>
                <a:tab pos="230188" algn="l"/>
              </a:tabLst>
            </a:pPr>
            <a:endParaRPr lang="en-US" sz="1800" kern="0" spc="-5" dirty="0">
              <a:solidFill>
                <a:schemeClr val="tx1"/>
              </a:solidFill>
              <a:latin typeface="+mj-lt"/>
              <a:cs typeface="Arial"/>
            </a:endParaRPr>
          </a:p>
          <a:p>
            <a:pPr marL="630238" marR="117475" lvl="1" indent="-230188" algn="just">
              <a:buClr>
                <a:srgbClr val="FF0000"/>
              </a:buClr>
              <a:buFont typeface="Times New Roman" pitchFamily="16" charset="0"/>
              <a:buChar char="•"/>
              <a:tabLst>
                <a:tab pos="230188" algn="l"/>
              </a:tabLst>
            </a:pPr>
            <a:endParaRPr lang="en-US" sz="1800" kern="0" spc="-5" dirty="0">
              <a:solidFill>
                <a:srgbClr val="FF0000"/>
              </a:solidFill>
              <a:latin typeface="+mj-lt"/>
              <a:cs typeface="Arial"/>
            </a:endParaRPr>
          </a:p>
          <a:p>
            <a:pPr marL="0" marR="117475" indent="0" algn="just">
              <a:buClr>
                <a:srgbClr val="FF0000"/>
              </a:buClr>
              <a:tabLst>
                <a:tab pos="230188" algn="l"/>
              </a:tabLst>
            </a:pPr>
            <a:endParaRPr lang="en-US" sz="1800" kern="0" spc="-5" dirty="0">
              <a:latin typeface="+mj-lt"/>
              <a:cs typeface="Arial"/>
            </a:endParaRPr>
          </a:p>
          <a:p>
            <a:pPr marL="400050" marR="117475" lvl="1" indent="0" algn="just">
              <a:tabLst>
                <a:tab pos="230188" algn="l"/>
              </a:tabLst>
            </a:pPr>
            <a:endParaRPr lang="en-US" sz="1600" kern="0" spc="-5" dirty="0">
              <a:latin typeface="Arial"/>
              <a:cs typeface="Arial"/>
            </a:endParaRPr>
          </a:p>
          <a:p>
            <a:pPr marL="400050" marR="117475" lvl="1" indent="0" algn="just">
              <a:tabLst>
                <a:tab pos="230188" algn="l"/>
              </a:tabLst>
            </a:pPr>
            <a:endParaRPr lang="en-US" sz="1400" kern="0" spc="-5" dirty="0">
              <a:latin typeface="Arial"/>
              <a:cs typeface="Arial"/>
            </a:endParaRPr>
          </a:p>
        </p:txBody>
      </p:sp>
    </p:spTree>
    <p:extLst>
      <p:ext uri="{BB962C8B-B14F-4D97-AF65-F5344CB8AC3E}">
        <p14:creationId xmlns:p14="http://schemas.microsoft.com/office/powerpoint/2010/main" val="38602649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005F356B-740E-4A28-9E01-F63036BF4BB0}" type="slidenum">
              <a:rPr lang="en-US" altLang="en-US" sz="1200" b="0"/>
              <a:pPr>
                <a:spcBef>
                  <a:spcPct val="0"/>
                </a:spcBef>
                <a:buFontTx/>
                <a:buNone/>
              </a:pPr>
              <a:t>18</a:t>
            </a:fld>
            <a:endParaRPr lang="en-US" altLang="en-US" sz="1200" b="0" dirty="0"/>
          </a:p>
        </p:txBody>
      </p:sp>
      <p:sp>
        <p:nvSpPr>
          <p:cNvPr id="2" name="Date Placeholder 1"/>
          <p:cNvSpPr>
            <a:spLocks noGrp="1"/>
          </p:cNvSpPr>
          <p:nvPr>
            <p:ph type="dt" idx="15"/>
          </p:nvPr>
        </p:nvSpPr>
        <p:spPr>
          <a:xfrm>
            <a:off x="914400" y="336550"/>
            <a:ext cx="3048000" cy="273050"/>
          </a:xfrm>
        </p:spPr>
        <p:txBody>
          <a:bodyPr/>
          <a:lstStyle/>
          <a:p>
            <a:r>
              <a:rPr lang="en-US" dirty="0"/>
              <a:t>October 2025</a:t>
            </a:r>
            <a:endParaRPr lang="en-GB" dirty="0"/>
          </a:p>
        </p:txBody>
      </p:sp>
      <p:sp>
        <p:nvSpPr>
          <p:cNvPr id="8" name="Rectangle 2"/>
          <p:cNvSpPr>
            <a:spLocks noGrp="1" noChangeArrowheads="1"/>
          </p:cNvSpPr>
          <p:nvPr>
            <p:ph type="title" idx="4294967295"/>
          </p:nvPr>
        </p:nvSpPr>
        <p:spPr>
          <a:xfrm>
            <a:off x="734483" y="609600"/>
            <a:ext cx="10367426" cy="890587"/>
          </a:xfrm>
        </p:spPr>
        <p:txBody>
          <a:bodyPr vert="horz" wrap="square" lIns="91440" tIns="45720" rIns="91440" bIns="45720" numCol="1" anchor="ctr" anchorCtr="0" compatLnSpc="1">
            <a:prstTxWarp prst="textNoShape">
              <a:avLst/>
            </a:prstTxWarp>
          </a:bodyPr>
          <a:lstStyle/>
          <a:p>
            <a:r>
              <a:rPr lang="en-US" sz="2800" dirty="0">
                <a:solidFill>
                  <a:srgbClr val="0070C0"/>
                </a:solidFill>
              </a:rPr>
              <a:t>Adjourn</a:t>
            </a:r>
          </a:p>
        </p:txBody>
      </p:sp>
      <p:sp>
        <p:nvSpPr>
          <p:cNvPr id="10" name="Content Placeholder 2"/>
          <p:cNvSpPr>
            <a:spLocks noGrp="1"/>
          </p:cNvSpPr>
          <p:nvPr>
            <p:ph idx="1"/>
          </p:nvPr>
        </p:nvSpPr>
        <p:spPr>
          <a:xfrm>
            <a:off x="914400" y="1524000"/>
            <a:ext cx="10399184" cy="5157187"/>
          </a:xfrm>
        </p:spPr>
        <p:txBody>
          <a:bodyPr/>
          <a:lstStyle/>
          <a:p>
            <a:pPr marL="230188" marR="117475" indent="-230188" algn="just">
              <a:spcBef>
                <a:spcPts val="1200"/>
              </a:spcBef>
              <a:buFont typeface="Times New Roman" pitchFamily="16" charset="0"/>
              <a:buChar char="•"/>
              <a:tabLst>
                <a:tab pos="230188" algn="l"/>
              </a:tabLst>
            </a:pPr>
            <a:r>
              <a:rPr lang="en-US" sz="1800" spc="-5" dirty="0">
                <a:latin typeface="+mj-lt"/>
                <a:cs typeface="Arial"/>
              </a:rPr>
              <a:t>Adjourn:</a:t>
            </a:r>
          </a:p>
          <a:p>
            <a:pPr marL="630238" marR="117475" lvl="1" indent="-230188" algn="just">
              <a:spcBef>
                <a:spcPts val="600"/>
              </a:spcBef>
              <a:buFont typeface="Times New Roman" pitchFamily="16" charset="0"/>
              <a:buChar char="•"/>
              <a:tabLst>
                <a:tab pos="230188" algn="l"/>
              </a:tabLst>
            </a:pPr>
            <a:r>
              <a:rPr lang="en-US" sz="1600" spc="-5" dirty="0">
                <a:latin typeface="+mj-lt"/>
                <a:cs typeface="Arial"/>
              </a:rPr>
              <a:t>Any objection to adjourn?  </a:t>
            </a:r>
            <a:r>
              <a:rPr lang="en-US" sz="1600" spc="-5">
                <a:latin typeface="+mj-lt"/>
                <a:cs typeface="Arial"/>
              </a:rPr>
              <a:t>None.      </a:t>
            </a:r>
            <a:endParaRPr lang="en-US" sz="1600" spc="-5" dirty="0">
              <a:latin typeface="+mj-lt"/>
              <a:cs typeface="Arial"/>
            </a:endParaRPr>
          </a:p>
          <a:p>
            <a:pPr marL="630238" marR="117475" lvl="1" indent="-230188" algn="just">
              <a:buFont typeface="Times New Roman" pitchFamily="16" charset="0"/>
              <a:buChar char="•"/>
              <a:tabLst>
                <a:tab pos="230188" algn="l"/>
              </a:tabLst>
            </a:pPr>
            <a:r>
              <a:rPr lang="en-US" sz="1600" spc="-5" dirty="0">
                <a:latin typeface="+mj-lt"/>
                <a:cs typeface="Arial"/>
              </a:rPr>
              <a:t>Adjourned at 3:55pm ET</a:t>
            </a:r>
            <a:endParaRPr lang="en-US" sz="1600" spc="-5" dirty="0">
              <a:solidFill>
                <a:srgbClr val="FF0000"/>
              </a:solidFill>
              <a:latin typeface="Arial"/>
              <a:cs typeface="Arial"/>
            </a:endParaRPr>
          </a:p>
        </p:txBody>
      </p:sp>
      <p:pic>
        <p:nvPicPr>
          <p:cNvPr id="9" name="Picture 8"/>
          <p:cNvPicPr>
            <a:picLocks noChangeAspect="1"/>
          </p:cNvPicPr>
          <p:nvPr/>
        </p:nvPicPr>
        <p:blipFill>
          <a:blip r:embed="rId3"/>
          <a:stretch>
            <a:fillRect/>
          </a:stretch>
        </p:blipFill>
        <p:spPr>
          <a:xfrm>
            <a:off x="7162800" y="6452587"/>
            <a:ext cx="4334632" cy="329213"/>
          </a:xfrm>
          <a:prstGeom prst="rect">
            <a:avLst/>
          </a:prstGeom>
        </p:spPr>
      </p:pic>
    </p:spTree>
    <p:extLst>
      <p:ext uri="{BB962C8B-B14F-4D97-AF65-F5344CB8AC3E}">
        <p14:creationId xmlns:p14="http://schemas.microsoft.com/office/powerpoint/2010/main" val="4238089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1"/>
          <p:cNvSpPr>
            <a:spLocks noGrp="1"/>
          </p:cNvSpPr>
          <p:nvPr>
            <p:ph type="dt" sz="quarter" idx="10"/>
          </p:nvPr>
        </p:nvSpPr>
        <p:spPr>
          <a:xfrm>
            <a:off x="912813" y="333376"/>
            <a:ext cx="2211387" cy="273050"/>
          </a:xfrm>
          <a:noFill/>
        </p:spPr>
        <p:txBody>
          <a:bodyPr/>
          <a:lstStyle/>
          <a:p>
            <a:r>
              <a:rPr lang="en-US" dirty="0"/>
              <a:t>October 2025</a:t>
            </a:r>
            <a:endParaRPr lang="en-GB" dirty="0"/>
          </a:p>
        </p:txBody>
      </p:sp>
      <p:sp>
        <p:nvSpPr>
          <p:cNvPr id="7173" name="Rectangle 2"/>
          <p:cNvSpPr>
            <a:spLocks noGrp="1" noChangeArrowheads="1"/>
          </p:cNvSpPr>
          <p:nvPr>
            <p:ph type="title" idx="4294967295"/>
          </p:nvPr>
        </p:nvSpPr>
        <p:spPr>
          <a:xfrm>
            <a:off x="990600" y="606426"/>
            <a:ext cx="10367426" cy="890587"/>
          </a:xfrm>
        </p:spPr>
        <p:txBody>
          <a:bodyPr vert="horz" wrap="square" lIns="91440" tIns="45720" rIns="91440" bIns="45720" numCol="1" anchor="ctr" anchorCtr="0" compatLnSpc="1">
            <a:prstTxWarp prst="textNoShape">
              <a:avLst/>
            </a:prstTxWarp>
          </a:bodyPr>
          <a:lstStyle/>
          <a:p>
            <a:r>
              <a:rPr lang="en-US" sz="2800" dirty="0">
                <a:solidFill>
                  <a:srgbClr val="0070C0"/>
                </a:solidFill>
              </a:rPr>
              <a:t>Meeting called to order</a:t>
            </a:r>
          </a:p>
        </p:txBody>
      </p:sp>
      <p:sp>
        <p:nvSpPr>
          <p:cNvPr id="2" name="Slide Number Placeholder 1"/>
          <p:cNvSpPr>
            <a:spLocks noGrp="1"/>
          </p:cNvSpPr>
          <p:nvPr>
            <p:ph type="sldNum" sz="quarter" idx="12"/>
          </p:nvPr>
        </p:nvSpPr>
        <p:spPr>
          <a:xfrm>
            <a:off x="5643033" y="6475414"/>
            <a:ext cx="910167" cy="363537"/>
          </a:xfrm>
        </p:spPr>
        <p:txBody>
          <a:bodyPr/>
          <a:lstStyle/>
          <a:p>
            <a:pPr>
              <a:defRPr/>
            </a:pPr>
            <a:r>
              <a:rPr lang="en-US" dirty="0"/>
              <a:t>Slide </a:t>
            </a:r>
            <a:fld id="{4F8DB7B0-6F79-49ED-8154-EC3DF243439D}" type="slidenum">
              <a:rPr lang="en-US" smtClean="0"/>
              <a:pPr>
                <a:defRPr/>
              </a:pPr>
              <a:t>2</a:t>
            </a:fld>
            <a:endParaRPr lang="en-US" dirty="0"/>
          </a:p>
        </p:txBody>
      </p:sp>
      <p:sp>
        <p:nvSpPr>
          <p:cNvPr id="8" name="Rectangle 4"/>
          <p:cNvSpPr>
            <a:spLocks noChangeArrowheads="1"/>
          </p:cNvSpPr>
          <p:nvPr/>
        </p:nvSpPr>
        <p:spPr bwMode="auto">
          <a:xfrm>
            <a:off x="914400" y="1676400"/>
            <a:ext cx="10515600" cy="4661693"/>
          </a:xfrm>
          <a:prstGeom prst="rect">
            <a:avLst/>
          </a:prstGeom>
          <a:noFill/>
          <a:ln w="9525">
            <a:noFill/>
            <a:miter lim="800000"/>
            <a:headEnd/>
            <a:tailEnd/>
          </a:ln>
        </p:spPr>
        <p:txBody>
          <a:bodyPr/>
          <a:lstStyle/>
          <a:p>
            <a:pPr marL="230188" indent="-230188">
              <a:lnSpc>
                <a:spcPct val="80000"/>
              </a:lnSpc>
              <a:spcBef>
                <a:spcPct val="20000"/>
              </a:spcBef>
              <a:buClr>
                <a:srgbClr val="CC3300"/>
              </a:buClr>
              <a:buSzPct val="50000"/>
              <a:buFont typeface="Monotype Sorts" pitchFamily="2" charset="2"/>
              <a:buChar char="l"/>
            </a:pPr>
            <a:endParaRPr lang="en-US" sz="800" u="sng" dirty="0">
              <a:solidFill>
                <a:srgbClr val="FF0000"/>
              </a:solidFill>
              <a:latin typeface="Arial" charset="0"/>
            </a:endParaRPr>
          </a:p>
          <a:p>
            <a:pPr lvl="0" eaLnBrk="1" hangingPunct="1">
              <a:spcAft>
                <a:spcPts val="0"/>
              </a:spcAft>
            </a:pPr>
            <a:endParaRPr lang="en-US" altLang="en-US" sz="800" u="sng" dirty="0">
              <a:solidFill>
                <a:srgbClr val="FF0000"/>
              </a:solidFill>
              <a:cs typeface="Arial" pitchFamily="34" charset="0"/>
            </a:endParaRPr>
          </a:p>
          <a:p>
            <a:pPr marL="285750" indent="-285750">
              <a:spcAft>
                <a:spcPts val="0"/>
              </a:spcAft>
              <a:buFont typeface="Arial" panose="020B0604020202020204" pitchFamily="34" charset="0"/>
              <a:buChar char="•"/>
              <a:defRPr/>
            </a:pPr>
            <a:r>
              <a:rPr lang="en-US" altLang="en-US" sz="1800" b="1" dirty="0">
                <a:solidFill>
                  <a:schemeClr val="tx1"/>
                </a:solidFill>
                <a:latin typeface="+mj-lt"/>
                <a:cs typeface="Arial" panose="020B0604020202020204" pitchFamily="34" charset="0"/>
              </a:rPr>
              <a:t>Officers for the RR-TAG:				</a:t>
            </a:r>
          </a:p>
          <a:p>
            <a:pPr marL="285750">
              <a:spcBef>
                <a:spcPts val="300"/>
              </a:spcBef>
              <a:spcAft>
                <a:spcPts val="0"/>
              </a:spcAft>
              <a:buFont typeface="Arial" panose="020B0604020202020204" pitchFamily="34" charset="0"/>
              <a:buChar char="•"/>
              <a:defRPr/>
            </a:pPr>
            <a:r>
              <a:rPr lang="en-US" altLang="en-US" sz="1600" dirty="0">
                <a:solidFill>
                  <a:schemeClr val="tx1"/>
                </a:solidFill>
                <a:latin typeface="+mj-lt"/>
                <a:cs typeface="Arial" panose="020B0604020202020204" pitchFamily="34" charset="0"/>
              </a:rPr>
              <a:t>  Chair:  Edward Au (Huawei)</a:t>
            </a:r>
          </a:p>
          <a:p>
            <a:pPr marL="285750">
              <a:spcBef>
                <a:spcPts val="300"/>
              </a:spcBef>
              <a:spcAft>
                <a:spcPts val="0"/>
              </a:spcAft>
              <a:buFont typeface="Arial" panose="020B0604020202020204" pitchFamily="34" charset="0"/>
              <a:buChar char="•"/>
              <a:defRPr/>
            </a:pPr>
            <a:r>
              <a:rPr lang="en-US" altLang="en-US" sz="1600" dirty="0">
                <a:solidFill>
                  <a:schemeClr val="tx1"/>
                </a:solidFill>
                <a:latin typeface="+mj-lt"/>
                <a:cs typeface="Arial" panose="020B0604020202020204" pitchFamily="34" charset="0"/>
              </a:rPr>
              <a:t>  Co-Vice-chairs:  Gaurav </a:t>
            </a:r>
            <a:r>
              <a:rPr lang="en-US" altLang="en-US" sz="1600" dirty="0" err="1">
                <a:solidFill>
                  <a:schemeClr val="tx1"/>
                </a:solidFill>
                <a:latin typeface="+mj-lt"/>
                <a:cs typeface="Arial" panose="020B0604020202020204" pitchFamily="34" charset="0"/>
              </a:rPr>
              <a:t>Patwardhan</a:t>
            </a:r>
            <a:r>
              <a:rPr lang="en-US" altLang="en-US" sz="1600" dirty="0">
                <a:solidFill>
                  <a:schemeClr val="tx1"/>
                </a:solidFill>
                <a:latin typeface="+mj-lt"/>
                <a:cs typeface="Arial" panose="020B0604020202020204" pitchFamily="34" charset="0"/>
              </a:rPr>
              <a:t> (Hewlett Packard Enterprise), Al </a:t>
            </a:r>
            <a:r>
              <a:rPr lang="en-US" altLang="en-US" sz="1600" dirty="0" err="1">
                <a:solidFill>
                  <a:schemeClr val="tx1"/>
                </a:solidFill>
                <a:latin typeface="+mj-lt"/>
                <a:cs typeface="Arial" panose="020B0604020202020204" pitchFamily="34" charset="0"/>
              </a:rPr>
              <a:t>Petrick</a:t>
            </a:r>
            <a:r>
              <a:rPr lang="en-US" altLang="en-US" sz="1600" dirty="0">
                <a:solidFill>
                  <a:schemeClr val="tx1"/>
                </a:solidFill>
                <a:latin typeface="+mj-lt"/>
                <a:cs typeface="Arial" panose="020B0604020202020204" pitchFamily="34" charset="0"/>
              </a:rPr>
              <a:t> (Jones-</a:t>
            </a:r>
            <a:r>
              <a:rPr lang="en-US" altLang="en-US" sz="1600" dirty="0" err="1">
                <a:solidFill>
                  <a:schemeClr val="tx1"/>
                </a:solidFill>
                <a:latin typeface="+mj-lt"/>
                <a:cs typeface="Arial" panose="020B0604020202020204" pitchFamily="34" charset="0"/>
              </a:rPr>
              <a:t>Petrick</a:t>
            </a:r>
            <a:r>
              <a:rPr lang="en-US" altLang="en-US" sz="1600" dirty="0">
                <a:solidFill>
                  <a:schemeClr val="tx1"/>
                </a:solidFill>
                <a:latin typeface="+mj-lt"/>
                <a:cs typeface="Arial" panose="020B0604020202020204" pitchFamily="34" charset="0"/>
              </a:rPr>
              <a:t> Associates)</a:t>
            </a:r>
          </a:p>
          <a:p>
            <a:pPr marL="285750">
              <a:spcBef>
                <a:spcPts val="300"/>
              </a:spcBef>
              <a:spcAft>
                <a:spcPts val="0"/>
              </a:spcAft>
              <a:buFont typeface="Arial" panose="020B0604020202020204" pitchFamily="34" charset="0"/>
              <a:buChar char="•"/>
              <a:defRPr/>
            </a:pPr>
            <a:r>
              <a:rPr lang="en-US" altLang="en-US" sz="1600" dirty="0">
                <a:solidFill>
                  <a:schemeClr val="tx1"/>
                </a:solidFill>
                <a:latin typeface="+mj-lt"/>
                <a:cs typeface="Arial" panose="020B0604020202020204" pitchFamily="34" charset="0"/>
              </a:rPr>
              <a:t>  Secretary:  </a:t>
            </a:r>
            <a:r>
              <a:rPr lang="en-US" altLang="en-US" sz="1600" dirty="0" err="1">
                <a:solidFill>
                  <a:schemeClr val="tx1"/>
                </a:solidFill>
                <a:latin typeface="+mj-lt"/>
                <a:cs typeface="Arial" panose="020B0604020202020204" pitchFamily="34" charset="0"/>
              </a:rPr>
              <a:t>Chenhe</a:t>
            </a:r>
            <a:r>
              <a:rPr lang="en-US" altLang="en-US" sz="1600" dirty="0">
                <a:solidFill>
                  <a:schemeClr val="tx1"/>
                </a:solidFill>
                <a:latin typeface="+mj-lt"/>
                <a:cs typeface="Arial" panose="020B0604020202020204" pitchFamily="34" charset="0"/>
              </a:rPr>
              <a:t> Ji (Huawei)</a:t>
            </a:r>
          </a:p>
          <a:p>
            <a:pPr marL="285750">
              <a:spcBef>
                <a:spcPts val="300"/>
              </a:spcBef>
              <a:spcAft>
                <a:spcPts val="0"/>
              </a:spcAft>
              <a:buFont typeface="Arial" panose="020B0604020202020204" pitchFamily="34" charset="0"/>
              <a:buChar char="•"/>
              <a:defRPr/>
            </a:pPr>
            <a:r>
              <a:rPr lang="en-US" altLang="en-US" sz="1600" dirty="0">
                <a:solidFill>
                  <a:schemeClr val="tx1"/>
                </a:solidFill>
                <a:latin typeface="+mj-lt"/>
                <a:cs typeface="Arial" panose="020B0604020202020204" pitchFamily="34" charset="0"/>
              </a:rPr>
              <a:t>  IEEE SA Program Manager:  Jodi Haasz (IEEE SA)</a:t>
            </a:r>
            <a:endParaRPr lang="en-US" altLang="en-US" sz="1800" b="1" dirty="0">
              <a:solidFill>
                <a:schemeClr val="tx1"/>
              </a:solidFill>
              <a:latin typeface="+mj-lt"/>
              <a:cs typeface="Arial" panose="020B0604020202020204" pitchFamily="34" charset="0"/>
            </a:endParaRPr>
          </a:p>
          <a:p>
            <a:pPr marL="285750" indent="-285750">
              <a:spcBef>
                <a:spcPts val="1800"/>
              </a:spcBef>
              <a:spcAft>
                <a:spcPts val="0"/>
              </a:spcAft>
              <a:buFont typeface="Arial" panose="020B0604020202020204" pitchFamily="34" charset="0"/>
              <a:buChar char="•"/>
              <a:defRPr/>
            </a:pPr>
            <a:r>
              <a:rPr lang="en-US" altLang="en-US" sz="1800" b="1" dirty="0">
                <a:solidFill>
                  <a:schemeClr val="tx1"/>
                </a:solidFill>
                <a:latin typeface="+mj-lt"/>
                <a:cs typeface="Arial" panose="020B0604020202020204" pitchFamily="34" charset="0"/>
                <a:hlinkClick r:id="rId3"/>
              </a:rPr>
              <a:t>Membership status</a:t>
            </a:r>
            <a:r>
              <a:rPr lang="en-US" altLang="en-US" sz="1800" b="1" dirty="0">
                <a:solidFill>
                  <a:schemeClr val="tx1"/>
                </a:solidFill>
                <a:latin typeface="+mj-lt"/>
                <a:cs typeface="Arial" panose="020B0604020202020204" pitchFamily="34" charset="0"/>
              </a:rPr>
              <a:t> as of 25 September 2025</a:t>
            </a:r>
            <a:endParaRPr lang="en-US" altLang="en-US" sz="1800" b="1" dirty="0">
              <a:solidFill>
                <a:srgbClr val="FF0000"/>
              </a:solidFill>
              <a:latin typeface="+mj-lt"/>
              <a:cs typeface="Arial" panose="020B0604020202020204" pitchFamily="34" charset="0"/>
            </a:endParaRPr>
          </a:p>
          <a:p>
            <a:pPr marL="285750">
              <a:spcBef>
                <a:spcPts val="300"/>
              </a:spcBef>
              <a:spcAft>
                <a:spcPts val="0"/>
              </a:spcAft>
              <a:buFont typeface="Arial" panose="020B0604020202020204" pitchFamily="34" charset="0"/>
              <a:buChar char="•"/>
              <a:defRPr/>
            </a:pPr>
            <a:r>
              <a:rPr lang="en-US" altLang="en-US" sz="1600" dirty="0">
                <a:solidFill>
                  <a:schemeClr val="tx1"/>
                </a:solidFill>
                <a:latin typeface="+mj-lt"/>
                <a:cs typeface="Arial" panose="020B0604020202020204" pitchFamily="34" charset="0"/>
              </a:rPr>
              <a:t>  Voters:  71 (10 on LMSC) </a:t>
            </a:r>
          </a:p>
          <a:p>
            <a:pPr marL="285750">
              <a:spcBef>
                <a:spcPts val="300"/>
              </a:spcBef>
              <a:spcAft>
                <a:spcPts val="0"/>
              </a:spcAft>
              <a:buFont typeface="Arial" panose="020B0604020202020204" pitchFamily="34" charset="0"/>
              <a:buChar char="•"/>
              <a:defRPr/>
            </a:pPr>
            <a:r>
              <a:rPr lang="en-US" altLang="en-US" sz="1600" dirty="0">
                <a:solidFill>
                  <a:schemeClr val="tx1"/>
                </a:solidFill>
                <a:latin typeface="+mj-lt"/>
                <a:cs typeface="Arial" panose="020B0604020202020204" pitchFamily="34" charset="0"/>
              </a:rPr>
              <a:t>  Nearly Voters:  11</a:t>
            </a:r>
          </a:p>
          <a:p>
            <a:pPr marL="285750">
              <a:spcBef>
                <a:spcPts val="300"/>
              </a:spcBef>
              <a:spcAft>
                <a:spcPts val="0"/>
              </a:spcAft>
              <a:buFont typeface="Arial" panose="020B0604020202020204" pitchFamily="34" charset="0"/>
              <a:buChar char="•"/>
              <a:defRPr/>
            </a:pPr>
            <a:r>
              <a:rPr lang="en-US" altLang="en-US" sz="1600" dirty="0">
                <a:solidFill>
                  <a:schemeClr val="tx1"/>
                </a:solidFill>
                <a:latin typeface="+mj-lt"/>
                <a:cs typeface="Arial" panose="020B0604020202020204" pitchFamily="34" charset="0"/>
              </a:rPr>
              <a:t>  Aspirants:  17</a:t>
            </a:r>
          </a:p>
          <a:p>
            <a:pPr marL="285750" indent="-285750">
              <a:spcBef>
                <a:spcPts val="1800"/>
              </a:spcBef>
              <a:spcAft>
                <a:spcPts val="0"/>
              </a:spcAft>
              <a:buFont typeface="Arial" panose="020B0604020202020204" pitchFamily="34" charset="0"/>
              <a:buChar char="•"/>
              <a:defRPr/>
            </a:pPr>
            <a:endParaRPr lang="en-US" altLang="en-US" sz="1800" b="1" dirty="0">
              <a:solidFill>
                <a:schemeClr val="tx1"/>
              </a:solidFill>
              <a:cs typeface="Arial" panose="020B0604020202020204" pitchFamily="34" charset="0"/>
            </a:endParaRPr>
          </a:p>
        </p:txBody>
      </p:sp>
      <p:pic>
        <p:nvPicPr>
          <p:cNvPr id="4" name="Picture 3"/>
          <p:cNvPicPr>
            <a:picLocks noChangeAspect="1"/>
          </p:cNvPicPr>
          <p:nvPr/>
        </p:nvPicPr>
        <p:blipFill>
          <a:blip r:embed="rId4"/>
          <a:stretch>
            <a:fillRect/>
          </a:stretch>
        </p:blipFill>
        <p:spPr>
          <a:xfrm>
            <a:off x="7162800" y="6452587"/>
            <a:ext cx="4334632" cy="329213"/>
          </a:xfrm>
          <a:prstGeom prst="rect">
            <a:avLst/>
          </a:prstGeom>
        </p:spPr>
      </p:pic>
    </p:spTree>
    <p:extLst>
      <p:ext uri="{BB962C8B-B14F-4D97-AF65-F5344CB8AC3E}">
        <p14:creationId xmlns:p14="http://schemas.microsoft.com/office/powerpoint/2010/main" val="378953453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1"/>
          <p:cNvSpPr>
            <a:spLocks noGrp="1"/>
          </p:cNvSpPr>
          <p:nvPr>
            <p:ph type="dt" sz="quarter" idx="10"/>
          </p:nvPr>
        </p:nvSpPr>
        <p:spPr>
          <a:xfrm>
            <a:off x="914400" y="336550"/>
            <a:ext cx="2211387" cy="273050"/>
          </a:xfrm>
          <a:noFill/>
        </p:spPr>
        <p:txBody>
          <a:bodyPr/>
          <a:lstStyle/>
          <a:p>
            <a:r>
              <a:rPr lang="en-US" dirty="0"/>
              <a:t>October 2025</a:t>
            </a:r>
            <a:endParaRPr lang="en-GB" dirty="0"/>
          </a:p>
        </p:txBody>
      </p:sp>
      <p:sp>
        <p:nvSpPr>
          <p:cNvPr id="7173" name="Rectangle 2"/>
          <p:cNvSpPr>
            <a:spLocks noGrp="1" noChangeArrowheads="1"/>
          </p:cNvSpPr>
          <p:nvPr>
            <p:ph type="title" idx="4294967295"/>
          </p:nvPr>
        </p:nvSpPr>
        <p:spPr>
          <a:xfrm>
            <a:off x="990600" y="606426"/>
            <a:ext cx="10367426" cy="890587"/>
          </a:xfrm>
        </p:spPr>
        <p:txBody>
          <a:bodyPr vert="horz" wrap="square" lIns="91440" tIns="45720" rIns="91440" bIns="45720" numCol="1" anchor="ctr" anchorCtr="0" compatLnSpc="1">
            <a:prstTxWarp prst="textNoShape">
              <a:avLst/>
            </a:prstTxWarp>
          </a:bodyPr>
          <a:lstStyle/>
          <a:p>
            <a:r>
              <a:rPr lang="en-US" sz="2800" dirty="0">
                <a:solidFill>
                  <a:srgbClr val="0070C0"/>
                </a:solidFill>
              </a:rPr>
              <a:t>IEEE 802 required notices</a:t>
            </a:r>
          </a:p>
        </p:txBody>
      </p:sp>
      <p:sp>
        <p:nvSpPr>
          <p:cNvPr id="2" name="Slide Number Placeholder 1"/>
          <p:cNvSpPr>
            <a:spLocks noGrp="1"/>
          </p:cNvSpPr>
          <p:nvPr>
            <p:ph type="sldNum" sz="quarter" idx="12"/>
          </p:nvPr>
        </p:nvSpPr>
        <p:spPr>
          <a:xfrm>
            <a:off x="5643033" y="6475414"/>
            <a:ext cx="910167" cy="363537"/>
          </a:xfrm>
        </p:spPr>
        <p:txBody>
          <a:bodyPr/>
          <a:lstStyle/>
          <a:p>
            <a:pPr>
              <a:defRPr/>
            </a:pPr>
            <a:r>
              <a:rPr lang="en-US" dirty="0"/>
              <a:t>Slide </a:t>
            </a:r>
            <a:fld id="{4F8DB7B0-6F79-49ED-8154-EC3DF243439D}" type="slidenum">
              <a:rPr lang="en-US" smtClean="0"/>
              <a:pPr>
                <a:defRPr/>
              </a:pPr>
              <a:t>3</a:t>
            </a:fld>
            <a:endParaRPr lang="en-US" dirty="0"/>
          </a:p>
        </p:txBody>
      </p:sp>
      <p:sp>
        <p:nvSpPr>
          <p:cNvPr id="8" name="Rectangle 4"/>
          <p:cNvSpPr>
            <a:spLocks noChangeArrowheads="1"/>
          </p:cNvSpPr>
          <p:nvPr/>
        </p:nvSpPr>
        <p:spPr bwMode="auto">
          <a:xfrm>
            <a:off x="914400" y="1600200"/>
            <a:ext cx="10515600" cy="4661693"/>
          </a:xfrm>
          <a:prstGeom prst="rect">
            <a:avLst/>
          </a:prstGeom>
          <a:noFill/>
          <a:ln w="9525">
            <a:noFill/>
            <a:miter lim="800000"/>
            <a:headEnd/>
            <a:tailEnd/>
          </a:ln>
        </p:spPr>
        <p:txBody>
          <a:bodyPr/>
          <a:lstStyle/>
          <a:p>
            <a:pPr marL="230188" indent="-230188">
              <a:lnSpc>
                <a:spcPct val="80000"/>
              </a:lnSpc>
              <a:spcBef>
                <a:spcPct val="20000"/>
              </a:spcBef>
              <a:buClr>
                <a:srgbClr val="CC3300"/>
              </a:buClr>
              <a:buSzPct val="50000"/>
              <a:buFont typeface="Monotype Sorts" pitchFamily="2" charset="2"/>
              <a:buChar char="l"/>
            </a:pPr>
            <a:endParaRPr lang="en-US" sz="800" u="sng" dirty="0">
              <a:solidFill>
                <a:srgbClr val="FF0000"/>
              </a:solidFill>
              <a:latin typeface="Arial" charset="0"/>
            </a:endParaRPr>
          </a:p>
          <a:p>
            <a:pPr lvl="0" eaLnBrk="1" hangingPunct="1">
              <a:spcAft>
                <a:spcPts val="0"/>
              </a:spcAft>
            </a:pPr>
            <a:endParaRPr lang="en-US" altLang="en-US" sz="800" u="sng" dirty="0">
              <a:solidFill>
                <a:srgbClr val="FF0000"/>
              </a:solidFill>
              <a:cs typeface="Arial" pitchFamily="34" charset="0"/>
            </a:endParaRPr>
          </a:p>
          <a:p>
            <a:pPr marL="285750" indent="-285750">
              <a:spcBef>
                <a:spcPts val="600"/>
              </a:spcBef>
              <a:spcAft>
                <a:spcPts val="0"/>
              </a:spcAft>
              <a:buFont typeface="Arial" panose="020B0604020202020204" pitchFamily="34" charset="0"/>
              <a:buChar char="•"/>
              <a:defRPr/>
            </a:pPr>
            <a:r>
              <a:rPr lang="en-US" altLang="en-US" sz="1800" b="1" dirty="0">
                <a:solidFill>
                  <a:schemeClr val="tx1"/>
                </a:solidFill>
                <a:latin typeface="+mj-lt"/>
                <a:cs typeface="Arial" panose="020B0604020202020204" pitchFamily="34" charset="0"/>
              </a:rPr>
              <a:t>Affiliation:  </a:t>
            </a:r>
            <a:r>
              <a:rPr lang="en-US" altLang="en-US" sz="1800" b="1" dirty="0">
                <a:solidFill>
                  <a:schemeClr val="tx1"/>
                </a:solidFill>
                <a:latin typeface="+mj-lt"/>
                <a:cs typeface="Arial" panose="020B0604020202020204" pitchFamily="34" charset="0"/>
                <a:hlinkClick r:id="rId3"/>
              </a:rPr>
              <a:t>https://standards.ieee.org/faqs/affiliation/</a:t>
            </a:r>
            <a:r>
              <a:rPr lang="en-US" altLang="en-US" sz="1800" b="1" dirty="0">
                <a:solidFill>
                  <a:schemeClr val="tx1"/>
                </a:solidFill>
                <a:latin typeface="+mj-lt"/>
                <a:cs typeface="Arial" panose="020B0604020202020204" pitchFamily="34" charset="0"/>
              </a:rPr>
              <a:t> </a:t>
            </a:r>
          </a:p>
          <a:p>
            <a:pPr marL="285750">
              <a:spcBef>
                <a:spcPts val="600"/>
              </a:spcBef>
              <a:spcAft>
                <a:spcPts val="0"/>
              </a:spcAft>
              <a:buFont typeface="Arial" panose="020B0604020202020204" pitchFamily="34" charset="0"/>
              <a:buChar char="•"/>
              <a:defRPr/>
            </a:pPr>
            <a:r>
              <a:rPr lang="en-US" altLang="en-US" sz="1600" i="1" dirty="0">
                <a:solidFill>
                  <a:schemeClr val="tx1"/>
                </a:solidFill>
                <a:latin typeface="+mj-lt"/>
                <a:cs typeface="Arial" panose="020B0604020202020204" pitchFamily="34" charset="0"/>
              </a:rPr>
              <a:t>  </a:t>
            </a:r>
            <a:r>
              <a:rPr lang="en-US" altLang="en-US" sz="1600" i="1" dirty="0">
                <a:solidFill>
                  <a:srgbClr val="FF0000"/>
                </a:solidFill>
                <a:latin typeface="+mj-lt"/>
                <a:cs typeface="Arial" panose="020B0604020202020204" pitchFamily="34" charset="0"/>
              </a:rPr>
              <a:t>Be sure to announce your name, affiliation, employer, and clients the first time you speak</a:t>
            </a:r>
            <a:r>
              <a:rPr lang="en-US" altLang="en-US" sz="1600" i="1" dirty="0">
                <a:solidFill>
                  <a:schemeClr val="tx1"/>
                </a:solidFill>
                <a:latin typeface="+mj-lt"/>
                <a:cs typeface="Arial" panose="020B0604020202020204" pitchFamily="34" charset="0"/>
              </a:rPr>
              <a:t>. </a:t>
            </a:r>
          </a:p>
          <a:p>
            <a:pPr marL="285750" indent="-285750">
              <a:spcBef>
                <a:spcPts val="1800"/>
              </a:spcBef>
              <a:spcAft>
                <a:spcPts val="0"/>
              </a:spcAft>
              <a:buFont typeface="Arial" panose="020B0604020202020204" pitchFamily="34" charset="0"/>
              <a:buChar char="•"/>
              <a:defRPr/>
            </a:pPr>
            <a:r>
              <a:rPr lang="en-US" altLang="en-US" sz="1800" b="1" dirty="0">
                <a:solidFill>
                  <a:schemeClr val="tx1"/>
                </a:solidFill>
                <a:latin typeface="+mj-lt"/>
                <a:cs typeface="Arial" panose="020B0604020202020204" pitchFamily="34" charset="0"/>
              </a:rPr>
              <a:t>Anti-Trust:  </a:t>
            </a:r>
            <a:r>
              <a:rPr lang="en-US" altLang="en-US" sz="1800" b="1" dirty="0">
                <a:solidFill>
                  <a:schemeClr val="tx1"/>
                </a:solidFill>
                <a:latin typeface="+mj-lt"/>
                <a:cs typeface="Arial" panose="020B0604020202020204" pitchFamily="34" charset="0"/>
                <a:hlinkClick r:id="rId4"/>
              </a:rPr>
              <a:t>https://standards.ieee.org/wp-content/uploads/2022/02/antitrust.pdf</a:t>
            </a:r>
            <a:r>
              <a:rPr lang="en-US" altLang="en-US" sz="1800" b="1" dirty="0">
                <a:solidFill>
                  <a:schemeClr val="tx1"/>
                </a:solidFill>
                <a:latin typeface="+mj-lt"/>
                <a:cs typeface="Arial" panose="020B0604020202020204" pitchFamily="34" charset="0"/>
              </a:rPr>
              <a:t> </a:t>
            </a:r>
          </a:p>
          <a:p>
            <a:pPr marL="285750" indent="-285750">
              <a:spcBef>
                <a:spcPts val="1800"/>
              </a:spcBef>
              <a:spcAft>
                <a:spcPts val="0"/>
              </a:spcAft>
              <a:buFont typeface="Arial" panose="020B0604020202020204" pitchFamily="34" charset="0"/>
              <a:buChar char="•"/>
              <a:defRPr/>
            </a:pPr>
            <a:r>
              <a:rPr lang="en-US" altLang="en-US" sz="1800" b="1" dirty="0">
                <a:solidFill>
                  <a:schemeClr val="tx1"/>
                </a:solidFill>
                <a:latin typeface="+mj-lt"/>
                <a:cs typeface="Arial" panose="020B0604020202020204" pitchFamily="34" charset="0"/>
              </a:rPr>
              <a:t>IEEE 802 WG Policies and Procedures:  </a:t>
            </a:r>
            <a:r>
              <a:rPr lang="en-US" altLang="en-US" sz="1800" b="1" dirty="0">
                <a:solidFill>
                  <a:schemeClr val="tx1"/>
                </a:solidFill>
                <a:latin typeface="+mj-lt"/>
                <a:cs typeface="Arial" panose="020B0604020202020204" pitchFamily="34" charset="0"/>
                <a:hlinkClick r:id="rId5"/>
              </a:rPr>
              <a:t>http://www.ieee802.org/devdocs.shtml</a:t>
            </a:r>
            <a:r>
              <a:rPr lang="en-US" altLang="en-US" sz="1800" b="1" dirty="0">
                <a:solidFill>
                  <a:schemeClr val="tx1"/>
                </a:solidFill>
                <a:latin typeface="+mj-lt"/>
                <a:cs typeface="Arial" panose="020B0604020202020204" pitchFamily="34" charset="0"/>
              </a:rPr>
              <a:t>  </a:t>
            </a:r>
          </a:p>
          <a:p>
            <a:pPr marL="285750" indent="-285750">
              <a:spcBef>
                <a:spcPts val="1800"/>
              </a:spcBef>
              <a:spcAft>
                <a:spcPts val="0"/>
              </a:spcAft>
              <a:buFont typeface="Arial" panose="020B0604020202020204" pitchFamily="34" charset="0"/>
              <a:buChar char="•"/>
              <a:defRPr/>
            </a:pPr>
            <a:r>
              <a:rPr lang="en-US" altLang="en-US" sz="1800" b="1" dirty="0">
                <a:solidFill>
                  <a:schemeClr val="tx1"/>
                </a:solidFill>
                <a:latin typeface="+mj-lt"/>
                <a:cs typeface="Arial" panose="020B0604020202020204" pitchFamily="34" charset="0"/>
              </a:rPr>
              <a:t>Patent &amp; administration:  </a:t>
            </a:r>
            <a:r>
              <a:rPr lang="en-US" altLang="en-US" sz="1800" b="1" dirty="0">
                <a:solidFill>
                  <a:schemeClr val="tx1"/>
                </a:solidFill>
                <a:latin typeface="+mj-lt"/>
                <a:cs typeface="Arial" panose="020B0604020202020204" pitchFamily="34" charset="0"/>
                <a:hlinkClick r:id="rId6"/>
              </a:rPr>
              <a:t>https://standards.ieee.org/about/sasb/patcom/materials.html</a:t>
            </a:r>
            <a:r>
              <a:rPr lang="en-US" altLang="en-US" sz="1800" b="1" dirty="0">
                <a:solidFill>
                  <a:schemeClr val="tx1"/>
                </a:solidFill>
                <a:latin typeface="+mj-lt"/>
                <a:cs typeface="Arial" panose="020B0604020202020204" pitchFamily="34" charset="0"/>
              </a:rPr>
              <a:t>  </a:t>
            </a:r>
          </a:p>
          <a:p>
            <a:pPr marL="285750" indent="-285750">
              <a:spcBef>
                <a:spcPts val="1800"/>
              </a:spcBef>
              <a:spcAft>
                <a:spcPts val="0"/>
              </a:spcAft>
              <a:buFont typeface="Arial" panose="020B0604020202020204" pitchFamily="34" charset="0"/>
              <a:buChar char="•"/>
              <a:defRPr/>
            </a:pPr>
            <a:r>
              <a:rPr lang="en-US" altLang="en-US" sz="1800" b="1" dirty="0">
                <a:solidFill>
                  <a:schemeClr val="tx1"/>
                </a:solidFill>
                <a:latin typeface="+mj-lt"/>
                <a:cs typeface="Arial" panose="020B0604020202020204" pitchFamily="34" charset="0"/>
              </a:rPr>
              <a:t>Copyright notice:  </a:t>
            </a:r>
            <a:r>
              <a:rPr lang="en-US" altLang="en-US" sz="1800" b="1" dirty="0">
                <a:solidFill>
                  <a:schemeClr val="tx1"/>
                </a:solidFill>
                <a:latin typeface="+mj-lt"/>
                <a:cs typeface="Arial" panose="020B0604020202020204" pitchFamily="34" charset="0"/>
                <a:hlinkClick r:id="rId7"/>
              </a:rPr>
              <a:t>https://standards.ieee.org/faqs/copyrights/#1</a:t>
            </a:r>
            <a:r>
              <a:rPr lang="en-US" altLang="en-US" sz="1800" b="1" dirty="0">
                <a:solidFill>
                  <a:schemeClr val="tx1"/>
                </a:solidFill>
                <a:latin typeface="+mj-lt"/>
                <a:cs typeface="Arial" panose="020B0604020202020204" pitchFamily="34" charset="0"/>
              </a:rPr>
              <a:t> </a:t>
            </a:r>
          </a:p>
          <a:p>
            <a:pPr marL="285750">
              <a:spcBef>
                <a:spcPts val="600"/>
              </a:spcBef>
              <a:spcAft>
                <a:spcPts val="0"/>
              </a:spcAft>
              <a:buFont typeface="Arial" panose="020B0604020202020204" pitchFamily="34" charset="0"/>
              <a:buChar char="•"/>
              <a:defRPr/>
            </a:pPr>
            <a:r>
              <a:rPr lang="en-US" altLang="en-US" sz="1600" i="1" dirty="0">
                <a:solidFill>
                  <a:schemeClr val="tx1"/>
                </a:solidFill>
                <a:latin typeface="+mj-lt"/>
                <a:cs typeface="Arial" panose="020B0604020202020204" pitchFamily="34" charset="0"/>
              </a:rPr>
              <a:t>  Call for essential patents &amp; copyright notice: the RR-TAG does not do standards, though all should be aware.</a:t>
            </a:r>
          </a:p>
          <a:p>
            <a:pPr marL="285750" indent="-285750">
              <a:spcBef>
                <a:spcPts val="1800"/>
              </a:spcBef>
              <a:spcAft>
                <a:spcPts val="0"/>
              </a:spcAft>
              <a:buFont typeface="Arial" panose="020B0604020202020204" pitchFamily="34" charset="0"/>
              <a:buChar char="•"/>
              <a:defRPr/>
            </a:pPr>
            <a:r>
              <a:rPr lang="en-US" altLang="en-US" sz="1800" b="1" dirty="0">
                <a:solidFill>
                  <a:schemeClr val="tx1"/>
                </a:solidFill>
                <a:latin typeface="+mj-lt"/>
                <a:cs typeface="Arial" panose="020B0604020202020204" pitchFamily="34" charset="0"/>
              </a:rPr>
              <a:t>IEEE SA Standards Board Operations Manual:  </a:t>
            </a:r>
            <a:r>
              <a:rPr lang="en-US" altLang="en-US" sz="1800" b="1" dirty="0">
                <a:solidFill>
                  <a:schemeClr val="tx1"/>
                </a:solidFill>
                <a:latin typeface="+mj-lt"/>
                <a:cs typeface="Arial" panose="020B0604020202020204" pitchFamily="34" charset="0"/>
                <a:hlinkClick r:id="rId8"/>
              </a:rPr>
              <a:t>https://standards.ieee.org/about/policies/opman/</a:t>
            </a:r>
            <a:r>
              <a:rPr lang="en-US" altLang="en-US" sz="1800" b="1" dirty="0">
                <a:solidFill>
                  <a:schemeClr val="tx1"/>
                </a:solidFill>
                <a:latin typeface="+mj-lt"/>
                <a:cs typeface="Arial" panose="020B0604020202020204" pitchFamily="34" charset="0"/>
              </a:rPr>
              <a:t> </a:t>
            </a:r>
          </a:p>
          <a:p>
            <a:pPr marL="285750" indent="-285750">
              <a:spcAft>
                <a:spcPts val="0"/>
              </a:spcAft>
              <a:buFont typeface="Arial" panose="020B0604020202020204" pitchFamily="34" charset="0"/>
              <a:buChar char="•"/>
              <a:defRPr/>
            </a:pPr>
            <a:endParaRPr lang="en-US" altLang="en-US" sz="1800" b="1" dirty="0">
              <a:solidFill>
                <a:schemeClr val="tx1"/>
              </a:solidFill>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9"/>
          <a:stretch>
            <a:fillRect/>
          </a:stretch>
        </p:blipFill>
        <p:spPr>
          <a:xfrm>
            <a:off x="7162800" y="6452587"/>
            <a:ext cx="4334632" cy="329213"/>
          </a:xfrm>
          <a:prstGeom prst="rect">
            <a:avLst/>
          </a:prstGeom>
        </p:spPr>
      </p:pic>
    </p:spTree>
    <p:extLst>
      <p:ext uri="{BB962C8B-B14F-4D97-AF65-F5344CB8AC3E}">
        <p14:creationId xmlns:p14="http://schemas.microsoft.com/office/powerpoint/2010/main" val="126165714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1"/>
          <p:cNvSpPr>
            <a:spLocks noGrp="1"/>
          </p:cNvSpPr>
          <p:nvPr>
            <p:ph type="dt" sz="quarter" idx="10"/>
          </p:nvPr>
        </p:nvSpPr>
        <p:spPr>
          <a:xfrm>
            <a:off x="914400" y="336550"/>
            <a:ext cx="2211387" cy="273050"/>
          </a:xfrm>
          <a:noFill/>
        </p:spPr>
        <p:txBody>
          <a:bodyPr/>
          <a:lstStyle/>
          <a:p>
            <a:r>
              <a:rPr lang="en-US" dirty="0"/>
              <a:t>October 2025</a:t>
            </a:r>
            <a:endParaRPr lang="en-GB" dirty="0"/>
          </a:p>
        </p:txBody>
      </p:sp>
      <p:sp>
        <p:nvSpPr>
          <p:cNvPr id="7173" name="Rectangle 2"/>
          <p:cNvSpPr>
            <a:spLocks noGrp="1" noChangeArrowheads="1"/>
          </p:cNvSpPr>
          <p:nvPr>
            <p:ph type="title" idx="4294967295"/>
          </p:nvPr>
        </p:nvSpPr>
        <p:spPr>
          <a:xfrm>
            <a:off x="990600" y="606426"/>
            <a:ext cx="10367426" cy="890587"/>
          </a:xfrm>
        </p:spPr>
        <p:txBody>
          <a:bodyPr vert="horz" wrap="square" lIns="91440" tIns="45720" rIns="91440" bIns="45720" numCol="1" anchor="ctr" anchorCtr="0" compatLnSpc="1">
            <a:prstTxWarp prst="textNoShape">
              <a:avLst/>
            </a:prstTxWarp>
          </a:bodyPr>
          <a:lstStyle/>
          <a:p>
            <a:r>
              <a:rPr lang="en-US" sz="2800" dirty="0">
                <a:solidFill>
                  <a:srgbClr val="0070C0"/>
                </a:solidFill>
              </a:rPr>
              <a:t>Guidelines for IEEE SA Meetings</a:t>
            </a:r>
          </a:p>
        </p:txBody>
      </p:sp>
      <p:sp>
        <p:nvSpPr>
          <p:cNvPr id="2" name="Slide Number Placeholder 1"/>
          <p:cNvSpPr>
            <a:spLocks noGrp="1"/>
          </p:cNvSpPr>
          <p:nvPr>
            <p:ph type="sldNum" sz="quarter" idx="12"/>
          </p:nvPr>
        </p:nvSpPr>
        <p:spPr>
          <a:xfrm>
            <a:off x="5643033" y="6475414"/>
            <a:ext cx="910167" cy="363537"/>
          </a:xfrm>
        </p:spPr>
        <p:txBody>
          <a:bodyPr/>
          <a:lstStyle/>
          <a:p>
            <a:pPr>
              <a:defRPr/>
            </a:pPr>
            <a:r>
              <a:rPr lang="en-US" dirty="0"/>
              <a:t>Slide </a:t>
            </a:r>
            <a:fld id="{4F8DB7B0-6F79-49ED-8154-EC3DF243439D}" type="slidenum">
              <a:rPr lang="en-US" smtClean="0"/>
              <a:pPr>
                <a:defRPr/>
              </a:pPr>
              <a:t>4</a:t>
            </a:fld>
            <a:endParaRPr lang="en-US" dirty="0"/>
          </a:p>
        </p:txBody>
      </p:sp>
      <p:sp>
        <p:nvSpPr>
          <p:cNvPr id="8" name="Rectangle 4"/>
          <p:cNvSpPr>
            <a:spLocks noChangeArrowheads="1"/>
          </p:cNvSpPr>
          <p:nvPr/>
        </p:nvSpPr>
        <p:spPr bwMode="auto">
          <a:xfrm>
            <a:off x="914400" y="1676400"/>
            <a:ext cx="10367426" cy="4661693"/>
          </a:xfrm>
          <a:prstGeom prst="rect">
            <a:avLst/>
          </a:prstGeom>
          <a:noFill/>
          <a:ln w="9525">
            <a:noFill/>
            <a:miter lim="800000"/>
            <a:headEnd/>
            <a:tailEnd/>
          </a:ln>
        </p:spPr>
        <p:txBody>
          <a:bodyPr/>
          <a:lstStyle/>
          <a:p>
            <a:pPr marL="230188" indent="-230188">
              <a:lnSpc>
                <a:spcPct val="80000"/>
              </a:lnSpc>
              <a:spcBef>
                <a:spcPct val="20000"/>
              </a:spcBef>
              <a:buClr>
                <a:srgbClr val="CC3300"/>
              </a:buClr>
              <a:buSzPct val="50000"/>
              <a:buFont typeface="Monotype Sorts" pitchFamily="2" charset="2"/>
              <a:buChar char="l"/>
            </a:pPr>
            <a:endParaRPr lang="en-US" sz="800" u="sng" dirty="0">
              <a:solidFill>
                <a:srgbClr val="FF0000"/>
              </a:solidFill>
              <a:latin typeface="Arial" charset="0"/>
            </a:endParaRPr>
          </a:p>
          <a:p>
            <a:pPr lvl="0" eaLnBrk="1" hangingPunct="1">
              <a:spcAft>
                <a:spcPts val="0"/>
              </a:spcAft>
            </a:pPr>
            <a:endParaRPr lang="en-US" altLang="en-US" sz="800" u="sng" dirty="0">
              <a:solidFill>
                <a:srgbClr val="FF0000"/>
              </a:solidFill>
              <a:cs typeface="Arial" pitchFamily="34" charset="0"/>
            </a:endParaRPr>
          </a:p>
          <a:p>
            <a:pPr marL="285750" indent="-285750">
              <a:spcAft>
                <a:spcPts val="0"/>
              </a:spcAft>
              <a:buFont typeface="Arial" panose="020B0604020202020204" pitchFamily="34" charset="0"/>
              <a:buChar char="•"/>
              <a:defRPr/>
            </a:pPr>
            <a:r>
              <a:rPr lang="en-US" altLang="en-US" sz="1800" b="1" dirty="0">
                <a:solidFill>
                  <a:schemeClr val="tx1"/>
                </a:solidFill>
                <a:latin typeface="+mj-lt"/>
                <a:cs typeface="Arial" panose="020B0604020202020204" pitchFamily="34" charset="0"/>
              </a:rPr>
              <a:t>All IEEE SA standards meetings shall be conducted in compliance with all applicable laws, including antitrust and competition laws. </a:t>
            </a:r>
          </a:p>
          <a:p>
            <a:pPr lvl="1">
              <a:lnSpc>
                <a:spcPct val="125000"/>
              </a:lnSpc>
              <a:spcAft>
                <a:spcPts val="0"/>
              </a:spcAft>
              <a:buFont typeface="Arial" panose="020B0604020202020204" pitchFamily="34" charset="0"/>
              <a:buChar char="•"/>
              <a:defRPr/>
            </a:pPr>
            <a:r>
              <a:rPr lang="en-US" altLang="en-US" sz="1600" b="1" dirty="0">
                <a:solidFill>
                  <a:schemeClr val="tx1"/>
                </a:solidFill>
                <a:latin typeface="+mj-lt"/>
                <a:cs typeface="Arial" panose="020B0604020202020204" pitchFamily="34" charset="0"/>
              </a:rPr>
              <a:t>Don’t discuss the interpretation, validity, or essentiality of patents/patent claims. </a:t>
            </a:r>
          </a:p>
          <a:p>
            <a:pPr lvl="1">
              <a:lnSpc>
                <a:spcPct val="125000"/>
              </a:lnSpc>
              <a:spcAft>
                <a:spcPts val="0"/>
              </a:spcAft>
              <a:buFont typeface="Arial" panose="020B0604020202020204" pitchFamily="34" charset="0"/>
              <a:buChar char="•"/>
              <a:defRPr/>
            </a:pPr>
            <a:r>
              <a:rPr lang="en-US" altLang="en-US" sz="1600" b="1" dirty="0">
                <a:solidFill>
                  <a:schemeClr val="tx1"/>
                </a:solidFill>
                <a:latin typeface="+mj-lt"/>
                <a:cs typeface="Arial" panose="020B0604020202020204" pitchFamily="34" charset="0"/>
              </a:rPr>
              <a:t>Don’t discuss specific license rates, terms, or conditions.</a:t>
            </a:r>
          </a:p>
          <a:p>
            <a:pPr lvl="2">
              <a:lnSpc>
                <a:spcPct val="125000"/>
              </a:lnSpc>
              <a:spcAft>
                <a:spcPts val="0"/>
              </a:spcAft>
              <a:buFont typeface="Arial" panose="020B0604020202020204" pitchFamily="34" charset="0"/>
              <a:buChar char="•"/>
              <a:defRPr/>
            </a:pPr>
            <a:r>
              <a:rPr lang="en-US" altLang="en-US" sz="1600" dirty="0">
                <a:solidFill>
                  <a:schemeClr val="tx1"/>
                </a:solidFill>
                <a:latin typeface="+mj-lt"/>
                <a:cs typeface="Arial" panose="020B0604020202020204" pitchFamily="34" charset="0"/>
              </a:rPr>
              <a:t>Relative costs of different technical approaches that include relative costs of patent licensing terms may be discussed in standards development meetings. </a:t>
            </a:r>
          </a:p>
          <a:p>
            <a:pPr lvl="3">
              <a:lnSpc>
                <a:spcPct val="125000"/>
              </a:lnSpc>
              <a:spcAft>
                <a:spcPts val="0"/>
              </a:spcAft>
              <a:buFont typeface="Arial" panose="020B0604020202020204" pitchFamily="34" charset="0"/>
              <a:buChar char="•"/>
              <a:defRPr/>
            </a:pPr>
            <a:r>
              <a:rPr lang="en-GB" altLang="en-US" sz="1600" b="1" dirty="0">
                <a:solidFill>
                  <a:schemeClr val="tx1"/>
                </a:solidFill>
                <a:latin typeface="+mj-lt"/>
                <a:cs typeface="Arial" panose="020B0604020202020204" pitchFamily="34" charset="0"/>
              </a:rPr>
              <a:t>Technical considerations remain the primary focus</a:t>
            </a:r>
            <a:endParaRPr lang="en-US" altLang="en-US" sz="1600" b="1" dirty="0">
              <a:solidFill>
                <a:schemeClr val="tx1"/>
              </a:solidFill>
              <a:latin typeface="+mj-lt"/>
              <a:cs typeface="Arial" panose="020B0604020202020204" pitchFamily="34" charset="0"/>
            </a:endParaRPr>
          </a:p>
          <a:p>
            <a:pPr lvl="1">
              <a:lnSpc>
                <a:spcPct val="125000"/>
              </a:lnSpc>
              <a:spcAft>
                <a:spcPts val="0"/>
              </a:spcAft>
              <a:buFont typeface="Arial" panose="020B0604020202020204" pitchFamily="34" charset="0"/>
              <a:buChar char="•"/>
              <a:defRPr/>
            </a:pPr>
            <a:r>
              <a:rPr lang="en-US" altLang="en-US" sz="1600" b="1" dirty="0">
                <a:solidFill>
                  <a:schemeClr val="tx1"/>
                </a:solidFill>
                <a:latin typeface="+mj-lt"/>
                <a:cs typeface="Arial" panose="020B0604020202020204" pitchFamily="34" charset="0"/>
              </a:rPr>
              <a:t>Don’t discuss or engage in the fixing of product prices, allocation of customers, or division of sales markets.</a:t>
            </a:r>
          </a:p>
          <a:p>
            <a:pPr lvl="1">
              <a:lnSpc>
                <a:spcPct val="125000"/>
              </a:lnSpc>
              <a:spcAft>
                <a:spcPts val="0"/>
              </a:spcAft>
              <a:buFont typeface="Arial" panose="020B0604020202020204" pitchFamily="34" charset="0"/>
              <a:buChar char="•"/>
              <a:defRPr/>
            </a:pPr>
            <a:r>
              <a:rPr lang="en-US" altLang="en-US" sz="1600" b="1" dirty="0">
                <a:solidFill>
                  <a:schemeClr val="tx1"/>
                </a:solidFill>
                <a:latin typeface="+mj-lt"/>
                <a:cs typeface="Arial" panose="020B0604020202020204" pitchFamily="34" charset="0"/>
              </a:rPr>
              <a:t>Don’t discuss the status or substance of ongoing or threatened litigation.</a:t>
            </a:r>
          </a:p>
          <a:p>
            <a:pPr lvl="1">
              <a:lnSpc>
                <a:spcPct val="125000"/>
              </a:lnSpc>
              <a:spcAft>
                <a:spcPts val="0"/>
              </a:spcAft>
              <a:buFont typeface="Arial" panose="020B0604020202020204" pitchFamily="34" charset="0"/>
              <a:buChar char="•"/>
              <a:defRPr/>
            </a:pPr>
            <a:r>
              <a:rPr lang="en-US" altLang="en-US" sz="1600" b="1" dirty="0">
                <a:solidFill>
                  <a:schemeClr val="tx1"/>
                </a:solidFill>
                <a:latin typeface="+mj-lt"/>
                <a:cs typeface="Arial" panose="020B0604020202020204" pitchFamily="34" charset="0"/>
              </a:rPr>
              <a:t>Don't be silent if inappropriate topics are discussed. Formally object to the discussion immediately.</a:t>
            </a:r>
          </a:p>
          <a:p>
            <a:pPr algn="ctr">
              <a:lnSpc>
                <a:spcPct val="80000"/>
              </a:lnSpc>
              <a:spcAft>
                <a:spcPts val="0"/>
              </a:spcAft>
              <a:buFont typeface="Monotype Sorts"/>
              <a:buNone/>
              <a:defRPr/>
            </a:pPr>
            <a:r>
              <a:rPr lang="en-US" altLang="en-US" sz="1800" b="1" dirty="0">
                <a:solidFill>
                  <a:schemeClr val="tx1"/>
                </a:solidFill>
                <a:latin typeface="+mj-lt"/>
                <a:cs typeface="Calibri" panose="020F0502020204030204" pitchFamily="34" charset="0"/>
              </a:rPr>
              <a:t>---------------------------------------------------------------   </a:t>
            </a:r>
          </a:p>
          <a:p>
            <a:pPr algn="ctr">
              <a:lnSpc>
                <a:spcPct val="80000"/>
              </a:lnSpc>
              <a:spcAft>
                <a:spcPts val="0"/>
              </a:spcAft>
              <a:buFont typeface="Monotype Sorts"/>
              <a:buNone/>
              <a:defRPr/>
            </a:pPr>
            <a:r>
              <a:rPr lang="en-US" altLang="en-US" sz="1600" b="1" dirty="0">
                <a:solidFill>
                  <a:schemeClr val="tx1"/>
                </a:solidFill>
                <a:latin typeface="+mj-lt"/>
                <a:cs typeface="Arial" panose="020B0604020202020204" pitchFamily="34" charset="0"/>
              </a:rPr>
              <a:t>For more details, see </a:t>
            </a:r>
            <a:r>
              <a:rPr lang="en-US" altLang="en-US" sz="1600" b="1" i="1" dirty="0">
                <a:solidFill>
                  <a:schemeClr val="tx1"/>
                </a:solidFill>
                <a:latin typeface="+mj-lt"/>
                <a:cs typeface="Arial" panose="020B0604020202020204" pitchFamily="34" charset="0"/>
              </a:rPr>
              <a:t>IEEE SA Standards Board Operations Manual</a:t>
            </a:r>
            <a:r>
              <a:rPr lang="en-US" altLang="en-US" sz="1600" b="1" dirty="0">
                <a:solidFill>
                  <a:schemeClr val="tx1"/>
                </a:solidFill>
                <a:latin typeface="+mj-lt"/>
                <a:cs typeface="Arial" panose="020B0604020202020204" pitchFamily="34" charset="0"/>
              </a:rPr>
              <a:t>, clause 5.3.10 and </a:t>
            </a:r>
            <a:r>
              <a:rPr lang="en-US" altLang="en-US" sz="1600" b="1" i="1" dirty="0">
                <a:solidFill>
                  <a:schemeClr val="tx1"/>
                </a:solidFill>
                <a:latin typeface="+mj-lt"/>
                <a:cs typeface="Arial" panose="020B0604020202020204" pitchFamily="34" charset="0"/>
              </a:rPr>
              <a:t>Antitrust and Competition Policy: What You Need to Know </a:t>
            </a:r>
            <a:r>
              <a:rPr lang="en-US" altLang="en-US" sz="1600" b="1" dirty="0">
                <a:solidFill>
                  <a:schemeClr val="tx1"/>
                </a:solidFill>
                <a:latin typeface="+mj-lt"/>
                <a:cs typeface="Arial" panose="020B0604020202020204" pitchFamily="34" charset="0"/>
              </a:rPr>
              <a:t>at </a:t>
            </a:r>
            <a:r>
              <a:rPr lang="en-US" altLang="en-US" sz="1600" b="1" dirty="0">
                <a:solidFill>
                  <a:schemeClr val="tx1"/>
                </a:solidFill>
                <a:latin typeface="+mj-lt"/>
                <a:cs typeface="Arial" panose="020B0604020202020204" pitchFamily="34" charset="0"/>
                <a:hlinkClick r:id="rId3"/>
              </a:rPr>
              <a:t>http</a:t>
            </a:r>
            <a:r>
              <a:rPr lang="en-US" altLang="en-US" sz="1600" b="1">
                <a:solidFill>
                  <a:schemeClr val="tx1"/>
                </a:solidFill>
                <a:latin typeface="+mj-lt"/>
                <a:cs typeface="Arial" panose="020B0604020202020204" pitchFamily="34" charset="0"/>
                <a:hlinkClick r:id="rId3"/>
              </a:rPr>
              <a:t>://standards.ieee.org/develop/policies/antitrust.pdf</a:t>
            </a:r>
            <a:r>
              <a:rPr lang="en-US" altLang="en-US" sz="1600" b="1">
                <a:solidFill>
                  <a:schemeClr val="tx1"/>
                </a:solidFill>
                <a:latin typeface="+mj-lt"/>
                <a:cs typeface="Arial" panose="020B0604020202020204" pitchFamily="34" charset="0"/>
              </a:rPr>
              <a:t> </a:t>
            </a:r>
            <a:endParaRPr lang="en-US" altLang="en-US" sz="1600" b="1" dirty="0">
              <a:solidFill>
                <a:schemeClr val="tx1"/>
              </a:solidFill>
              <a:latin typeface="+mj-lt"/>
              <a:cs typeface="Arial" panose="020B0604020202020204" pitchFamily="34" charset="0"/>
            </a:endParaRPr>
          </a:p>
          <a:p>
            <a:pPr algn="ctr">
              <a:lnSpc>
                <a:spcPct val="80000"/>
              </a:lnSpc>
              <a:spcAft>
                <a:spcPts val="0"/>
              </a:spcAft>
              <a:buFont typeface="Monotype Sorts"/>
              <a:buNone/>
              <a:defRPr/>
            </a:pPr>
            <a:endParaRPr lang="en-US" altLang="en-US" sz="1600" b="1" dirty="0">
              <a:solidFill>
                <a:schemeClr val="tx1"/>
              </a:solidFill>
              <a:latin typeface="+mj-lt"/>
              <a:cs typeface="Arial" panose="020B0604020202020204" pitchFamily="34" charset="0"/>
            </a:endParaRPr>
          </a:p>
          <a:p>
            <a:pPr algn="ctr">
              <a:lnSpc>
                <a:spcPct val="80000"/>
              </a:lnSpc>
              <a:spcAft>
                <a:spcPts val="0"/>
              </a:spcAft>
              <a:buFont typeface="Monotype Sorts"/>
              <a:buNone/>
              <a:defRPr/>
            </a:pPr>
            <a:r>
              <a:rPr lang="en-US" altLang="en-US" sz="1600" b="1" dirty="0">
                <a:solidFill>
                  <a:schemeClr val="tx1"/>
                </a:solidFill>
                <a:latin typeface="+mj-lt"/>
                <a:cs typeface="Arial" panose="020B0604020202020204" pitchFamily="34" charset="0"/>
              </a:rPr>
              <a:t>If you have questions, contact the IEEE SA Standards Board Patent Committee Administrator </a:t>
            </a:r>
          </a:p>
          <a:p>
            <a:pPr algn="ctr">
              <a:lnSpc>
                <a:spcPct val="80000"/>
              </a:lnSpc>
              <a:spcAft>
                <a:spcPts val="0"/>
              </a:spcAft>
              <a:buFont typeface="Monotype Sorts"/>
              <a:buNone/>
              <a:defRPr/>
            </a:pPr>
            <a:r>
              <a:rPr lang="en-US" altLang="en-US" sz="1600" b="1" dirty="0">
                <a:solidFill>
                  <a:schemeClr val="tx1"/>
                </a:solidFill>
                <a:latin typeface="+mj-lt"/>
                <a:cs typeface="Arial" panose="020B0604020202020204" pitchFamily="34" charset="0"/>
              </a:rPr>
              <a:t>at </a:t>
            </a:r>
            <a:r>
              <a:rPr lang="en-US" altLang="en-US" sz="1600" b="1" dirty="0">
                <a:solidFill>
                  <a:schemeClr val="tx1"/>
                </a:solidFill>
                <a:latin typeface="+mj-lt"/>
                <a:cs typeface="Arial" panose="020B0604020202020204" pitchFamily="34" charset="0"/>
                <a:hlinkClick r:id="rId4"/>
              </a:rPr>
              <a:t>patcom@ieee.org</a:t>
            </a:r>
            <a:r>
              <a:rPr lang="en-US" altLang="en-US" sz="1600" b="1" dirty="0">
                <a:solidFill>
                  <a:schemeClr val="tx1"/>
                </a:solidFill>
                <a:latin typeface="+mj-lt"/>
                <a:cs typeface="Arial" panose="020B0604020202020204" pitchFamily="34" charset="0"/>
              </a:rPr>
              <a:t> </a:t>
            </a:r>
            <a:br>
              <a:rPr lang="en-US" altLang="en-US" sz="1600" b="1" dirty="0">
                <a:solidFill>
                  <a:schemeClr val="tx1"/>
                </a:solidFill>
                <a:latin typeface="+mj-lt"/>
                <a:cs typeface="Arial" panose="020B0604020202020204" pitchFamily="34" charset="0"/>
              </a:rPr>
            </a:br>
            <a:endParaRPr lang="en-US" altLang="en-US" sz="1600" b="1" dirty="0">
              <a:solidFill>
                <a:schemeClr val="tx1"/>
              </a:solidFill>
              <a:latin typeface="+mj-lt"/>
              <a:cs typeface="Arial" panose="020B0604020202020204" pitchFamily="34" charset="0"/>
            </a:endParaRPr>
          </a:p>
          <a:p>
            <a:pPr algn="ctr">
              <a:lnSpc>
                <a:spcPct val="80000"/>
              </a:lnSpc>
              <a:spcAft>
                <a:spcPts val="0"/>
              </a:spcAft>
              <a:buFont typeface="Monotype Sorts"/>
              <a:buNone/>
              <a:defRPr/>
            </a:pPr>
            <a:endParaRPr lang="en-US" altLang="en-US" sz="1600" b="1" dirty="0">
              <a:solidFill>
                <a:schemeClr val="tx1"/>
              </a:solidFill>
              <a:latin typeface="+mj-lt"/>
              <a:cs typeface="Arial" panose="020B0604020202020204" pitchFamily="34" charset="0"/>
            </a:endParaRPr>
          </a:p>
          <a:p>
            <a:pPr algn="ctr">
              <a:lnSpc>
                <a:spcPct val="80000"/>
              </a:lnSpc>
              <a:buFont typeface="Monotype Sorts"/>
              <a:buNone/>
              <a:defRPr/>
            </a:pPr>
            <a:endParaRPr lang="en-US" altLang="en-US" sz="1800" b="1" dirty="0">
              <a:solidFill>
                <a:schemeClr val="tx1"/>
              </a:solidFill>
              <a:latin typeface="Calibri" panose="020F0502020204030204" pitchFamily="34" charset="0"/>
              <a:cs typeface="Calibri" panose="020F0502020204030204" pitchFamily="34" charset="0"/>
            </a:endParaRPr>
          </a:p>
        </p:txBody>
      </p:sp>
      <p:pic>
        <p:nvPicPr>
          <p:cNvPr id="10" name="Picture 9"/>
          <p:cNvPicPr>
            <a:picLocks noChangeAspect="1"/>
          </p:cNvPicPr>
          <p:nvPr/>
        </p:nvPicPr>
        <p:blipFill>
          <a:blip r:embed="rId5"/>
          <a:stretch>
            <a:fillRect/>
          </a:stretch>
        </p:blipFill>
        <p:spPr>
          <a:xfrm>
            <a:off x="7162800" y="6452587"/>
            <a:ext cx="4334632" cy="329213"/>
          </a:xfrm>
          <a:prstGeom prst="rect">
            <a:avLst/>
          </a:prstGeom>
        </p:spPr>
      </p:pic>
    </p:spTree>
    <p:extLst>
      <p:ext uri="{BB962C8B-B14F-4D97-AF65-F5344CB8AC3E}">
        <p14:creationId xmlns:p14="http://schemas.microsoft.com/office/powerpoint/2010/main" val="316228746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37822"/>
            <a:ext cx="10439399" cy="989072"/>
          </a:xfrm>
        </p:spPr>
        <p:txBody>
          <a:bodyPr/>
          <a:lstStyle/>
          <a:p>
            <a:r>
              <a:rPr lang="en-US" sz="2800" spc="-5" dirty="0">
                <a:solidFill>
                  <a:srgbClr val="0070C0"/>
                </a:solidFill>
              </a:rPr>
              <a:t>Participant behavior in </a:t>
            </a:r>
            <a:r>
              <a:rPr lang="en-US" sz="2800" dirty="0">
                <a:solidFill>
                  <a:srgbClr val="0070C0"/>
                </a:solidFill>
              </a:rPr>
              <a:t>IEEE SA </a:t>
            </a:r>
            <a:r>
              <a:rPr lang="en-US" sz="2800" spc="-5" dirty="0">
                <a:solidFill>
                  <a:srgbClr val="0070C0"/>
                </a:solidFill>
              </a:rPr>
              <a:t>activities is guided by</a:t>
            </a:r>
            <a:br>
              <a:rPr lang="en-US" sz="2800" spc="-5" dirty="0">
                <a:solidFill>
                  <a:srgbClr val="0070C0"/>
                </a:solidFill>
              </a:rPr>
            </a:br>
            <a:r>
              <a:rPr lang="en-US" sz="2800" spc="-5" dirty="0">
                <a:solidFill>
                  <a:srgbClr val="0070C0"/>
                </a:solidFill>
              </a:rPr>
              <a:t> the IEEE Codes of Ethics &amp;</a:t>
            </a:r>
            <a:r>
              <a:rPr lang="en-US" sz="2800" spc="-40" dirty="0">
                <a:solidFill>
                  <a:srgbClr val="0070C0"/>
                </a:solidFill>
              </a:rPr>
              <a:t> </a:t>
            </a:r>
            <a:r>
              <a:rPr lang="en-US" sz="2800" spc="-5" dirty="0">
                <a:solidFill>
                  <a:srgbClr val="0070C0"/>
                </a:solidFill>
              </a:rPr>
              <a:t>Conduct</a:t>
            </a:r>
            <a:endParaRPr lang="en-US" sz="2800" dirty="0">
              <a:solidFill>
                <a:srgbClr val="0070C0"/>
              </a:solidFill>
            </a:endParaRPr>
          </a:p>
        </p:txBody>
      </p:sp>
      <p:sp>
        <p:nvSpPr>
          <p:cNvPr id="3" name="Content Placeholder 2"/>
          <p:cNvSpPr>
            <a:spLocks noGrp="1"/>
          </p:cNvSpPr>
          <p:nvPr>
            <p:ph idx="1"/>
          </p:nvPr>
        </p:nvSpPr>
        <p:spPr>
          <a:xfrm>
            <a:off x="2209006" y="1066801"/>
            <a:ext cx="7770813" cy="4113213"/>
          </a:xfrm>
        </p:spPr>
        <p:txBody>
          <a:bodyPr/>
          <a:lstStyle/>
          <a:p>
            <a:pPr>
              <a:buClrTx/>
            </a:pPr>
            <a:r>
              <a:rPr lang="en-US" sz="1800" dirty="0">
                <a:solidFill>
                  <a:schemeClr val="accent1">
                    <a:lumMod val="50000"/>
                  </a:schemeClr>
                </a:solidFill>
              </a:rPr>
              <a:t> </a:t>
            </a:r>
          </a:p>
          <a:p>
            <a:pPr>
              <a:buClrTx/>
            </a:pPr>
            <a:r>
              <a:rPr lang="en-US" sz="1800" dirty="0">
                <a:solidFill>
                  <a:schemeClr val="accent1">
                    <a:lumMod val="50000"/>
                  </a:schemeClr>
                </a:solidFill>
              </a:rPr>
              <a:t> </a:t>
            </a:r>
          </a:p>
          <a:p>
            <a:pPr>
              <a:buClrTx/>
            </a:pPr>
            <a:endParaRPr lang="en-US" sz="1800" dirty="0">
              <a:solidFill>
                <a:schemeClr val="accent1">
                  <a:lumMod val="50000"/>
                </a:schemeClr>
              </a:solidFill>
            </a:endParaRPr>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5</a:t>
            </a:fld>
            <a:endParaRPr lang="en-GB" dirty="0"/>
          </a:p>
        </p:txBody>
      </p:sp>
      <p:sp>
        <p:nvSpPr>
          <p:cNvPr id="6" name="Date Placeholder 5"/>
          <p:cNvSpPr>
            <a:spLocks noGrp="1"/>
          </p:cNvSpPr>
          <p:nvPr>
            <p:ph type="dt" idx="15"/>
          </p:nvPr>
        </p:nvSpPr>
        <p:spPr>
          <a:xfrm>
            <a:off x="914400" y="336550"/>
            <a:ext cx="3048000" cy="273050"/>
          </a:xfrm>
        </p:spPr>
        <p:txBody>
          <a:bodyPr/>
          <a:lstStyle/>
          <a:p>
            <a:r>
              <a:rPr lang="en-US" dirty="0"/>
              <a:t>October 2025</a:t>
            </a:r>
            <a:endParaRPr lang="en-GB" dirty="0"/>
          </a:p>
        </p:txBody>
      </p:sp>
      <p:sp>
        <p:nvSpPr>
          <p:cNvPr id="7" name="Rectangle 6">
            <a:extLst>
              <a:ext uri="{FF2B5EF4-FFF2-40B4-BE49-F238E27FC236}">
                <a16:creationId xmlns:a16="http://schemas.microsoft.com/office/drawing/2014/main" id="{7EEB5C5B-CF12-4116-9B0B-1163823A33B7}"/>
              </a:ext>
            </a:extLst>
          </p:cNvPr>
          <p:cNvSpPr/>
          <p:nvPr/>
        </p:nvSpPr>
        <p:spPr>
          <a:xfrm>
            <a:off x="914400" y="1905000"/>
            <a:ext cx="10439399" cy="3429144"/>
          </a:xfrm>
          <a:prstGeom prst="rect">
            <a:avLst/>
          </a:prstGeom>
        </p:spPr>
        <p:txBody>
          <a:bodyPr wrap="square">
            <a:spAutoFit/>
          </a:bodyPr>
          <a:lstStyle/>
          <a:p>
            <a:pPr marL="193040" marR="108585" indent="-180340">
              <a:buChar char="•"/>
              <a:tabLst>
                <a:tab pos="193675" algn="l"/>
              </a:tabLst>
            </a:pPr>
            <a:r>
              <a:rPr lang="en-US" sz="1800" b="1" spc="-5" dirty="0">
                <a:solidFill>
                  <a:schemeClr val="tx1"/>
                </a:solidFill>
                <a:latin typeface="+mj-lt"/>
                <a:cs typeface="Arial" panose="020B0604020202020204" pitchFamily="34" charset="0"/>
              </a:rPr>
              <a:t>All participants in IEEE SA activities are expected to adhere to the core principles underlying</a:t>
            </a:r>
            <a:r>
              <a:rPr lang="en-US" sz="1800" b="1" spc="-15" dirty="0">
                <a:solidFill>
                  <a:schemeClr val="tx1"/>
                </a:solidFill>
                <a:latin typeface="+mj-lt"/>
                <a:cs typeface="Arial" panose="020B0604020202020204" pitchFamily="34" charset="0"/>
              </a:rPr>
              <a:t> </a:t>
            </a:r>
            <a:r>
              <a:rPr lang="en-US" sz="1800" b="1" spc="-5" dirty="0">
                <a:solidFill>
                  <a:schemeClr val="tx1"/>
                </a:solidFill>
                <a:latin typeface="+mj-lt"/>
                <a:cs typeface="Arial" panose="020B0604020202020204" pitchFamily="34" charset="0"/>
              </a:rPr>
              <a:t>the:</a:t>
            </a:r>
            <a:endParaRPr lang="en-US" sz="1800" b="1" dirty="0">
              <a:solidFill>
                <a:schemeClr val="tx1"/>
              </a:solidFill>
              <a:latin typeface="+mj-lt"/>
              <a:cs typeface="Arial" panose="020B0604020202020204" pitchFamily="34" charset="0"/>
            </a:endParaRPr>
          </a:p>
          <a:p>
            <a:pPr marL="375285" lvl="1" indent="-180975">
              <a:spcBef>
                <a:spcPts val="480"/>
              </a:spcBef>
              <a:buChar char="–"/>
              <a:tabLst>
                <a:tab pos="375920" algn="l"/>
              </a:tabLst>
            </a:pPr>
            <a:r>
              <a:rPr lang="en-US" sz="1600" u="heavy" spc="-5" dirty="0">
                <a:solidFill>
                  <a:srgbClr val="0066FF"/>
                </a:solidFill>
                <a:latin typeface="+mj-lt"/>
                <a:cs typeface="Arial" panose="020B0604020202020204" pitchFamily="34" charset="0"/>
                <a:hlinkClick r:id="rId2"/>
              </a:rPr>
              <a:t>IEEE Code of</a:t>
            </a:r>
            <a:r>
              <a:rPr lang="en-US" sz="1600" u="heavy" spc="-50" dirty="0">
                <a:solidFill>
                  <a:srgbClr val="0066FF"/>
                </a:solidFill>
                <a:latin typeface="+mj-lt"/>
                <a:cs typeface="Arial" panose="020B0604020202020204" pitchFamily="34" charset="0"/>
                <a:hlinkClick r:id="rId2"/>
              </a:rPr>
              <a:t> </a:t>
            </a:r>
            <a:r>
              <a:rPr lang="en-US" sz="1600" u="heavy" spc="-5" dirty="0">
                <a:solidFill>
                  <a:srgbClr val="0066FF"/>
                </a:solidFill>
                <a:latin typeface="+mj-lt"/>
                <a:cs typeface="Arial" panose="020B0604020202020204" pitchFamily="34" charset="0"/>
                <a:hlinkClick r:id="rId2"/>
              </a:rPr>
              <a:t>Ethics</a:t>
            </a:r>
            <a:endParaRPr lang="en-US" sz="1600" dirty="0">
              <a:latin typeface="+mj-lt"/>
              <a:cs typeface="Arial" panose="020B0604020202020204" pitchFamily="34" charset="0"/>
            </a:endParaRPr>
          </a:p>
          <a:p>
            <a:pPr marL="375285" lvl="1" indent="-180975">
              <a:spcBef>
                <a:spcPts val="475"/>
              </a:spcBef>
              <a:buChar char="–"/>
              <a:tabLst>
                <a:tab pos="375920" algn="l"/>
              </a:tabLst>
            </a:pPr>
            <a:r>
              <a:rPr lang="en-US" sz="1600" u="heavy" spc="-5" dirty="0">
                <a:solidFill>
                  <a:srgbClr val="0066FF"/>
                </a:solidFill>
                <a:latin typeface="+mj-lt"/>
                <a:cs typeface="Arial" panose="020B0604020202020204" pitchFamily="34" charset="0"/>
                <a:hlinkClick r:id="rId3"/>
              </a:rPr>
              <a:t>IEEE Code of</a:t>
            </a:r>
            <a:r>
              <a:rPr lang="en-US" sz="1600" u="heavy" spc="-45" dirty="0">
                <a:solidFill>
                  <a:srgbClr val="0066FF"/>
                </a:solidFill>
                <a:latin typeface="+mj-lt"/>
                <a:cs typeface="Arial" panose="020B0604020202020204" pitchFamily="34" charset="0"/>
                <a:hlinkClick r:id="rId3"/>
              </a:rPr>
              <a:t> </a:t>
            </a:r>
            <a:r>
              <a:rPr lang="en-US" sz="1600" u="heavy" spc="-5" dirty="0">
                <a:solidFill>
                  <a:srgbClr val="0066FF"/>
                </a:solidFill>
                <a:latin typeface="+mj-lt"/>
                <a:cs typeface="Arial" panose="020B0604020202020204" pitchFamily="34" charset="0"/>
                <a:hlinkClick r:id="rId3"/>
              </a:rPr>
              <a:t>Conduct</a:t>
            </a:r>
            <a:endParaRPr lang="en-US" sz="1600" dirty="0">
              <a:latin typeface="+mj-lt"/>
              <a:cs typeface="Arial" panose="020B0604020202020204" pitchFamily="34" charset="0"/>
            </a:endParaRPr>
          </a:p>
          <a:p>
            <a:pPr marL="193040" indent="-180340">
              <a:spcBef>
                <a:spcPts val="1800"/>
              </a:spcBef>
              <a:buChar char="•"/>
              <a:tabLst>
                <a:tab pos="193675" algn="l"/>
              </a:tabLst>
            </a:pPr>
            <a:r>
              <a:rPr lang="en-US" sz="1800" b="1" spc="-5" dirty="0">
                <a:solidFill>
                  <a:schemeClr val="tx1"/>
                </a:solidFill>
                <a:latin typeface="+mj-lt"/>
                <a:cs typeface="Arial" panose="020B0604020202020204" pitchFamily="34" charset="0"/>
              </a:rPr>
              <a:t>The core principles </a:t>
            </a:r>
            <a:r>
              <a:rPr lang="en-US" sz="1800" b="1" dirty="0">
                <a:solidFill>
                  <a:schemeClr val="tx1"/>
                </a:solidFill>
                <a:latin typeface="+mj-lt"/>
                <a:cs typeface="Arial" panose="020B0604020202020204" pitchFamily="34" charset="0"/>
              </a:rPr>
              <a:t>of </a:t>
            </a:r>
            <a:r>
              <a:rPr lang="en-US" sz="1800" b="1" spc="-5" dirty="0">
                <a:solidFill>
                  <a:schemeClr val="tx1"/>
                </a:solidFill>
                <a:latin typeface="+mj-lt"/>
                <a:cs typeface="Arial" panose="020B0604020202020204" pitchFamily="34" charset="0"/>
              </a:rPr>
              <a:t>the IEEE Codes </a:t>
            </a:r>
            <a:r>
              <a:rPr lang="en-US" sz="1800" b="1" dirty="0">
                <a:solidFill>
                  <a:schemeClr val="tx1"/>
                </a:solidFill>
                <a:latin typeface="+mj-lt"/>
                <a:cs typeface="Arial" panose="020B0604020202020204" pitchFamily="34" charset="0"/>
              </a:rPr>
              <a:t>of </a:t>
            </a:r>
            <a:r>
              <a:rPr lang="en-US" sz="1800" b="1" spc="-5" dirty="0">
                <a:solidFill>
                  <a:schemeClr val="tx1"/>
                </a:solidFill>
                <a:latin typeface="+mj-lt"/>
                <a:cs typeface="Arial" panose="020B0604020202020204" pitchFamily="34" charset="0"/>
              </a:rPr>
              <a:t>Ethics </a:t>
            </a:r>
            <a:r>
              <a:rPr lang="en-US" sz="1800" b="1" dirty="0">
                <a:solidFill>
                  <a:schemeClr val="tx1"/>
                </a:solidFill>
                <a:latin typeface="+mj-lt"/>
                <a:cs typeface="Arial" panose="020B0604020202020204" pitchFamily="34" charset="0"/>
              </a:rPr>
              <a:t>&amp; </a:t>
            </a:r>
            <a:r>
              <a:rPr lang="en-US" sz="1800" b="1" spc="-5" dirty="0">
                <a:solidFill>
                  <a:schemeClr val="tx1"/>
                </a:solidFill>
                <a:latin typeface="+mj-lt"/>
                <a:cs typeface="Arial" panose="020B0604020202020204" pitchFamily="34" charset="0"/>
              </a:rPr>
              <a:t>Conduct are</a:t>
            </a:r>
            <a:r>
              <a:rPr lang="en-US" sz="1800" b="1" spc="75" dirty="0">
                <a:solidFill>
                  <a:schemeClr val="tx1"/>
                </a:solidFill>
                <a:latin typeface="+mj-lt"/>
                <a:cs typeface="Arial" panose="020B0604020202020204" pitchFamily="34" charset="0"/>
              </a:rPr>
              <a:t> </a:t>
            </a:r>
            <a:r>
              <a:rPr lang="en-US" sz="1800" b="1" spc="-5" dirty="0">
                <a:solidFill>
                  <a:schemeClr val="tx1"/>
                </a:solidFill>
                <a:latin typeface="+mj-lt"/>
                <a:cs typeface="Arial" panose="020B0604020202020204" pitchFamily="34" charset="0"/>
              </a:rPr>
              <a:t>to:</a:t>
            </a:r>
            <a:endParaRPr lang="en-US" sz="1800" b="1" dirty="0">
              <a:solidFill>
                <a:schemeClr val="tx1"/>
              </a:solidFill>
              <a:latin typeface="+mj-lt"/>
              <a:cs typeface="Arial" panose="020B0604020202020204" pitchFamily="34" charset="0"/>
            </a:endParaRPr>
          </a:p>
          <a:p>
            <a:pPr marL="375285" marR="5080" lvl="1" indent="-180975" algn="just">
              <a:spcBef>
                <a:spcPts val="480"/>
              </a:spcBef>
              <a:buFont typeface="Arial"/>
              <a:buChar char="–"/>
              <a:tabLst>
                <a:tab pos="375920" algn="l"/>
              </a:tabLst>
            </a:pPr>
            <a:r>
              <a:rPr lang="en-US" sz="1600" i="1" spc="-5" dirty="0">
                <a:solidFill>
                  <a:schemeClr val="tx1"/>
                </a:solidFill>
                <a:latin typeface="+mj-lt"/>
                <a:cs typeface="Arial" panose="020B0604020202020204" pitchFamily="34" charset="0"/>
              </a:rPr>
              <a:t>Uphold the highest standards of integrity, responsible behavior, and ethical and professional</a:t>
            </a:r>
            <a:r>
              <a:rPr lang="en-US" sz="1600" i="1" spc="-60" dirty="0">
                <a:solidFill>
                  <a:schemeClr val="tx1"/>
                </a:solidFill>
                <a:latin typeface="+mj-lt"/>
                <a:cs typeface="Arial" panose="020B0604020202020204" pitchFamily="34" charset="0"/>
              </a:rPr>
              <a:t> </a:t>
            </a:r>
            <a:r>
              <a:rPr lang="en-US" sz="1600" i="1" spc="-5" dirty="0">
                <a:solidFill>
                  <a:schemeClr val="tx1"/>
                </a:solidFill>
                <a:latin typeface="+mj-lt"/>
                <a:cs typeface="Arial" panose="020B0604020202020204" pitchFamily="34" charset="0"/>
              </a:rPr>
              <a:t>conduct</a:t>
            </a:r>
            <a:endParaRPr lang="en-US" sz="1600" dirty="0">
              <a:solidFill>
                <a:schemeClr val="tx1"/>
              </a:solidFill>
              <a:latin typeface="+mj-lt"/>
              <a:cs typeface="Arial" panose="020B0604020202020204" pitchFamily="34" charset="0"/>
            </a:endParaRPr>
          </a:p>
          <a:p>
            <a:pPr marL="375285" marR="1209040" lvl="1" indent="-180975" algn="just">
              <a:spcBef>
                <a:spcPts val="475"/>
              </a:spcBef>
              <a:buFont typeface="Arial"/>
              <a:buChar char="–"/>
              <a:tabLst>
                <a:tab pos="375920" algn="l"/>
              </a:tabLst>
            </a:pPr>
            <a:r>
              <a:rPr lang="en-US" sz="1600" i="1" spc="-5" dirty="0">
                <a:solidFill>
                  <a:schemeClr val="tx1"/>
                </a:solidFill>
                <a:latin typeface="+mj-lt"/>
                <a:cs typeface="Arial" panose="020B0604020202020204" pitchFamily="34" charset="0"/>
              </a:rPr>
              <a:t>Treat people fairly and with respect, to not engage in harassment, discrimination, or retaliation, and to protect people's</a:t>
            </a:r>
            <a:r>
              <a:rPr lang="en-US" sz="1600" i="1" spc="85" dirty="0">
                <a:solidFill>
                  <a:schemeClr val="tx1"/>
                </a:solidFill>
                <a:latin typeface="+mj-lt"/>
                <a:cs typeface="Arial" panose="020B0604020202020204" pitchFamily="34" charset="0"/>
              </a:rPr>
              <a:t> </a:t>
            </a:r>
            <a:r>
              <a:rPr lang="en-US" sz="1600" i="1" spc="-5" dirty="0">
                <a:solidFill>
                  <a:schemeClr val="tx1"/>
                </a:solidFill>
                <a:latin typeface="+mj-lt"/>
                <a:cs typeface="Arial" panose="020B0604020202020204" pitchFamily="34" charset="0"/>
              </a:rPr>
              <a:t>privacy.</a:t>
            </a:r>
            <a:endParaRPr lang="en-US" sz="1600" dirty="0">
              <a:solidFill>
                <a:schemeClr val="tx1"/>
              </a:solidFill>
              <a:latin typeface="+mj-lt"/>
              <a:cs typeface="Arial" panose="020B0604020202020204" pitchFamily="34" charset="0"/>
            </a:endParaRPr>
          </a:p>
          <a:p>
            <a:pPr marL="375285" marR="496570" lvl="1" indent="-180975" algn="just">
              <a:spcBef>
                <a:spcPts val="475"/>
              </a:spcBef>
              <a:buFont typeface="Arial"/>
              <a:buChar char="–"/>
              <a:tabLst>
                <a:tab pos="375920" algn="l"/>
              </a:tabLst>
            </a:pPr>
            <a:r>
              <a:rPr lang="en-US" sz="1600" i="1" spc="-5" dirty="0">
                <a:solidFill>
                  <a:schemeClr val="tx1"/>
                </a:solidFill>
                <a:latin typeface="+mj-lt"/>
                <a:cs typeface="Arial" panose="020B0604020202020204" pitchFamily="34" charset="0"/>
              </a:rPr>
              <a:t>Avoid injuring others, their property, reputation, or employment by false or malicious</a:t>
            </a:r>
            <a:r>
              <a:rPr lang="en-US" sz="1600" i="1" spc="-85" dirty="0">
                <a:solidFill>
                  <a:schemeClr val="tx1"/>
                </a:solidFill>
                <a:latin typeface="+mj-lt"/>
                <a:cs typeface="Arial" panose="020B0604020202020204" pitchFamily="34" charset="0"/>
              </a:rPr>
              <a:t> </a:t>
            </a:r>
            <a:r>
              <a:rPr lang="en-US" sz="1600" i="1" spc="-5" dirty="0">
                <a:solidFill>
                  <a:schemeClr val="tx1"/>
                </a:solidFill>
                <a:latin typeface="+mj-lt"/>
                <a:cs typeface="Arial" panose="020B0604020202020204" pitchFamily="34" charset="0"/>
              </a:rPr>
              <a:t>action</a:t>
            </a:r>
            <a:endParaRPr lang="en-US" sz="1600" dirty="0">
              <a:solidFill>
                <a:schemeClr val="tx1"/>
              </a:solidFill>
              <a:latin typeface="+mj-lt"/>
              <a:cs typeface="Arial" panose="020B0604020202020204" pitchFamily="34" charset="0"/>
            </a:endParaRPr>
          </a:p>
          <a:p>
            <a:pPr marL="193040" marR="1517650" indent="-180340">
              <a:spcBef>
                <a:spcPts val="1800"/>
              </a:spcBef>
              <a:buChar char="•"/>
              <a:tabLst>
                <a:tab pos="193675" algn="l"/>
              </a:tabLst>
            </a:pPr>
            <a:r>
              <a:rPr lang="en-US" sz="1800" b="1" spc="-5" dirty="0">
                <a:solidFill>
                  <a:schemeClr val="tx1"/>
                </a:solidFill>
                <a:latin typeface="+mj-lt"/>
                <a:cs typeface="Arial" panose="020B0604020202020204" pitchFamily="34" charset="0"/>
              </a:rPr>
              <a:t>The </a:t>
            </a:r>
            <a:r>
              <a:rPr lang="en-US" sz="1800" b="1" dirty="0">
                <a:solidFill>
                  <a:schemeClr val="tx1"/>
                </a:solidFill>
                <a:latin typeface="+mj-lt"/>
                <a:cs typeface="Arial" panose="020B0604020202020204" pitchFamily="34" charset="0"/>
              </a:rPr>
              <a:t>most </a:t>
            </a:r>
            <a:r>
              <a:rPr lang="en-US" sz="1800" b="1" spc="-5" dirty="0">
                <a:solidFill>
                  <a:schemeClr val="tx1"/>
                </a:solidFill>
                <a:latin typeface="+mj-lt"/>
                <a:cs typeface="Arial" panose="020B0604020202020204" pitchFamily="34" charset="0"/>
              </a:rPr>
              <a:t>recent versions </a:t>
            </a:r>
            <a:r>
              <a:rPr lang="en-US" sz="1800" b="1" dirty="0">
                <a:solidFill>
                  <a:schemeClr val="tx1"/>
                </a:solidFill>
                <a:latin typeface="+mj-lt"/>
                <a:cs typeface="Arial" panose="020B0604020202020204" pitchFamily="34" charset="0"/>
              </a:rPr>
              <a:t>of </a:t>
            </a:r>
            <a:r>
              <a:rPr lang="en-US" sz="1800" b="1" spc="-5" dirty="0">
                <a:solidFill>
                  <a:schemeClr val="tx1"/>
                </a:solidFill>
                <a:latin typeface="+mj-lt"/>
                <a:cs typeface="Arial" panose="020B0604020202020204" pitchFamily="34" charset="0"/>
              </a:rPr>
              <a:t>these Codes are available </a:t>
            </a:r>
            <a:r>
              <a:rPr lang="en-US" sz="1800" b="1" dirty="0">
                <a:solidFill>
                  <a:schemeClr val="tx1"/>
                </a:solidFill>
                <a:latin typeface="+mj-lt"/>
                <a:cs typeface="Arial" panose="020B0604020202020204" pitchFamily="34" charset="0"/>
              </a:rPr>
              <a:t>at </a:t>
            </a:r>
            <a:r>
              <a:rPr lang="en-US" sz="1600" u="heavy" spc="-5" dirty="0">
                <a:solidFill>
                  <a:srgbClr val="0066FF"/>
                </a:solidFill>
                <a:latin typeface="+mj-lt"/>
                <a:cs typeface="Arial" panose="020B0604020202020204" pitchFamily="34" charset="0"/>
                <a:hlinkClick r:id="rId4"/>
              </a:rPr>
              <a:t>http://www.ieee.org/about/corporate/governance</a:t>
            </a:r>
            <a:r>
              <a:rPr lang="en-US" sz="1600" u="heavy" spc="-5" dirty="0">
                <a:solidFill>
                  <a:srgbClr val="0066FF"/>
                </a:solidFill>
                <a:latin typeface="+mj-lt"/>
                <a:cs typeface="Arial" panose="020B0604020202020204" pitchFamily="34" charset="0"/>
              </a:rPr>
              <a:t> </a:t>
            </a:r>
            <a:endParaRPr lang="en-US" sz="1600" dirty="0">
              <a:latin typeface="+mj-lt"/>
              <a:cs typeface="Arial" panose="020B0604020202020204" pitchFamily="34" charset="0"/>
            </a:endParaRPr>
          </a:p>
        </p:txBody>
      </p:sp>
      <p:pic>
        <p:nvPicPr>
          <p:cNvPr id="10" name="Picture 9"/>
          <p:cNvPicPr>
            <a:picLocks noChangeAspect="1"/>
          </p:cNvPicPr>
          <p:nvPr/>
        </p:nvPicPr>
        <p:blipFill>
          <a:blip r:embed="rId5"/>
          <a:stretch>
            <a:fillRect/>
          </a:stretch>
        </p:blipFill>
        <p:spPr>
          <a:xfrm>
            <a:off x="7162800" y="6452587"/>
            <a:ext cx="4334632" cy="329213"/>
          </a:xfrm>
          <a:prstGeom prst="rect">
            <a:avLst/>
          </a:prstGeom>
        </p:spPr>
      </p:pic>
    </p:spTree>
    <p:extLst>
      <p:ext uri="{BB962C8B-B14F-4D97-AF65-F5344CB8AC3E}">
        <p14:creationId xmlns:p14="http://schemas.microsoft.com/office/powerpoint/2010/main" val="3909026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637822"/>
            <a:ext cx="10287000" cy="1038578"/>
          </a:xfrm>
        </p:spPr>
        <p:txBody>
          <a:bodyPr/>
          <a:lstStyle/>
          <a:p>
            <a:r>
              <a:rPr lang="en-US" sz="2800" spc="-5" dirty="0">
                <a:solidFill>
                  <a:srgbClr val="0070C0"/>
                </a:solidFill>
              </a:rPr>
              <a:t>Participants in the </a:t>
            </a:r>
            <a:r>
              <a:rPr lang="en-US" sz="2800" dirty="0">
                <a:solidFill>
                  <a:srgbClr val="0070C0"/>
                </a:solidFill>
              </a:rPr>
              <a:t>IEEE SA </a:t>
            </a:r>
            <a:r>
              <a:rPr lang="en-US" sz="2800" spc="-5" dirty="0">
                <a:solidFill>
                  <a:srgbClr val="0070C0"/>
                </a:solidFill>
              </a:rPr>
              <a:t>“</a:t>
            </a:r>
            <a:r>
              <a:rPr lang="en-US" sz="2800" i="1" spc="-5" dirty="0">
                <a:solidFill>
                  <a:srgbClr val="0070C0"/>
                </a:solidFill>
                <a:cs typeface="Arial"/>
              </a:rPr>
              <a:t>individual process</a:t>
            </a:r>
            <a:r>
              <a:rPr lang="en-US" sz="2800" spc="-5" dirty="0">
                <a:solidFill>
                  <a:srgbClr val="0070C0"/>
                </a:solidFill>
              </a:rPr>
              <a:t>” </a:t>
            </a:r>
            <a:br>
              <a:rPr lang="en-US" sz="2800" spc="-5" dirty="0">
                <a:solidFill>
                  <a:srgbClr val="0070C0"/>
                </a:solidFill>
              </a:rPr>
            </a:br>
            <a:r>
              <a:rPr lang="en-US" sz="2800" spc="-5" dirty="0">
                <a:solidFill>
                  <a:srgbClr val="0070C0"/>
                </a:solidFill>
              </a:rPr>
              <a:t>shall act independently of others, including</a:t>
            </a:r>
            <a:r>
              <a:rPr lang="en-US" sz="2800" spc="-65" dirty="0">
                <a:solidFill>
                  <a:srgbClr val="0070C0"/>
                </a:solidFill>
              </a:rPr>
              <a:t> </a:t>
            </a:r>
            <a:r>
              <a:rPr lang="en-US" sz="2800" spc="-5" dirty="0">
                <a:solidFill>
                  <a:srgbClr val="0070C0"/>
                </a:solidFill>
              </a:rPr>
              <a:t>employers</a:t>
            </a:r>
            <a:endParaRPr lang="en-US" sz="2800" dirty="0">
              <a:solidFill>
                <a:srgbClr val="0070C0"/>
              </a:solidFill>
            </a:endParaRPr>
          </a:p>
        </p:txBody>
      </p:sp>
      <p:sp>
        <p:nvSpPr>
          <p:cNvPr id="3" name="Content Placeholder 2"/>
          <p:cNvSpPr>
            <a:spLocks noGrp="1"/>
          </p:cNvSpPr>
          <p:nvPr>
            <p:ph idx="1"/>
          </p:nvPr>
        </p:nvSpPr>
        <p:spPr>
          <a:xfrm>
            <a:off x="914400" y="1906587"/>
            <a:ext cx="10475384" cy="4113213"/>
          </a:xfrm>
        </p:spPr>
        <p:txBody>
          <a:bodyPr/>
          <a:lstStyle/>
          <a:p>
            <a:pPr marL="230188" marR="117475" indent="-230188" algn="just">
              <a:buChar char="•"/>
              <a:tabLst>
                <a:tab pos="230188" algn="l"/>
              </a:tabLst>
            </a:pPr>
            <a:r>
              <a:rPr lang="en-US" sz="1800" spc="-5" dirty="0">
                <a:latin typeface="+mj-lt"/>
                <a:cs typeface="Arial"/>
              </a:rPr>
              <a:t>The </a:t>
            </a:r>
            <a:r>
              <a:rPr lang="en-US" sz="1800" u="heavy" spc="-5" dirty="0">
                <a:solidFill>
                  <a:srgbClr val="0066FF"/>
                </a:solidFill>
                <a:latin typeface="+mj-lt"/>
                <a:cs typeface="Arial"/>
                <a:hlinkClick r:id="rId2"/>
              </a:rPr>
              <a:t>IEEE SA Standards Board Bylaws</a:t>
            </a:r>
            <a:r>
              <a:rPr lang="en-US" sz="1800" b="0" spc="-5" dirty="0">
                <a:solidFill>
                  <a:srgbClr val="0066FF"/>
                </a:solidFill>
                <a:latin typeface="+mj-lt"/>
                <a:cs typeface="Arial"/>
              </a:rPr>
              <a:t> </a:t>
            </a:r>
            <a:r>
              <a:rPr lang="en-US" sz="1800" spc="-5" dirty="0">
                <a:latin typeface="+mj-lt"/>
                <a:cs typeface="Arial"/>
              </a:rPr>
              <a:t>require that “</a:t>
            </a:r>
            <a:r>
              <a:rPr lang="en-US" sz="1800" i="1" spc="-5" dirty="0">
                <a:latin typeface="+mj-lt"/>
                <a:cs typeface="Arial"/>
              </a:rPr>
              <a:t>participants in the IEEE standards development individual process shall </a:t>
            </a:r>
            <a:r>
              <a:rPr lang="en-US" sz="1800" i="1" dirty="0">
                <a:latin typeface="+mj-lt"/>
                <a:cs typeface="Arial"/>
              </a:rPr>
              <a:t>act </a:t>
            </a:r>
            <a:r>
              <a:rPr lang="en-US" sz="1800" i="1" spc="-5" dirty="0">
                <a:latin typeface="+mj-lt"/>
                <a:cs typeface="Arial"/>
              </a:rPr>
              <a:t>based on their qualifications and</a:t>
            </a:r>
            <a:r>
              <a:rPr lang="en-US" sz="1800" i="1" dirty="0">
                <a:latin typeface="+mj-lt"/>
                <a:cs typeface="Arial"/>
              </a:rPr>
              <a:t> </a:t>
            </a:r>
            <a:r>
              <a:rPr lang="en-US" sz="1800" i="1" spc="-5" dirty="0">
                <a:latin typeface="+mj-lt"/>
                <a:cs typeface="Arial"/>
              </a:rPr>
              <a:t>experience”</a:t>
            </a:r>
            <a:endParaRPr lang="en-US" sz="1800" dirty="0">
              <a:latin typeface="+mj-lt"/>
              <a:cs typeface="Arial"/>
            </a:endParaRPr>
          </a:p>
          <a:p>
            <a:pPr marL="193040" indent="-180340" algn="just">
              <a:spcBef>
                <a:spcPts val="1800"/>
              </a:spcBef>
              <a:buChar char="•"/>
              <a:tabLst>
                <a:tab pos="230188" algn="l"/>
              </a:tabLst>
            </a:pPr>
            <a:r>
              <a:rPr lang="en-US" sz="1800" spc="-5" dirty="0">
                <a:latin typeface="+mj-lt"/>
                <a:cs typeface="Arial"/>
              </a:rPr>
              <a:t>This means</a:t>
            </a:r>
            <a:r>
              <a:rPr lang="en-US" sz="1800" spc="-20" dirty="0">
                <a:latin typeface="+mj-lt"/>
                <a:cs typeface="Arial"/>
              </a:rPr>
              <a:t> </a:t>
            </a:r>
            <a:r>
              <a:rPr lang="en-US" sz="1800" spc="-5" dirty="0">
                <a:latin typeface="+mj-lt"/>
                <a:cs typeface="Arial"/>
              </a:rPr>
              <a:t>participants:</a:t>
            </a:r>
            <a:endParaRPr lang="en-US" sz="1800" dirty="0">
              <a:latin typeface="+mj-lt"/>
              <a:cs typeface="Arial"/>
            </a:endParaRPr>
          </a:p>
          <a:p>
            <a:pPr marL="375285" marR="135255" lvl="1" indent="-180975" algn="just">
              <a:spcBef>
                <a:spcPts val="480"/>
              </a:spcBef>
              <a:buFont typeface="Arial"/>
              <a:buChar char="–"/>
              <a:tabLst>
                <a:tab pos="230188" algn="l"/>
              </a:tabLst>
            </a:pPr>
            <a:r>
              <a:rPr lang="en-US" sz="1600" b="1" i="1" spc="-5" dirty="0">
                <a:solidFill>
                  <a:srgbClr val="00B050"/>
                </a:solidFill>
                <a:latin typeface="+mj-lt"/>
                <a:cs typeface="Arial"/>
              </a:rPr>
              <a:t>Shall act </a:t>
            </a:r>
            <a:r>
              <a:rPr lang="en-US" sz="1600" b="1" i="1" dirty="0">
                <a:solidFill>
                  <a:srgbClr val="00B050"/>
                </a:solidFill>
                <a:latin typeface="+mj-lt"/>
                <a:cs typeface="Arial"/>
              </a:rPr>
              <a:t>&amp; </a:t>
            </a:r>
            <a:r>
              <a:rPr lang="en-US" sz="1600" b="1" i="1" spc="-5" dirty="0">
                <a:solidFill>
                  <a:srgbClr val="00B050"/>
                </a:solidFill>
                <a:latin typeface="+mj-lt"/>
                <a:cs typeface="Arial"/>
              </a:rPr>
              <a:t>vote </a:t>
            </a:r>
            <a:r>
              <a:rPr lang="en-US" sz="1600" i="1" spc="-5" dirty="0">
                <a:latin typeface="+mj-lt"/>
                <a:cs typeface="Arial"/>
              </a:rPr>
              <a:t>based on their personal </a:t>
            </a:r>
            <a:r>
              <a:rPr lang="en-US" sz="1600" i="1" dirty="0">
                <a:latin typeface="+mj-lt"/>
                <a:cs typeface="Arial"/>
              </a:rPr>
              <a:t>&amp; </a:t>
            </a:r>
            <a:r>
              <a:rPr lang="en-US" sz="1600" i="1" spc="-5" dirty="0">
                <a:latin typeface="+mj-lt"/>
                <a:cs typeface="Arial"/>
              </a:rPr>
              <a:t>independent opinions derived from their expertise, knowledge, and qualifications</a:t>
            </a:r>
            <a:endParaRPr lang="en-US" sz="1600" i="1" dirty="0">
              <a:latin typeface="+mj-lt"/>
              <a:cs typeface="Arial"/>
            </a:endParaRPr>
          </a:p>
          <a:p>
            <a:pPr marL="375285" marR="5080" lvl="1" indent="-180975" algn="just">
              <a:spcBef>
                <a:spcPts val="475"/>
              </a:spcBef>
              <a:buFont typeface="Arial"/>
              <a:buChar char="–"/>
              <a:tabLst>
                <a:tab pos="230188" algn="l"/>
              </a:tabLst>
            </a:pPr>
            <a:r>
              <a:rPr lang="en-US" sz="1600" b="1" i="1" spc="-5" dirty="0">
                <a:solidFill>
                  <a:srgbClr val="FF0000"/>
                </a:solidFill>
                <a:latin typeface="+mj-lt"/>
                <a:cs typeface="Arial"/>
              </a:rPr>
              <a:t>Shall not act or vote </a:t>
            </a:r>
            <a:r>
              <a:rPr lang="en-US" sz="1600" i="1" spc="-5" dirty="0">
                <a:latin typeface="+mj-lt"/>
                <a:cs typeface="Arial"/>
              </a:rPr>
              <a:t>based on any obligation to or any direction from any other person or organization, including an employer or client, regardless of any external commitments, agreements, contracts, or</a:t>
            </a:r>
            <a:r>
              <a:rPr lang="en-US" sz="1600" i="1" spc="110" dirty="0">
                <a:latin typeface="+mj-lt"/>
                <a:cs typeface="Arial"/>
              </a:rPr>
              <a:t> </a:t>
            </a:r>
            <a:r>
              <a:rPr lang="en-US" sz="1600" i="1" spc="-5" dirty="0">
                <a:latin typeface="+mj-lt"/>
                <a:cs typeface="Arial"/>
              </a:rPr>
              <a:t>orders</a:t>
            </a:r>
            <a:endParaRPr lang="en-US" sz="1600" i="1" dirty="0">
              <a:latin typeface="+mj-lt"/>
              <a:cs typeface="Arial"/>
            </a:endParaRPr>
          </a:p>
          <a:p>
            <a:pPr marL="375285" marR="327660" lvl="1" indent="-180975" algn="just">
              <a:spcBef>
                <a:spcPts val="475"/>
              </a:spcBef>
              <a:buFont typeface="Arial"/>
              <a:buChar char="–"/>
              <a:tabLst>
                <a:tab pos="230188" algn="l"/>
              </a:tabLst>
            </a:pPr>
            <a:r>
              <a:rPr lang="en-US" sz="1600" b="1" i="1" spc="-5" dirty="0">
                <a:solidFill>
                  <a:srgbClr val="FF0000"/>
                </a:solidFill>
                <a:latin typeface="+mj-lt"/>
                <a:cs typeface="Arial"/>
              </a:rPr>
              <a:t>Shall not direct </a:t>
            </a:r>
            <a:r>
              <a:rPr lang="en-US" sz="1600" i="1" spc="-5" dirty="0">
                <a:latin typeface="+mj-lt"/>
                <a:cs typeface="Arial"/>
              </a:rPr>
              <a:t>the actions or votes of other participants or retaliate against other participants for fulfilling their responsibility to act </a:t>
            </a:r>
            <a:r>
              <a:rPr lang="en-US" sz="1600" i="1" dirty="0">
                <a:latin typeface="+mj-lt"/>
                <a:cs typeface="Arial"/>
              </a:rPr>
              <a:t>&amp; </a:t>
            </a:r>
            <a:r>
              <a:rPr lang="en-US" sz="1600" i="1" spc="-5" dirty="0">
                <a:latin typeface="+mj-lt"/>
                <a:cs typeface="Arial"/>
              </a:rPr>
              <a:t>vote based on their personal </a:t>
            </a:r>
            <a:r>
              <a:rPr lang="en-US" sz="1600" i="1" dirty="0">
                <a:latin typeface="+mj-lt"/>
                <a:cs typeface="Arial"/>
              </a:rPr>
              <a:t>&amp; </a:t>
            </a:r>
            <a:r>
              <a:rPr lang="en-US" sz="1600" i="1" spc="-5" dirty="0">
                <a:latin typeface="+mj-lt"/>
                <a:cs typeface="Arial"/>
              </a:rPr>
              <a:t>independently developed</a:t>
            </a:r>
            <a:r>
              <a:rPr lang="en-US" sz="1600" i="1" spc="-55" dirty="0">
                <a:latin typeface="+mj-lt"/>
                <a:cs typeface="Arial"/>
              </a:rPr>
              <a:t> </a:t>
            </a:r>
            <a:r>
              <a:rPr lang="en-US" sz="1600" i="1" spc="-5" dirty="0">
                <a:latin typeface="+mj-lt"/>
                <a:cs typeface="Arial"/>
              </a:rPr>
              <a:t>opinions</a:t>
            </a:r>
            <a:endParaRPr lang="en-US" sz="1600" i="1" dirty="0">
              <a:latin typeface="+mj-lt"/>
              <a:cs typeface="Arial"/>
            </a:endParaRPr>
          </a:p>
          <a:p>
            <a:pPr marL="193040" marR="43815" indent="-180340" algn="just">
              <a:spcBef>
                <a:spcPts val="1800"/>
              </a:spcBef>
              <a:buChar char="•"/>
              <a:tabLst>
                <a:tab pos="230188" algn="l"/>
              </a:tabLst>
            </a:pPr>
            <a:r>
              <a:rPr lang="en-US" sz="1800" spc="-5" dirty="0">
                <a:latin typeface="+mj-lt"/>
                <a:cs typeface="Arial"/>
              </a:rPr>
              <a:t>By participating in standards activities using the “</a:t>
            </a:r>
            <a:r>
              <a:rPr lang="en-US" sz="1800" i="1" spc="-5" dirty="0">
                <a:latin typeface="+mj-lt"/>
                <a:cs typeface="Arial"/>
              </a:rPr>
              <a:t>individual process</a:t>
            </a:r>
            <a:r>
              <a:rPr lang="en-US" sz="1800" spc="-5" dirty="0">
                <a:latin typeface="+mj-lt"/>
                <a:cs typeface="Arial"/>
              </a:rPr>
              <a:t>”, you are deemed to </a:t>
            </a:r>
            <a:r>
              <a:rPr lang="en-US" sz="1800" dirty="0">
                <a:latin typeface="+mj-lt"/>
                <a:cs typeface="Arial"/>
              </a:rPr>
              <a:t>accept </a:t>
            </a:r>
            <a:r>
              <a:rPr lang="en-US" sz="1800" spc="-5" dirty="0">
                <a:latin typeface="+mj-lt"/>
                <a:cs typeface="Arial"/>
              </a:rPr>
              <a:t>these requirements; </a:t>
            </a:r>
            <a:r>
              <a:rPr lang="en-US" sz="1800" dirty="0">
                <a:latin typeface="+mj-lt"/>
                <a:cs typeface="Arial"/>
              </a:rPr>
              <a:t>if </a:t>
            </a:r>
            <a:r>
              <a:rPr lang="en-US" sz="1800" spc="-5" dirty="0">
                <a:latin typeface="+mj-lt"/>
                <a:cs typeface="Arial"/>
              </a:rPr>
              <a:t>you are unable to satisfy these requirements then you shall immediately cease any</a:t>
            </a:r>
            <a:r>
              <a:rPr lang="en-US" sz="1800" spc="130" dirty="0">
                <a:latin typeface="+mj-lt"/>
                <a:cs typeface="Arial"/>
              </a:rPr>
              <a:t> </a:t>
            </a:r>
            <a:r>
              <a:rPr lang="en-US" sz="1800" spc="-5" dirty="0">
                <a:latin typeface="+mj-lt"/>
                <a:cs typeface="Arial"/>
              </a:rPr>
              <a:t>participation.</a:t>
            </a:r>
            <a:endParaRPr lang="en-US" sz="1800" dirty="0">
              <a:latin typeface="+mj-lt"/>
              <a:cs typeface="Arial" panose="020B0604020202020204" pitchFamily="34" charset="0"/>
            </a:endParaRPr>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6</a:t>
            </a:fld>
            <a:endParaRPr lang="en-GB" dirty="0"/>
          </a:p>
        </p:txBody>
      </p:sp>
      <p:sp>
        <p:nvSpPr>
          <p:cNvPr id="6" name="Date Placeholder 5"/>
          <p:cNvSpPr>
            <a:spLocks noGrp="1"/>
          </p:cNvSpPr>
          <p:nvPr>
            <p:ph type="dt" idx="15"/>
          </p:nvPr>
        </p:nvSpPr>
        <p:spPr>
          <a:xfrm>
            <a:off x="914400" y="336550"/>
            <a:ext cx="3048000" cy="273050"/>
          </a:xfrm>
        </p:spPr>
        <p:txBody>
          <a:bodyPr/>
          <a:lstStyle/>
          <a:p>
            <a:r>
              <a:rPr lang="en-US" dirty="0"/>
              <a:t>October 2025</a:t>
            </a:r>
            <a:endParaRPr lang="en-GB" dirty="0"/>
          </a:p>
        </p:txBody>
      </p:sp>
      <p:pic>
        <p:nvPicPr>
          <p:cNvPr id="7" name="Picture 6"/>
          <p:cNvPicPr>
            <a:picLocks noChangeAspect="1"/>
          </p:cNvPicPr>
          <p:nvPr/>
        </p:nvPicPr>
        <p:blipFill>
          <a:blip r:embed="rId3"/>
          <a:stretch>
            <a:fillRect/>
          </a:stretch>
        </p:blipFill>
        <p:spPr>
          <a:xfrm>
            <a:off x="7162800" y="6452587"/>
            <a:ext cx="4334632" cy="329213"/>
          </a:xfrm>
          <a:prstGeom prst="rect">
            <a:avLst/>
          </a:prstGeom>
        </p:spPr>
      </p:pic>
    </p:spTree>
    <p:extLst>
      <p:ext uri="{BB962C8B-B14F-4D97-AF65-F5344CB8AC3E}">
        <p14:creationId xmlns:p14="http://schemas.microsoft.com/office/powerpoint/2010/main" val="910260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637823"/>
            <a:ext cx="10399183" cy="1038577"/>
          </a:xfrm>
        </p:spPr>
        <p:txBody>
          <a:bodyPr/>
          <a:lstStyle/>
          <a:p>
            <a:r>
              <a:rPr lang="en-US" sz="2800" spc="-5" dirty="0">
                <a:solidFill>
                  <a:srgbClr val="0070C0"/>
                </a:solidFill>
              </a:rPr>
              <a:t>IEEE SA standards activities shall allow </a:t>
            </a:r>
            <a:br>
              <a:rPr lang="en-US" sz="2800" spc="-5" dirty="0">
                <a:solidFill>
                  <a:srgbClr val="0070C0"/>
                </a:solidFill>
              </a:rPr>
            </a:br>
            <a:r>
              <a:rPr lang="en-US" sz="2800" spc="-5" dirty="0">
                <a:solidFill>
                  <a:srgbClr val="0070C0"/>
                </a:solidFill>
              </a:rPr>
              <a:t>the fair &amp; equitable consideration of all</a:t>
            </a:r>
            <a:r>
              <a:rPr lang="en-US" sz="2800" spc="-70" dirty="0">
                <a:solidFill>
                  <a:srgbClr val="0070C0"/>
                </a:solidFill>
              </a:rPr>
              <a:t> </a:t>
            </a:r>
            <a:r>
              <a:rPr lang="en-US" sz="2800" spc="-5" dirty="0">
                <a:solidFill>
                  <a:srgbClr val="0070C0"/>
                </a:solidFill>
              </a:rPr>
              <a:t>viewpoints</a:t>
            </a:r>
            <a:endParaRPr lang="en-US" sz="2800" dirty="0">
              <a:solidFill>
                <a:srgbClr val="0070C0"/>
              </a:solidFill>
            </a:endParaRPr>
          </a:p>
        </p:txBody>
      </p:sp>
      <p:sp>
        <p:nvSpPr>
          <p:cNvPr id="3" name="Content Placeholder 2"/>
          <p:cNvSpPr>
            <a:spLocks noGrp="1"/>
          </p:cNvSpPr>
          <p:nvPr>
            <p:ph idx="1"/>
          </p:nvPr>
        </p:nvSpPr>
        <p:spPr>
          <a:xfrm>
            <a:off x="914400" y="1905000"/>
            <a:ext cx="10475383" cy="4114800"/>
          </a:xfrm>
        </p:spPr>
        <p:txBody>
          <a:bodyPr/>
          <a:lstStyle/>
          <a:p>
            <a:pPr marL="230188" marR="433705" indent="-230188" algn="just">
              <a:buChar char="•"/>
              <a:tabLst>
                <a:tab pos="193675" algn="l"/>
              </a:tabLst>
            </a:pPr>
            <a:r>
              <a:rPr lang="en-US" sz="1800" spc="-5" dirty="0">
                <a:latin typeface="+mj-lt"/>
                <a:cs typeface="Arial"/>
              </a:rPr>
              <a:t>The </a:t>
            </a:r>
            <a:r>
              <a:rPr lang="en-US" sz="1800" u="heavy" spc="-5" dirty="0">
                <a:solidFill>
                  <a:srgbClr val="0066FF"/>
                </a:solidFill>
                <a:latin typeface="+mj-lt"/>
                <a:cs typeface="Arial"/>
                <a:hlinkClick r:id="rId2"/>
              </a:rPr>
              <a:t>IEEE SA Standards Board Bylaws</a:t>
            </a:r>
            <a:r>
              <a:rPr lang="en-US" sz="1800" b="0" spc="-5" dirty="0">
                <a:solidFill>
                  <a:srgbClr val="0066FF"/>
                </a:solidFill>
                <a:latin typeface="+mj-lt"/>
                <a:cs typeface="Arial"/>
              </a:rPr>
              <a:t> </a:t>
            </a:r>
            <a:r>
              <a:rPr lang="en-US" sz="1800" spc="-5" dirty="0">
                <a:latin typeface="+mj-lt"/>
                <a:cs typeface="Arial"/>
              </a:rPr>
              <a:t>(clause 5.2.1.3) specifies that “</a:t>
            </a:r>
            <a:r>
              <a:rPr lang="en-US" sz="1800" i="1" spc="-5" dirty="0">
                <a:latin typeface="+mj-lt"/>
                <a:cs typeface="Arial"/>
              </a:rPr>
              <a:t>the standards development process shall </a:t>
            </a:r>
            <a:r>
              <a:rPr lang="en-US" sz="1800" i="1" dirty="0">
                <a:latin typeface="+mj-lt"/>
                <a:cs typeface="Arial"/>
              </a:rPr>
              <a:t>not </a:t>
            </a:r>
            <a:r>
              <a:rPr lang="en-US" sz="1800" i="1" spc="-5" dirty="0">
                <a:latin typeface="+mj-lt"/>
                <a:cs typeface="Arial"/>
              </a:rPr>
              <a:t>be dominated by any single interest category, individual, or</a:t>
            </a:r>
            <a:r>
              <a:rPr lang="en-US" sz="1800" i="1" spc="80" dirty="0">
                <a:latin typeface="+mj-lt"/>
                <a:cs typeface="Arial"/>
              </a:rPr>
              <a:t> </a:t>
            </a:r>
            <a:r>
              <a:rPr lang="en-US" sz="1800" i="1" spc="-5" dirty="0">
                <a:latin typeface="+mj-lt"/>
                <a:cs typeface="Arial"/>
              </a:rPr>
              <a:t>organization”</a:t>
            </a:r>
            <a:endParaRPr lang="en-US" sz="1800" dirty="0">
              <a:latin typeface="+mj-lt"/>
              <a:cs typeface="Arial"/>
            </a:endParaRPr>
          </a:p>
          <a:p>
            <a:pPr marL="230188" marR="5080" indent="-230188">
              <a:spcBef>
                <a:spcPts val="480"/>
              </a:spcBef>
            </a:pPr>
            <a:r>
              <a:rPr lang="en-US" sz="1600" i="1" dirty="0">
                <a:latin typeface="+mj-lt"/>
                <a:cs typeface="Arial"/>
              </a:rPr>
              <a:t>	– 	</a:t>
            </a:r>
            <a:r>
              <a:rPr lang="en-US" sz="1600" b="0" i="1" spc="-5" dirty="0">
                <a:latin typeface="+mj-lt"/>
                <a:cs typeface="Arial"/>
              </a:rPr>
              <a:t>This means no participant may exercise “authority, leadership, or influence by reason of superior leverage, strength, or representation to the exclusion of fair and equitable consideration of other viewpoints” or “to hinder the progress of the  standards development</a:t>
            </a:r>
            <a:r>
              <a:rPr lang="en-US" sz="1600" b="0" i="1" spc="-25" dirty="0">
                <a:latin typeface="+mj-lt"/>
                <a:cs typeface="Arial"/>
              </a:rPr>
              <a:t> </a:t>
            </a:r>
            <a:r>
              <a:rPr lang="en-US" sz="1600" b="0" i="1" spc="-5" dirty="0">
                <a:latin typeface="+mj-lt"/>
                <a:cs typeface="Arial"/>
              </a:rPr>
              <a:t>activity”</a:t>
            </a:r>
            <a:endParaRPr lang="en-US" sz="1600" b="0" i="1" dirty="0">
              <a:latin typeface="+mj-lt"/>
              <a:cs typeface="Arial"/>
            </a:endParaRPr>
          </a:p>
          <a:p>
            <a:pPr marL="230188" marR="1270000" indent="-230188" algn="just">
              <a:spcBef>
                <a:spcPts val="1800"/>
              </a:spcBef>
              <a:buChar char="•"/>
              <a:tabLst>
                <a:tab pos="193675" algn="l"/>
              </a:tabLst>
            </a:pPr>
            <a:r>
              <a:rPr lang="en-US" sz="1800" spc="-5" dirty="0">
                <a:latin typeface="+mj-lt"/>
                <a:cs typeface="Arial"/>
              </a:rPr>
              <a:t>This rule applies equally to those participating in a standards development project and to that project’s leadership</a:t>
            </a:r>
            <a:r>
              <a:rPr lang="en-US" sz="1800" spc="90" dirty="0">
                <a:latin typeface="+mj-lt"/>
                <a:cs typeface="Arial"/>
              </a:rPr>
              <a:t> </a:t>
            </a:r>
            <a:r>
              <a:rPr lang="en-US" sz="1800" spc="-5" dirty="0">
                <a:latin typeface="+mj-lt"/>
                <a:cs typeface="Arial"/>
              </a:rPr>
              <a:t>group</a:t>
            </a:r>
            <a:endParaRPr lang="en-US" sz="1800" dirty="0">
              <a:latin typeface="+mj-lt"/>
              <a:cs typeface="Arial"/>
            </a:endParaRPr>
          </a:p>
          <a:p>
            <a:pPr marL="230188" marR="142240" indent="-230188">
              <a:spcBef>
                <a:spcPts val="1800"/>
              </a:spcBef>
              <a:buChar char="•"/>
              <a:tabLst>
                <a:tab pos="193675" algn="l"/>
              </a:tabLst>
            </a:pPr>
            <a:r>
              <a:rPr lang="en-US" sz="1800" spc="-5" dirty="0">
                <a:latin typeface="+mj-lt"/>
                <a:cs typeface="Arial"/>
              </a:rPr>
              <a:t>Any person who reasonably suspects that dominance is occurring in a standards development </a:t>
            </a:r>
            <a:r>
              <a:rPr lang="en-US" sz="1800" dirty="0">
                <a:latin typeface="+mj-lt"/>
                <a:cs typeface="Arial"/>
              </a:rPr>
              <a:t>project </a:t>
            </a:r>
            <a:r>
              <a:rPr lang="en-US" sz="1800" spc="-5" dirty="0">
                <a:latin typeface="+mj-lt"/>
                <a:cs typeface="Arial"/>
              </a:rPr>
              <a:t>is encouraged to bring the issue to the attention </a:t>
            </a:r>
            <a:r>
              <a:rPr lang="en-US" sz="1800" dirty="0">
                <a:latin typeface="+mj-lt"/>
                <a:cs typeface="Arial"/>
              </a:rPr>
              <a:t>of </a:t>
            </a:r>
            <a:r>
              <a:rPr lang="en-US" sz="1800" spc="-5" dirty="0">
                <a:latin typeface="+mj-lt"/>
                <a:cs typeface="Arial"/>
              </a:rPr>
              <a:t>the Standards Committee or the project’s IEEE SA Program Manager</a:t>
            </a:r>
            <a:endParaRPr lang="en-US" sz="1800" dirty="0">
              <a:latin typeface="+mj-lt"/>
              <a:cs typeface="Arial"/>
            </a:endParaRPr>
          </a:p>
          <a:p>
            <a:pPr>
              <a:buClrTx/>
            </a:pPr>
            <a:endParaRPr lang="en-US" sz="1800" dirty="0">
              <a:solidFill>
                <a:schemeClr val="accent1">
                  <a:lumMod val="50000"/>
                </a:schemeClr>
              </a:solidFill>
            </a:endParaRPr>
          </a:p>
          <a:p>
            <a:pPr>
              <a:buClrTx/>
            </a:pPr>
            <a:endParaRPr lang="en-US" sz="1800" dirty="0">
              <a:solidFill>
                <a:schemeClr val="accent1">
                  <a:lumMod val="50000"/>
                </a:schemeClr>
              </a:solidFill>
            </a:endParaRPr>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7</a:t>
            </a:fld>
            <a:endParaRPr lang="en-GB" dirty="0"/>
          </a:p>
        </p:txBody>
      </p:sp>
      <p:sp>
        <p:nvSpPr>
          <p:cNvPr id="6" name="Date Placeholder 5"/>
          <p:cNvSpPr>
            <a:spLocks noGrp="1"/>
          </p:cNvSpPr>
          <p:nvPr>
            <p:ph type="dt" idx="15"/>
          </p:nvPr>
        </p:nvSpPr>
        <p:spPr>
          <a:xfrm>
            <a:off x="914400" y="336550"/>
            <a:ext cx="3048000" cy="273050"/>
          </a:xfrm>
        </p:spPr>
        <p:txBody>
          <a:bodyPr/>
          <a:lstStyle/>
          <a:p>
            <a:r>
              <a:rPr lang="en-US" dirty="0"/>
              <a:t>October 2025</a:t>
            </a:r>
            <a:endParaRPr lang="en-GB" dirty="0"/>
          </a:p>
        </p:txBody>
      </p:sp>
      <p:pic>
        <p:nvPicPr>
          <p:cNvPr id="8" name="Picture 7"/>
          <p:cNvPicPr>
            <a:picLocks noChangeAspect="1"/>
          </p:cNvPicPr>
          <p:nvPr/>
        </p:nvPicPr>
        <p:blipFill>
          <a:blip r:embed="rId3"/>
          <a:stretch>
            <a:fillRect/>
          </a:stretch>
        </p:blipFill>
        <p:spPr>
          <a:xfrm>
            <a:off x="7162800" y="6452587"/>
            <a:ext cx="4334632" cy="329213"/>
          </a:xfrm>
          <a:prstGeom prst="rect">
            <a:avLst/>
          </a:prstGeom>
        </p:spPr>
      </p:pic>
    </p:spTree>
    <p:extLst>
      <p:ext uri="{BB962C8B-B14F-4D97-AF65-F5344CB8AC3E}">
        <p14:creationId xmlns:p14="http://schemas.microsoft.com/office/powerpoint/2010/main" val="3568470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005F356B-740E-4A28-9E01-F63036BF4BB0}" type="slidenum">
              <a:rPr lang="en-US" altLang="en-US" sz="1200" b="0"/>
              <a:pPr>
                <a:spcBef>
                  <a:spcPct val="0"/>
                </a:spcBef>
                <a:buFontTx/>
                <a:buNone/>
              </a:pPr>
              <a:t>8</a:t>
            </a:fld>
            <a:endParaRPr lang="en-US" altLang="en-US" sz="1200" b="0" dirty="0"/>
          </a:p>
        </p:txBody>
      </p:sp>
      <p:sp>
        <p:nvSpPr>
          <p:cNvPr id="2" name="Date Placeholder 1"/>
          <p:cNvSpPr>
            <a:spLocks noGrp="1"/>
          </p:cNvSpPr>
          <p:nvPr>
            <p:ph type="dt" idx="15"/>
          </p:nvPr>
        </p:nvSpPr>
        <p:spPr>
          <a:xfrm>
            <a:off x="914400" y="336550"/>
            <a:ext cx="3048000" cy="273050"/>
          </a:xfrm>
        </p:spPr>
        <p:txBody>
          <a:bodyPr/>
          <a:lstStyle/>
          <a:p>
            <a:r>
              <a:rPr lang="en-US" dirty="0"/>
              <a:t>October 2025</a:t>
            </a:r>
            <a:endParaRPr lang="en-GB" dirty="0"/>
          </a:p>
        </p:txBody>
      </p:sp>
      <p:sp>
        <p:nvSpPr>
          <p:cNvPr id="8" name="Rectangle 2"/>
          <p:cNvSpPr>
            <a:spLocks noGrp="1" noChangeArrowheads="1"/>
          </p:cNvSpPr>
          <p:nvPr>
            <p:ph type="title" idx="4294967295"/>
          </p:nvPr>
        </p:nvSpPr>
        <p:spPr>
          <a:xfrm>
            <a:off x="990600" y="606426"/>
            <a:ext cx="10367426" cy="890587"/>
          </a:xfrm>
        </p:spPr>
        <p:txBody>
          <a:bodyPr vert="horz" wrap="square" lIns="91440" tIns="45720" rIns="91440" bIns="45720" numCol="1" anchor="ctr" anchorCtr="0" compatLnSpc="1">
            <a:prstTxWarp prst="textNoShape">
              <a:avLst/>
            </a:prstTxWarp>
          </a:bodyPr>
          <a:lstStyle/>
          <a:p>
            <a:r>
              <a:rPr lang="en-US" sz="2800" dirty="0">
                <a:solidFill>
                  <a:schemeClr val="tx1"/>
                </a:solidFill>
              </a:rPr>
              <a:t>Meeting Decorum</a:t>
            </a:r>
          </a:p>
        </p:txBody>
      </p:sp>
      <p:sp>
        <p:nvSpPr>
          <p:cNvPr id="10" name="Content Placeholder 2"/>
          <p:cNvSpPr>
            <a:spLocks noGrp="1"/>
          </p:cNvSpPr>
          <p:nvPr>
            <p:ph idx="1"/>
          </p:nvPr>
        </p:nvSpPr>
        <p:spPr>
          <a:xfrm>
            <a:off x="914400" y="1525587"/>
            <a:ext cx="10475384" cy="4113213"/>
          </a:xfrm>
        </p:spPr>
        <p:txBody>
          <a:bodyPr/>
          <a:lstStyle/>
          <a:p>
            <a:pPr marL="230188" marR="117475" indent="-230188" algn="just">
              <a:buChar char="•"/>
              <a:tabLst>
                <a:tab pos="230188" algn="l"/>
              </a:tabLst>
            </a:pPr>
            <a:r>
              <a:rPr lang="en-US" sz="1800" spc="-5" dirty="0">
                <a:latin typeface="+mj-lt"/>
                <a:cs typeface="Arial"/>
              </a:rPr>
              <a:t>Weekly meeting reminders:</a:t>
            </a:r>
          </a:p>
          <a:p>
            <a:pPr marL="630238" marR="117475" lvl="1" indent="-230188" algn="just">
              <a:spcBef>
                <a:spcPts val="600"/>
              </a:spcBef>
              <a:buChar char="•"/>
              <a:tabLst>
                <a:tab pos="230188" algn="l"/>
              </a:tabLst>
            </a:pPr>
            <a:r>
              <a:rPr lang="en-US" sz="1600" spc="-5" dirty="0">
                <a:solidFill>
                  <a:srgbClr val="FF0000"/>
                </a:solidFill>
                <a:latin typeface="+mj-lt"/>
                <a:cs typeface="Arial"/>
              </a:rPr>
              <a:t>IMAT is used for attendance:</a:t>
            </a:r>
          </a:p>
          <a:p>
            <a:pPr marL="1030288" marR="117475" lvl="2" indent="-230188" algn="just">
              <a:spcBef>
                <a:spcPts val="600"/>
              </a:spcBef>
              <a:buChar char="•"/>
              <a:tabLst>
                <a:tab pos="230188" algn="l"/>
              </a:tabLst>
            </a:pPr>
            <a:r>
              <a:rPr lang="en-US" sz="1400" spc="-5" dirty="0">
                <a:latin typeface="+mj-lt"/>
                <a:cs typeface="Arial"/>
                <a:hlinkClick r:id="rId3"/>
              </a:rPr>
              <a:t>https://imat.ieee.org/attendance</a:t>
            </a:r>
            <a:r>
              <a:rPr lang="en-US" sz="1400" spc="-5" dirty="0">
                <a:latin typeface="+mj-lt"/>
                <a:cs typeface="Arial"/>
              </a:rPr>
              <a:t> </a:t>
            </a:r>
          </a:p>
          <a:p>
            <a:pPr marL="630238" marR="117475" lvl="1" indent="-230188" algn="just">
              <a:spcBef>
                <a:spcPts val="600"/>
              </a:spcBef>
              <a:buChar char="•"/>
              <a:tabLst>
                <a:tab pos="230188" algn="l"/>
              </a:tabLst>
            </a:pPr>
            <a:r>
              <a:rPr lang="en-US" sz="1600" spc="-5" dirty="0">
                <a:latin typeface="+mj-lt"/>
                <a:cs typeface="Arial"/>
              </a:rPr>
              <a:t>Please ensure that the following information is listed correctly in </a:t>
            </a:r>
            <a:r>
              <a:rPr lang="en-US" sz="1600" spc="-5" dirty="0" err="1">
                <a:latin typeface="+mj-lt"/>
                <a:cs typeface="Arial"/>
              </a:rPr>
              <a:t>Webex</a:t>
            </a:r>
            <a:r>
              <a:rPr lang="en-US" sz="1600" spc="-5" dirty="0">
                <a:latin typeface="+mj-lt"/>
                <a:cs typeface="Arial"/>
              </a:rPr>
              <a:t> when joining the call: “FIRST NAME LAST NAME, Affiliation”</a:t>
            </a:r>
          </a:p>
          <a:p>
            <a:pPr marL="630238" marR="117475" lvl="1" indent="-230188" algn="just">
              <a:spcBef>
                <a:spcPts val="600"/>
              </a:spcBef>
              <a:buChar char="•"/>
              <a:tabLst>
                <a:tab pos="230188" algn="l"/>
              </a:tabLst>
            </a:pPr>
            <a:r>
              <a:rPr lang="en-US" sz="1600" spc="-5" dirty="0">
                <a:latin typeface="+mj-lt"/>
                <a:cs typeface="Arial"/>
              </a:rPr>
              <a:t>When you want to be on the queue, please type “Q” or “q” in the chat window</a:t>
            </a:r>
          </a:p>
          <a:p>
            <a:pPr marL="630238" marR="117475" lvl="1" indent="-230188" algn="just">
              <a:spcBef>
                <a:spcPts val="600"/>
              </a:spcBef>
              <a:buChar char="•"/>
              <a:tabLst>
                <a:tab pos="230188" algn="l"/>
              </a:tabLst>
            </a:pPr>
            <a:r>
              <a:rPr lang="en-US" sz="1600" spc="-5" dirty="0">
                <a:latin typeface="+mj-lt"/>
                <a:cs typeface="Arial"/>
              </a:rPr>
              <a:t>Remember to mute when not speaking, thank you</a:t>
            </a:r>
          </a:p>
          <a:p>
            <a:pPr marL="630238" marR="117475" lvl="1" indent="-230188" algn="just">
              <a:spcBef>
                <a:spcPts val="600"/>
              </a:spcBef>
              <a:buChar char="•"/>
              <a:tabLst>
                <a:tab pos="230188" algn="l"/>
              </a:tabLst>
            </a:pPr>
            <a:r>
              <a:rPr lang="en-US" sz="1600" dirty="0">
                <a:solidFill>
                  <a:schemeClr val="tx1"/>
                </a:solidFill>
              </a:rPr>
              <a:t>Press are required (i.e., anyone reporting publicly on this meeting) to announce their presence (per IEEE SA Standards Board Operations Manual)</a:t>
            </a:r>
            <a:endParaRPr lang="en-US" sz="1600" spc="-5" dirty="0">
              <a:solidFill>
                <a:schemeClr val="tx1"/>
              </a:solidFill>
              <a:latin typeface="+mj-lt"/>
              <a:cs typeface="Arial"/>
            </a:endParaRPr>
          </a:p>
          <a:p>
            <a:pPr marL="230188" marR="117475" indent="-230188" algn="just">
              <a:buChar char="•"/>
              <a:tabLst>
                <a:tab pos="230188" algn="l"/>
              </a:tabLst>
            </a:pPr>
            <a:endParaRPr lang="en-US" sz="1800" spc="-5" dirty="0">
              <a:solidFill>
                <a:srgbClr val="FF0000"/>
              </a:solidFill>
              <a:latin typeface="+mj-lt"/>
              <a:cs typeface="Arial"/>
            </a:endParaRPr>
          </a:p>
          <a:p>
            <a:pPr marL="0" marR="117475" indent="0" algn="just">
              <a:tabLst>
                <a:tab pos="230188" algn="l"/>
              </a:tabLst>
            </a:pPr>
            <a:endParaRPr lang="en-US" sz="1800" spc="-5" dirty="0">
              <a:latin typeface="Arial"/>
              <a:cs typeface="Arial"/>
            </a:endParaRPr>
          </a:p>
          <a:p>
            <a:pPr marL="230188" marR="117475" indent="-230188" algn="just">
              <a:buChar char="•"/>
              <a:tabLst>
                <a:tab pos="230188" algn="l"/>
              </a:tabLst>
            </a:pPr>
            <a:endParaRPr lang="en-US" sz="1800" dirty="0">
              <a:latin typeface="Arial" panose="020B0604020202020204" pitchFamily="34" charset="0"/>
              <a:cs typeface="Arial" panose="020B0604020202020204" pitchFamily="34" charset="0"/>
            </a:endParaRPr>
          </a:p>
        </p:txBody>
      </p:sp>
      <p:pic>
        <p:nvPicPr>
          <p:cNvPr id="12" name="Picture 11"/>
          <p:cNvPicPr>
            <a:picLocks noChangeAspect="1"/>
          </p:cNvPicPr>
          <p:nvPr/>
        </p:nvPicPr>
        <p:blipFill>
          <a:blip r:embed="rId4"/>
          <a:stretch>
            <a:fillRect/>
          </a:stretch>
        </p:blipFill>
        <p:spPr>
          <a:xfrm>
            <a:off x="7162800" y="6452587"/>
            <a:ext cx="4334632" cy="329213"/>
          </a:xfrm>
          <a:prstGeom prst="rect">
            <a:avLst/>
          </a:prstGeom>
        </p:spPr>
      </p:pic>
    </p:spTree>
    <p:extLst>
      <p:ext uri="{BB962C8B-B14F-4D97-AF65-F5344CB8AC3E}">
        <p14:creationId xmlns:p14="http://schemas.microsoft.com/office/powerpoint/2010/main" val="537360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005F356B-740E-4A28-9E01-F63036BF4BB0}" type="slidenum">
              <a:rPr lang="en-US" altLang="en-US" sz="1200" b="0"/>
              <a:pPr>
                <a:spcBef>
                  <a:spcPct val="0"/>
                </a:spcBef>
                <a:buFontTx/>
                <a:buNone/>
              </a:pPr>
              <a:t>9</a:t>
            </a:fld>
            <a:endParaRPr lang="en-US" altLang="en-US" sz="1200" b="0" dirty="0"/>
          </a:p>
        </p:txBody>
      </p:sp>
      <p:sp>
        <p:nvSpPr>
          <p:cNvPr id="2" name="Date Placeholder 1"/>
          <p:cNvSpPr>
            <a:spLocks noGrp="1"/>
          </p:cNvSpPr>
          <p:nvPr>
            <p:ph type="dt" idx="15"/>
          </p:nvPr>
        </p:nvSpPr>
        <p:spPr>
          <a:xfrm>
            <a:off x="914400" y="336550"/>
            <a:ext cx="3048000" cy="273050"/>
          </a:xfrm>
        </p:spPr>
        <p:txBody>
          <a:bodyPr/>
          <a:lstStyle/>
          <a:p>
            <a:r>
              <a:rPr lang="en-US" dirty="0"/>
              <a:t>October 2025</a:t>
            </a:r>
            <a:endParaRPr lang="en-GB" dirty="0"/>
          </a:p>
        </p:txBody>
      </p:sp>
      <p:sp>
        <p:nvSpPr>
          <p:cNvPr id="8" name="Rectangle 2"/>
          <p:cNvSpPr>
            <a:spLocks noGrp="1" noChangeArrowheads="1"/>
          </p:cNvSpPr>
          <p:nvPr>
            <p:ph type="title" idx="4294967295"/>
          </p:nvPr>
        </p:nvSpPr>
        <p:spPr>
          <a:xfrm>
            <a:off x="990600" y="606426"/>
            <a:ext cx="10367426" cy="890587"/>
          </a:xfrm>
        </p:spPr>
        <p:txBody>
          <a:bodyPr vert="horz" wrap="square" lIns="91440" tIns="45720" rIns="91440" bIns="45720" numCol="1" anchor="ctr" anchorCtr="0" compatLnSpc="1">
            <a:prstTxWarp prst="textNoShape">
              <a:avLst/>
            </a:prstTxWarp>
          </a:bodyPr>
          <a:lstStyle/>
          <a:p>
            <a:r>
              <a:rPr lang="en-US" sz="2800" dirty="0">
                <a:solidFill>
                  <a:srgbClr val="0070C0"/>
                </a:solidFill>
              </a:rPr>
              <a:t>Agenda</a:t>
            </a:r>
          </a:p>
        </p:txBody>
      </p:sp>
      <p:sp>
        <p:nvSpPr>
          <p:cNvPr id="10" name="Content Placeholder 2"/>
          <p:cNvSpPr>
            <a:spLocks noGrp="1"/>
          </p:cNvSpPr>
          <p:nvPr>
            <p:ph idx="1"/>
          </p:nvPr>
        </p:nvSpPr>
        <p:spPr>
          <a:xfrm>
            <a:off x="914400" y="1525587"/>
            <a:ext cx="10896600" cy="4927000"/>
          </a:xfrm>
        </p:spPr>
        <p:txBody>
          <a:bodyPr/>
          <a:lstStyle/>
          <a:p>
            <a:pPr marL="230188" marR="117475" indent="-230188" algn="just">
              <a:buChar char="•"/>
              <a:tabLst>
                <a:tab pos="230188" algn="l"/>
              </a:tabLst>
            </a:pPr>
            <a:r>
              <a:rPr lang="en-US" sz="1800" spc="-5" dirty="0">
                <a:latin typeface="+mj-lt"/>
                <a:cs typeface="Arial"/>
              </a:rPr>
              <a:t>Meeting called to order</a:t>
            </a:r>
          </a:p>
          <a:p>
            <a:pPr marL="230188" marR="117475" indent="-230188" algn="just">
              <a:buChar char="•"/>
              <a:tabLst>
                <a:tab pos="230188" algn="l"/>
              </a:tabLst>
            </a:pPr>
            <a:r>
              <a:rPr lang="en-US" sz="1800" spc="-5" dirty="0">
                <a:latin typeface="+mj-lt"/>
                <a:cs typeface="Arial"/>
              </a:rPr>
              <a:t>Administrative items (IEEE 802 and IEEE SA required notices)</a:t>
            </a:r>
          </a:p>
          <a:p>
            <a:pPr marL="230188" marR="117475" indent="-230188" algn="just">
              <a:buChar char="•"/>
              <a:tabLst>
                <a:tab pos="230188" algn="l"/>
              </a:tabLst>
            </a:pPr>
            <a:r>
              <a:rPr lang="en-US" sz="1800" spc="-5" dirty="0">
                <a:latin typeface="+mj-lt"/>
                <a:cs typeface="Arial"/>
              </a:rPr>
              <a:t>Meeting decorum</a:t>
            </a:r>
          </a:p>
          <a:p>
            <a:pPr marL="230188" marR="117475" indent="-230188" algn="just">
              <a:buChar char="•"/>
              <a:tabLst>
                <a:tab pos="230188" algn="l"/>
              </a:tabLst>
            </a:pPr>
            <a:r>
              <a:rPr lang="en-US" sz="1800" spc="-5" dirty="0">
                <a:latin typeface="+mj-lt"/>
                <a:cs typeface="Arial"/>
              </a:rPr>
              <a:t>Review and approve agenda </a:t>
            </a:r>
          </a:p>
          <a:p>
            <a:pPr marL="230188" marR="117475" indent="-230188" algn="just">
              <a:buFont typeface="Times New Roman" pitchFamily="16" charset="0"/>
              <a:buChar char="•"/>
              <a:tabLst>
                <a:tab pos="230188" algn="l"/>
              </a:tabLst>
            </a:pPr>
            <a:r>
              <a:rPr lang="en-US" sz="1800" spc="-5" dirty="0">
                <a:latin typeface="+mj-lt"/>
                <a:cs typeface="Arial"/>
              </a:rPr>
              <a:t>Review and approve meeting minutes</a:t>
            </a:r>
          </a:p>
          <a:p>
            <a:pPr marL="230188" marR="117475" indent="-230188" algn="just">
              <a:buFont typeface="Times New Roman" pitchFamily="16" charset="0"/>
              <a:buChar char="•"/>
              <a:tabLst>
                <a:tab pos="230188" algn="l"/>
              </a:tabLst>
            </a:pPr>
            <a:r>
              <a:rPr lang="en-US" sz="1800" i="1" spc="-5" dirty="0">
                <a:solidFill>
                  <a:srgbClr val="00B050"/>
                </a:solidFill>
                <a:latin typeface="+mj-lt"/>
                <a:cs typeface="Arial"/>
              </a:rPr>
              <a:t>Review &amp; Motion: Proposed response to India TRAI’s consultation re: IMT</a:t>
            </a:r>
            <a:endParaRPr lang="en-US" sz="1800" spc="-5" dirty="0">
              <a:latin typeface="+mj-lt"/>
              <a:cs typeface="Arial"/>
            </a:endParaRPr>
          </a:p>
          <a:p>
            <a:pPr marL="230188" marR="117475" indent="-230188" algn="just">
              <a:buFont typeface="Times New Roman" pitchFamily="16" charset="0"/>
              <a:buChar char="•"/>
              <a:tabLst>
                <a:tab pos="230188" algn="l"/>
              </a:tabLst>
            </a:pPr>
            <a:r>
              <a:rPr lang="en-US" sz="1800" spc="-5" dirty="0">
                <a:cs typeface="Arial"/>
              </a:rPr>
              <a:t>Status of ongoing consultations</a:t>
            </a:r>
          </a:p>
          <a:p>
            <a:pPr marL="230188" marR="117475" indent="-230188" algn="just">
              <a:buFont typeface="Times New Roman" pitchFamily="16" charset="0"/>
              <a:buChar char="•"/>
              <a:tabLst>
                <a:tab pos="230188" algn="l"/>
              </a:tabLst>
            </a:pPr>
            <a:r>
              <a:rPr lang="en-US" sz="1800" spc="-5" dirty="0">
                <a:cs typeface="Arial"/>
              </a:rPr>
              <a:t>General discussion items</a:t>
            </a:r>
          </a:p>
          <a:p>
            <a:pPr marL="230188" marR="117475" indent="-230188" algn="just">
              <a:buFont typeface="Times New Roman" pitchFamily="16" charset="0"/>
              <a:buChar char="•"/>
              <a:tabLst>
                <a:tab pos="230188" algn="l"/>
              </a:tabLst>
            </a:pPr>
            <a:r>
              <a:rPr lang="en-US" sz="1800" spc="-5" dirty="0">
                <a:cs typeface="Arial"/>
              </a:rPr>
              <a:t>Reminder (future meeting schedule and mixed-mode meeting reservation) </a:t>
            </a:r>
          </a:p>
          <a:p>
            <a:pPr marL="230188" marR="117475" indent="-230188" algn="just">
              <a:buFont typeface="Times New Roman" pitchFamily="16" charset="0"/>
              <a:buChar char="•"/>
              <a:tabLst>
                <a:tab pos="230188" algn="l"/>
              </a:tabLst>
            </a:pPr>
            <a:r>
              <a:rPr lang="en-US" sz="1800" spc="-5" dirty="0">
                <a:latin typeface="+mj-lt"/>
                <a:cs typeface="Arial"/>
              </a:rPr>
              <a:t>Any other business</a:t>
            </a:r>
          </a:p>
          <a:p>
            <a:pPr marL="230188" marR="117475" indent="-230188" algn="just">
              <a:buChar char="•"/>
              <a:tabLst>
                <a:tab pos="230188" algn="l"/>
              </a:tabLst>
            </a:pPr>
            <a:r>
              <a:rPr lang="en-US" sz="1800" spc="-5" dirty="0">
                <a:latin typeface="+mj-lt"/>
                <a:cs typeface="Arial"/>
              </a:rPr>
              <a:t>Adjourn</a:t>
            </a:r>
          </a:p>
          <a:p>
            <a:pPr marL="0" marR="117475" indent="0" algn="just">
              <a:tabLst>
                <a:tab pos="230188" algn="l"/>
              </a:tabLst>
            </a:pPr>
            <a:endParaRPr lang="en-US" sz="1800" spc="-5" dirty="0">
              <a:latin typeface="Arial"/>
              <a:cs typeface="Arial"/>
            </a:endParaRPr>
          </a:p>
          <a:p>
            <a:pPr marL="230188" marR="117475" indent="-230188" algn="just">
              <a:buChar char="•"/>
              <a:tabLst>
                <a:tab pos="230188" algn="l"/>
              </a:tabLst>
            </a:pPr>
            <a:endParaRPr lang="en-US" sz="1800" dirty="0">
              <a:latin typeface="Arial" panose="020B0604020202020204" pitchFamily="34" charset="0"/>
              <a:cs typeface="Arial" panose="020B0604020202020204" pitchFamily="34" charset="0"/>
            </a:endParaRPr>
          </a:p>
        </p:txBody>
      </p:sp>
      <p:pic>
        <p:nvPicPr>
          <p:cNvPr id="12" name="Picture 11"/>
          <p:cNvPicPr>
            <a:picLocks noChangeAspect="1"/>
          </p:cNvPicPr>
          <p:nvPr/>
        </p:nvPicPr>
        <p:blipFill>
          <a:blip r:embed="rId3"/>
          <a:stretch>
            <a:fillRect/>
          </a:stretch>
        </p:blipFill>
        <p:spPr>
          <a:xfrm>
            <a:off x="7162800" y="6452587"/>
            <a:ext cx="4334632" cy="329213"/>
          </a:xfrm>
          <a:prstGeom prst="rect">
            <a:avLst/>
          </a:prstGeom>
        </p:spPr>
      </p:pic>
    </p:spTree>
    <p:extLst>
      <p:ext uri="{BB962C8B-B14F-4D97-AF65-F5344CB8AC3E}">
        <p14:creationId xmlns:p14="http://schemas.microsoft.com/office/powerpoint/2010/main" val="2447017409"/>
      </p:ext>
    </p:extLst>
  </p:cSld>
  <p:clrMapOvr>
    <a:masterClrMapping/>
  </p:clrMapOvr>
</p:sld>
</file>

<file path=ppt/theme/theme1.xml><?xml version="1.0" encoding="utf-8"?>
<a:theme xmlns:a="http://schemas.openxmlformats.org/drawingml/2006/main" name="Office Theme">
  <a:themeElements>
    <a:clrScheme name="Custom 4">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F2D85B4-B705-4018-9CF0-E6E4BD03567D}" vid="{6A25E773-D890-44CD-BA7F-9C3E9F9CAE5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82313</TotalTime>
  <Words>2076</Words>
  <Application>Microsoft Office PowerPoint</Application>
  <PresentationFormat>Widescreen</PresentationFormat>
  <Paragraphs>366</Paragraphs>
  <Slides>18</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 Unicode MS</vt:lpstr>
      <vt:lpstr>Monotype Sorts</vt:lpstr>
      <vt:lpstr>Arial</vt:lpstr>
      <vt:lpstr>Calibri</vt:lpstr>
      <vt:lpstr>Times New Roman</vt:lpstr>
      <vt:lpstr>Office Theme</vt:lpstr>
      <vt:lpstr>IEEE 802.18 RR-TAG Weekly Teleconference Agenda</vt:lpstr>
      <vt:lpstr>Meeting called to order</vt:lpstr>
      <vt:lpstr>IEEE 802 required notices</vt:lpstr>
      <vt:lpstr>Guidelines for IEEE SA Meetings</vt:lpstr>
      <vt:lpstr>Participant behavior in IEEE SA activities is guided by  the IEEE Codes of Ethics &amp; Conduct</vt:lpstr>
      <vt:lpstr>Participants in the IEEE SA “individual process”  shall act independently of others, including employers</vt:lpstr>
      <vt:lpstr>IEEE SA standards activities shall allow  the fair &amp; equitable consideration of all viewpoints</vt:lpstr>
      <vt:lpstr>Meeting Decorum</vt:lpstr>
      <vt:lpstr>Agenda</vt:lpstr>
      <vt:lpstr>Administrative motions</vt:lpstr>
      <vt:lpstr>India TRAI’s consultation re: IMT (1)</vt:lpstr>
      <vt:lpstr>India TRAI’s consultation re: IMT (2)</vt:lpstr>
      <vt:lpstr>Status of ongoing consultations</vt:lpstr>
      <vt:lpstr>General discussion items</vt:lpstr>
      <vt:lpstr>Future meeting schedule (October 2025)</vt:lpstr>
      <vt:lpstr>Future mixed-mode meetings</vt:lpstr>
      <vt:lpstr>Any other business</vt:lpstr>
      <vt:lpstr>Adjourn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18-25/0105r1</dc:title>
  <dc:creator>Edward Au</dc:creator>
  <cp:keywords>16 October 2025</cp:keywords>
  <cp:lastModifiedBy>Edward Au</cp:lastModifiedBy>
  <cp:revision>7020</cp:revision>
  <cp:lastPrinted>1601-01-01T00:00:00Z</cp:lastPrinted>
  <dcterms:created xsi:type="dcterms:W3CDTF">2016-03-03T14:54:45Z</dcterms:created>
  <dcterms:modified xsi:type="dcterms:W3CDTF">2025-10-16T20:10:48Z</dcterms:modified>
  <cp:category>IEEE 802.18 RR-TAG agenda</cp:category>
</cp:coreProperties>
</file>