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92"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802.18-25/0086r0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85-00-0000-rr-tag-minutes-14-august-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14 August 2025 RR-TAG call as shown in the document </a:t>
            </a:r>
            <a:r>
              <a:rPr lang="en-US" sz="1800" spc="-5" dirty="0">
                <a:solidFill>
                  <a:srgbClr val="FF0000"/>
                </a:solidFill>
                <a:latin typeface="+mj-lt"/>
                <a:cs typeface="Arial"/>
                <a:hlinkClick r:id="rId3"/>
              </a:rPr>
              <a:t>18-25/0085r0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NONE for now</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01618196"/>
              </p:ext>
            </p:extLst>
          </p:nvPr>
        </p:nvGraphicFramePr>
        <p:xfrm>
          <a:off x="914400" y="1705690"/>
          <a:ext cx="10287000" cy="20320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Submission to CEPT ECC PT1 CG#6</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81846</TotalTime>
  <Words>1959</Words>
  <Application>Microsoft Office PowerPoint</Application>
  <PresentationFormat>Widescreen</PresentationFormat>
  <Paragraphs>345</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Submission to CEPT ECC PT1 CG#6</vt:lpstr>
      <vt:lpstr>Status of ongoing consultations</vt:lpstr>
      <vt:lpstr>General discussion items</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18-25/0086r0</dc:title>
  <dc:creator>Edward Au</dc:creator>
  <cp:keywords>21 August 2025</cp:keywords>
  <cp:lastModifiedBy>Edward Au</cp:lastModifiedBy>
  <cp:revision>6878</cp:revision>
  <cp:lastPrinted>1601-01-01T00:00:00Z</cp:lastPrinted>
  <dcterms:created xsi:type="dcterms:W3CDTF">2016-03-03T14:54:45Z</dcterms:created>
  <dcterms:modified xsi:type="dcterms:W3CDTF">2025-08-16T18:28:22Z</dcterms:modified>
  <cp:category>IEEE 802.18 RR-TAG agenda</cp:category>
</cp:coreProperties>
</file>