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1190" r:id="rId12"/>
    <p:sldId id="1191" r:id="rId13"/>
    <p:sldId id="1192" r:id="rId14"/>
    <p:sldId id="877" r:id="rId15"/>
    <p:sldId id="942"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416A3A-138B-B898-0EC7-28E274B10A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EE6235-E318-B783-741F-E174DB149CEC}"/>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4B7BF4B9-11C2-A049-FB48-B38A6E037F70}"/>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9CC14009-45D1-88A3-1C68-FA556AF2D6D0}"/>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5185A848-3889-7EEB-0136-6DDAD02E0E88}"/>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7CE7BE31-FABF-819D-8A4B-34345C9BE65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36A75DC9-6E75-26F5-387E-249AFD0684BD}"/>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72385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802.18-25/0083r2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8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7 August 2025 RR-TAG call as shown in the document </a:t>
            </a:r>
            <a:r>
              <a:rPr lang="en-US" sz="1800" spc="-5" dirty="0">
                <a:solidFill>
                  <a:srgbClr val="FF0000"/>
                </a:solidFill>
                <a:latin typeface="+mj-lt"/>
                <a:cs typeface="Arial"/>
                <a:hlinkClick r:id="rId3"/>
              </a:rPr>
              <a:t>18-25/0082r0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Font typeface="Times New Roman" pitchFamily="16" charset="0"/>
              <a:buChar char="•"/>
              <a:tabLst>
                <a:tab pos="230188" algn="l"/>
              </a:tabLst>
            </a:pPr>
            <a:r>
              <a:rPr lang="en-US" sz="1600" spc="-5" dirty="0">
                <a:latin typeface="+mj-lt"/>
                <a:cs typeface="Arial"/>
              </a:rPr>
              <a:t>Vote: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3B4440-BAD2-460E-81AE-8512010510A8}"/>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8B58E597-3490-B3C3-6F40-18715D7C7C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73D26DE2-5A71-E530-5196-0FC839576AF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 (2)</a:t>
            </a:r>
          </a:p>
        </p:txBody>
      </p:sp>
      <p:pic>
        <p:nvPicPr>
          <p:cNvPr id="9" name="Picture 8">
            <a:extLst>
              <a:ext uri="{FF2B5EF4-FFF2-40B4-BE49-F238E27FC236}">
                <a16:creationId xmlns:a16="http://schemas.microsoft.com/office/drawing/2014/main" id="{3001E984-1199-781C-8546-62C1DC9205D6}"/>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1E6C05C-C0C4-989A-9C85-05927E37CA07}"/>
              </a:ext>
            </a:extLst>
          </p:cNvPr>
          <p:cNvSpPr>
            <a:spLocks noGrp="1"/>
          </p:cNvSpPr>
          <p:nvPr>
            <p:ph type="dt" idx="15"/>
          </p:nvPr>
        </p:nvSpPr>
        <p:spPr>
          <a:xfrm>
            <a:off x="914400" y="336550"/>
            <a:ext cx="3048000" cy="273050"/>
          </a:xfrm>
        </p:spPr>
        <p:txBody>
          <a:bodyPr/>
          <a:lstStyle/>
          <a:p>
            <a:r>
              <a:rPr lang="en-US" dirty="0"/>
              <a:t>August 2025</a:t>
            </a:r>
            <a:endParaRPr lang="en-GB" dirty="0"/>
          </a:p>
        </p:txBody>
      </p:sp>
      <p:sp>
        <p:nvSpPr>
          <p:cNvPr id="5" name="Content Placeholder 2">
            <a:extLst>
              <a:ext uri="{FF2B5EF4-FFF2-40B4-BE49-F238E27FC236}">
                <a16:creationId xmlns:a16="http://schemas.microsoft.com/office/drawing/2014/main" id="{739AB63A-6972-05BC-C737-9C58D3C0BAA7}"/>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latin typeface="+mj-lt"/>
              </a:rPr>
              <a:t>18-25/0073r3 </a:t>
            </a:r>
            <a:r>
              <a:rPr lang="en-US" sz="1800" spc="-5" dirty="0">
                <a:latin typeface="+mj-lt"/>
                <a:cs typeface="Arial"/>
              </a:rPr>
              <a:t>in response to the </a:t>
            </a:r>
            <a:r>
              <a:rPr lang="en-CA" sz="1800" dirty="0">
                <a:latin typeface="+mj-lt"/>
              </a:rPr>
              <a:t>European Commission Radio Spectrum Policy Group (RSPG)</a:t>
            </a:r>
            <a:r>
              <a:rPr lang="en-US" sz="1800" spc="-5" dirty="0">
                <a:latin typeface="+mj-lt"/>
                <a:cs typeface="Arial"/>
              </a:rPr>
              <a:t>’s </a:t>
            </a:r>
            <a:r>
              <a:rPr lang="en-US" sz="1800" spc="-5" dirty="0">
                <a:solidFill>
                  <a:schemeClr val="tx1"/>
                </a:solidFill>
                <a:latin typeface="+mj-lt"/>
                <a:cs typeface="Arial"/>
              </a:rPr>
              <a:t>consultation </a:t>
            </a:r>
            <a:r>
              <a:rPr lang="en-US" sz="1800" dirty="0">
                <a:latin typeface="+mj-lt"/>
              </a:rPr>
              <a:t>“</a:t>
            </a:r>
            <a:r>
              <a:rPr lang="en-US" sz="1800" dirty="0"/>
              <a:t>Draft RSPG Opinion on Long-term vision for the upper 6 GHz band</a:t>
            </a:r>
            <a:r>
              <a:rPr lang="en-US" sz="1800" dirty="0">
                <a:latin typeface="+mj-lt"/>
              </a:rPr>
              <a:t>”,</a:t>
            </a:r>
            <a:r>
              <a:rPr lang="en-US" sz="1800" spc="-5" dirty="0">
                <a:solidFill>
                  <a:schemeClr val="tx1"/>
                </a:solidFill>
                <a:latin typeface="+mj-lt"/>
                <a:cs typeface="Arial"/>
              </a:rPr>
              <a:t> </a:t>
            </a:r>
            <a:r>
              <a:rPr lang="en-US" sz="1800" spc="-5" dirty="0">
                <a:latin typeface="+mj-lt"/>
                <a:cs typeface="Arial"/>
              </a:rPr>
              <a:t>for review and approval by the IEEE 802 LMSC for submission </a:t>
            </a:r>
            <a:r>
              <a:rPr lang="en-GB" sz="1800" dirty="0">
                <a:latin typeface="+mj-lt"/>
              </a:rPr>
              <a:t>to the RSPG before the contribution deadline.  The IEEE 802.18 Chair is authorized </a:t>
            </a:r>
            <a:r>
              <a:rPr lang="en-GB" sz="1800" dirty="0"/>
              <a:t>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Pelin Salem</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APPROVED (12 Yes, 0 No, 1 Abstain)</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591399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390758526"/>
              </p:ext>
            </p:extLst>
          </p:nvPr>
        </p:nvGraphicFramePr>
        <p:xfrm>
          <a:off x="914400" y="1705690"/>
          <a:ext cx="10287000" cy="24028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21 August 2025</a:t>
                      </a:r>
                      <a:r>
                        <a:rPr lang="en-US" sz="1500" baseline="0" dirty="0"/>
                        <a:t>, 3:00pm ET to 3:55pm ET</a:t>
                      </a:r>
                    </a:p>
                  </a:txBody>
                  <a:tcPr anchor="ctr"/>
                </a:tc>
                <a:extLst>
                  <a:ext uri="{0D108BD9-81ED-4DB2-BD59-A6C34878D82A}">
                    <a16:rowId xmlns:a16="http://schemas.microsoft.com/office/drawing/2014/main" val="9004775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a:solidFill>
                  <a:schemeClr val="tx1"/>
                </a:solidFill>
                <a:latin typeface="+mj-lt"/>
                <a:cs typeface="Arial"/>
              </a:rPr>
              <a:t>Not considered.</a:t>
            </a:r>
            <a:endParaRPr lang="en-US" sz="1800" b="0" kern="0" spc="-5" dirty="0">
              <a:solidFill>
                <a:schemeClr val="tx1"/>
              </a:solidFill>
              <a:latin typeface="+mj-lt"/>
              <a:cs typeface="Arial"/>
            </a:endParaRP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a:t>
            </a:r>
          </a:p>
          <a:p>
            <a:pPr marL="630238" marR="117475" lvl="1" indent="-230188" algn="just">
              <a:buFont typeface="Times New Roman" pitchFamily="16" charset="0"/>
              <a:buChar char="•"/>
              <a:tabLst>
                <a:tab pos="230188" algn="l"/>
              </a:tabLst>
            </a:pPr>
            <a:r>
              <a:rPr lang="en-US" sz="1600" spc="-5" dirty="0">
                <a:latin typeface="+mj-lt"/>
                <a:cs typeface="Arial"/>
              </a:rPr>
              <a:t>Adjourned at 3:59pm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Submission to CEPT ECC PT1 CG#6</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81844</TotalTime>
  <Words>2270</Words>
  <Application>Microsoft Office PowerPoint</Application>
  <PresentationFormat>Widescreen</PresentationFormat>
  <Paragraphs>379</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 (1)</vt:lpstr>
      <vt:lpstr>EC RSPG’s consultation re the upper 6 GHz band (2)</vt:lpstr>
      <vt:lpstr>Submission to CEPT ECC PT1 CG#6</vt:lpstr>
      <vt:lpstr>Status of ongoing consultations</vt:lpstr>
      <vt:lpstr>General discussion items (1)</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18-25/0083r2</dc:title>
  <dc:creator>Edward Au</dc:creator>
  <cp:keywords>14 August 2025</cp:keywords>
  <cp:lastModifiedBy>Edward Au</cp:lastModifiedBy>
  <cp:revision>6876</cp:revision>
  <cp:lastPrinted>1601-01-01T00:00:00Z</cp:lastPrinted>
  <dcterms:created xsi:type="dcterms:W3CDTF">2016-03-03T14:54:45Z</dcterms:created>
  <dcterms:modified xsi:type="dcterms:W3CDTF">2025-08-14T20:05:34Z</dcterms:modified>
  <cp:category>IEEE 802.18 RR-TAG agenda</cp:category>
</cp:coreProperties>
</file>