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90"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802.18-25/0078r0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74&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document/download/1436dce2-8160-470e-9db0-0b70ec9e7a74_en?filename=RSPG25-018final-Draft-RSPG_Opinion_Upper_6G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73&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gov.br/anatel/pt-br/assuntos/noticias/anatel-participa-de-audiencia-sobre-divisao-da-faixa-de-6-ghz-entre-wi-fi-e-telefonia-movel"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7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24 July 2025 RR-TAG call as shown in the document </a:t>
            </a:r>
            <a:r>
              <a:rPr lang="en-US" sz="1800" spc="-5" dirty="0">
                <a:solidFill>
                  <a:srgbClr val="FF0000"/>
                </a:solidFill>
                <a:latin typeface="+mj-lt"/>
                <a:cs typeface="Arial"/>
                <a:hlinkClick r:id="rId3"/>
              </a:rPr>
              <a:t>18-25/0074r0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RSPG Opinion on Long-term vision for the upper 6 GHz band</a:t>
            </a:r>
          </a:p>
          <a:p>
            <a:pPr marL="630238" marR="117475" lvl="1" indent="-230188" algn="just">
              <a:buChar char="•"/>
              <a:tabLst>
                <a:tab pos="230188" algn="l"/>
              </a:tabLst>
            </a:pPr>
            <a:r>
              <a:rPr lang="en-US" sz="1600" spc="-5" dirty="0">
                <a:cs typeface="Arial"/>
              </a:rPr>
              <a:t>Publication date:  20 June 2025</a:t>
            </a:r>
          </a:p>
          <a:p>
            <a:pPr marL="630238" marR="117475" lvl="1" indent="-230188" algn="just">
              <a:buChar char="•"/>
              <a:tabLst>
                <a:tab pos="230188" algn="l"/>
              </a:tabLst>
            </a:pPr>
            <a:r>
              <a:rPr lang="en-US" sz="1600" spc="-5" dirty="0">
                <a:cs typeface="Arial"/>
              </a:rPr>
              <a:t>Closing date for response:  31 August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https://radio-spectrum-policy-group.ec.europa.eu/document/download/1436dce2-8160-470e-9db0-0b70ec9e7a74_en?filename=RSPG25-018final-Draft-RSPG_Opinion_Upper_6GHz.pdf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18-25/0073</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TBD</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3"/>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400" dirty="0">
              <a:solidFill>
                <a:srgbClr val="222222"/>
              </a:solidFill>
              <a:latin typeface="+mj-lt"/>
            </a:endParaRP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968198313"/>
              </p:ext>
            </p:extLst>
          </p:nvPr>
        </p:nvGraphicFramePr>
        <p:xfrm>
          <a:off x="914400" y="1705690"/>
          <a:ext cx="10287000" cy="27736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14 August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21 August 2025</a:t>
                      </a:r>
                      <a:r>
                        <a:rPr lang="en-US" sz="1500" baseline="0" dirty="0"/>
                        <a:t>, 3:00pm ET to 3:55pm ET</a:t>
                      </a:r>
                    </a:p>
                  </a:txBody>
                  <a:tcPr anchor="ctr"/>
                </a:tc>
                <a:extLst>
                  <a:ext uri="{0D108BD9-81ED-4DB2-BD59-A6C34878D82A}">
                    <a16:rowId xmlns:a16="http://schemas.microsoft.com/office/drawing/2014/main" val="9004775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28 August 2025</a:t>
                      </a:r>
                      <a:r>
                        <a:rPr lang="en-US" sz="1500" baseline="0" dirty="0"/>
                        <a:t>, 3:00pm ET to 3:55pm ET</a:t>
                      </a:r>
                    </a:p>
                  </a:txBody>
                  <a:tcPr anchor="ctr"/>
                </a:tc>
                <a:extLst>
                  <a:ext uri="{0D108BD9-81ED-4DB2-BD59-A6C34878D82A}">
                    <a16:rowId xmlns:a16="http://schemas.microsoft.com/office/drawing/2014/main" val="22561211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EC RSPG’s consultation re the upper 6 GHz band</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81581</TotalTime>
  <Words>1892</Words>
  <Application>Microsoft Office PowerPoint</Application>
  <PresentationFormat>Widescreen</PresentationFormat>
  <Paragraphs>346</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EC RSPG’s consultation re the upper 6 GHz band</vt:lpstr>
      <vt:lpstr>Status of ongoing consultations</vt:lpstr>
      <vt:lpstr>General discussion items (1)</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18-25/0070r2</dc:title>
  <dc:creator>Edward Au</dc:creator>
  <cp:keywords>17 July 2025</cp:keywords>
  <cp:lastModifiedBy>Edward Au</cp:lastModifiedBy>
  <cp:revision>6854</cp:revision>
  <cp:lastPrinted>1601-01-01T00:00:00Z</cp:lastPrinted>
  <dcterms:created xsi:type="dcterms:W3CDTF">2016-03-03T14:54:45Z</dcterms:created>
  <dcterms:modified xsi:type="dcterms:W3CDTF">2025-08-03T10:44:32Z</dcterms:modified>
  <cp:category>IEEE 802.18 RR-TAG agenda</cp:category>
</cp:coreProperties>
</file>