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90" r:id="rId12"/>
    <p:sldId id="877" r:id="rId13"/>
    <p:sldId id="942" r:id="rId14"/>
    <p:sldId id="1188"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802.18-25/0070r2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144/spectrum_plan2025_en.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July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Rich Kennedy</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26 June 2025 RR-TAG call as shown in the document </a:t>
            </a:r>
            <a:r>
              <a:rPr lang="en-US" sz="1800" spc="-5" dirty="0">
                <a:solidFill>
                  <a:srgbClr val="FF0000"/>
                </a:solidFill>
                <a:latin typeface="+mj-lt"/>
                <a:cs typeface="Arial"/>
                <a:hlinkClick r:id="rId3"/>
              </a:rPr>
              <a:t>18-25/0069r0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3"/>
              </a:rPr>
              <a:t>posted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Saudi Arabia</a:t>
            </a:r>
            <a:endParaRPr lang="en-US" sz="1600" b="1" dirty="0">
              <a:solidFill>
                <a:srgbClr val="222222"/>
              </a:solidFill>
              <a:latin typeface="+mj-lt"/>
            </a:endParaRPr>
          </a:p>
          <a:p>
            <a:pPr marL="1030288" marR="117475" lvl="2" indent="-230188" algn="just">
              <a:buClrTx/>
              <a:buFont typeface="Times New Roman" pitchFamily="16" charset="0"/>
              <a:buChar char="•"/>
              <a:tabLst>
                <a:tab pos="230188" algn="l"/>
              </a:tabLst>
            </a:pPr>
            <a:r>
              <a:rPr lang="en-US" sz="1400" b="0" dirty="0"/>
              <a:t>On 29 June 25, Communications, Space &amp; Technology Commission (CSA) </a:t>
            </a:r>
            <a:r>
              <a:rPr lang="en-US" sz="1400" b="0" dirty="0">
                <a:hlinkClick r:id="rId4"/>
              </a:rPr>
              <a:t>published</a:t>
            </a:r>
            <a:r>
              <a:rPr lang="en-US" sz="1400" b="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a:t>
            </a:r>
            <a:r>
              <a:rPr lang="en-US" sz="1400">
                <a:solidFill>
                  <a:srgbClr val="222222"/>
                </a:solidFill>
              </a:rPr>
              <a:t>2027.</a:t>
            </a:r>
            <a:endParaRPr lang="en-US" sz="16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10099048"/>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July 2025 plenary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[Registration required]</a:t>
                      </a:r>
                    </a:p>
                  </a:txBody>
                  <a:tcPr/>
                </a:tc>
                <a:tc>
                  <a:txBody>
                    <a:bodyPr/>
                    <a:lstStyle/>
                    <a:p>
                      <a:r>
                        <a:rPr lang="en-US" sz="1500" dirty="0"/>
                        <a:t>Tuesday, 29 July 2025, 11:30am CET to 1:30pm CET</a:t>
                      </a:r>
                    </a:p>
                    <a:p>
                      <a:r>
                        <a:rPr lang="en-US" sz="1500" baseline="0" dirty="0"/>
                        <a:t>Thursday, 31 July 2025, 9:00am CET to 11:00am CET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7 August 2025</a:t>
                      </a:r>
                      <a:r>
                        <a:rPr lang="en-US" sz="1500" baseline="0" dirty="0"/>
                        <a:t>, 3:00pm ET to 3:55pm ET</a:t>
                      </a:r>
                    </a:p>
                  </a:txBody>
                  <a:tcPr anchor="ctr"/>
                </a:tc>
                <a:extLst>
                  <a:ext uri="{0D108BD9-81ED-4DB2-BD59-A6C34878D82A}">
                    <a16:rowId xmlns:a16="http://schemas.microsoft.com/office/drawing/2014/main" val="335861281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Not considered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a:t>
            </a:r>
          </a:p>
          <a:p>
            <a:pPr marL="630238" marR="117475" lvl="1" indent="-230188" algn="just">
              <a:buFont typeface="Times New Roman" pitchFamily="16" charset="0"/>
              <a:buChar char="•"/>
              <a:tabLst>
                <a:tab pos="230188" algn="l"/>
              </a:tabLst>
            </a:pPr>
            <a:r>
              <a:rPr lang="en-US" sz="1600" spc="-5" dirty="0">
                <a:latin typeface="+mj-lt"/>
                <a:cs typeface="Arial"/>
              </a:rPr>
              <a:t>Adjourned at 4:00pm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schedules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81574</TotalTime>
  <Words>2036</Words>
  <Application>Microsoft Office PowerPoint</Application>
  <PresentationFormat>Widescreen</PresentationFormat>
  <Paragraphs>360</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vt:lpstr>
      <vt:lpstr>Status of ongoing consultations</vt:lpstr>
      <vt:lpstr>General discussion items (1)</vt:lpstr>
      <vt:lpstr>General discussion items (2)</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18-25/0070r2</dc:title>
  <dc:creator>Edward Au</dc:creator>
  <cp:keywords>17 July 2025</cp:keywords>
  <cp:lastModifiedBy>Edward Au</cp:lastModifiedBy>
  <cp:revision>6843</cp:revision>
  <cp:lastPrinted>1601-01-01T00:00:00Z</cp:lastPrinted>
  <dcterms:created xsi:type="dcterms:W3CDTF">2016-03-03T14:54:45Z</dcterms:created>
  <dcterms:modified xsi:type="dcterms:W3CDTF">2025-07-24T20:07:28Z</dcterms:modified>
  <cp:category>IEEE 802.18 RR-TAG agenda</cp:category>
</cp:coreProperties>
</file>