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89" r:id="rId13"/>
    <p:sldId id="877" r:id="rId14"/>
    <p:sldId id="942" r:id="rId15"/>
    <p:sldId id="1188"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77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802.18-25/0068r2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7&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ne.gov.co/SitePages/det-noticias.aspx?p=653"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6&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FCC-25-22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brighttalk.com/webcast/12761/642992?utm_source=brighttalk-sharing&amp;utm_medium=web&amp;utm_campaign=linkshare" TargetMode="External"/><Relationship Id="rId4" Type="http://schemas.openxmlformats.org/officeDocument/2006/relationships/hyperlink" Target="https://radio-spectrum-policy-group.ec.europa.eu/document/download/026c0088-c2ba-4c68-bebe-5019fbe2d38d_en?filename=RSPG25-022final-RSPG_Interim_Opinion-WRC27.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26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a:latin typeface="+mj-lt"/>
                <a:cs typeface="Arial"/>
              </a:rPr>
              <a:t> Ji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19 June 2025 RR-TAG call as shown in the document </a:t>
            </a:r>
            <a:r>
              <a:rPr lang="en-US" sz="1800" spc="-5" dirty="0">
                <a:solidFill>
                  <a:srgbClr val="FF0000"/>
                </a:solidFill>
                <a:latin typeface="+mj-lt"/>
                <a:cs typeface="Arial"/>
                <a:hlinkClick r:id="rId3"/>
              </a:rPr>
              <a:t>18-25/0067r0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ANE’s consultation re the 900 MHz frequency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 for flexibility of the 900 MHz band</a:t>
            </a:r>
          </a:p>
          <a:p>
            <a:pPr marL="630238" marR="117475" lvl="1" indent="-230188" algn="just">
              <a:buChar char="•"/>
              <a:tabLst>
                <a:tab pos="230188" algn="l"/>
              </a:tabLst>
            </a:pPr>
            <a:r>
              <a:rPr lang="en-US" sz="1600" spc="-5" dirty="0">
                <a:cs typeface="Arial"/>
              </a:rPr>
              <a:t>Publication date:  3 June 2025</a:t>
            </a:r>
          </a:p>
          <a:p>
            <a:pPr marL="630238" marR="117475" lvl="1" indent="-230188" algn="just">
              <a:buChar char="•"/>
              <a:tabLst>
                <a:tab pos="230188" algn="l"/>
              </a:tabLst>
            </a:pPr>
            <a:r>
              <a:rPr lang="en-US" sz="1600" spc="-5" dirty="0">
                <a:cs typeface="Arial"/>
              </a:rPr>
              <a:t>Closing date for response:  1 July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https://www.ane.gov.co/SitePages/det-noticias.aspx?p=653</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18-25/0066</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18-25/0066r4 </a:t>
            </a:r>
            <a:r>
              <a:rPr lang="en-US" sz="1800" spc="-5" dirty="0">
                <a:latin typeface="+mj-lt"/>
                <a:cs typeface="Arial"/>
              </a:rPr>
              <a:t>in response to the </a:t>
            </a:r>
            <a:r>
              <a:rPr lang="en-CA" sz="1800" dirty="0">
                <a:latin typeface="+mj-lt"/>
              </a:rPr>
              <a:t>Agencia Nacional del </a:t>
            </a:r>
            <a:r>
              <a:rPr lang="en-CA" sz="1800" dirty="0" err="1">
                <a:latin typeface="+mj-lt"/>
              </a:rPr>
              <a:t>Espectro</a:t>
            </a:r>
            <a:r>
              <a:rPr lang="en-CA" sz="1800" dirty="0">
                <a:latin typeface="+mj-lt"/>
              </a:rPr>
              <a:t> (ANE)</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“Proposal for flexibility of the 900 MHz band”,</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ANE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(10 Yes, 0 No, 2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3" name="Rectangle 2">
            <a:extLst>
              <a:ext uri="{FF2B5EF4-FFF2-40B4-BE49-F238E27FC236}">
                <a16:creationId xmlns:a16="http://schemas.microsoft.com/office/drawing/2014/main" id="{924EFA62-FACB-9A3A-D2F5-7B12C872F6C6}"/>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Colombia ANE’s consultation re the 900 MHz frequency band (2)</a:t>
            </a: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4"/>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4"/>
              </a:rPr>
              <a:t>posted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rPr>
              <a:t>ETSI THz ISG </a:t>
            </a:r>
          </a:p>
          <a:p>
            <a:pPr marL="1030288" marR="117475" lvl="2" indent="-230188" algn="just">
              <a:buClrTx/>
              <a:buFont typeface="Times New Roman" pitchFamily="16" charset="0"/>
              <a:buChar char="•"/>
              <a:tabLst>
                <a:tab pos="230188" algn="l"/>
              </a:tabLst>
            </a:pPr>
            <a:r>
              <a:rPr lang="en-US" sz="1400" dirty="0">
                <a:solidFill>
                  <a:srgbClr val="222222"/>
                </a:solidFill>
              </a:rPr>
              <a:t>On 30 June 2025, </a:t>
            </a:r>
            <a:r>
              <a:rPr lang="en-US" sz="1400" dirty="0"/>
              <a:t>a webinar on Channel </a:t>
            </a:r>
            <a:r>
              <a:rPr lang="en-US" sz="1400" dirty="0" err="1"/>
              <a:t>Characterisation</a:t>
            </a:r>
            <a:r>
              <a:rPr lang="en-US" sz="1400" dirty="0"/>
              <a:t> and RF Hardware Models for THz Communications is </a:t>
            </a:r>
            <a:r>
              <a:rPr lang="en-US" sz="1400" dirty="0">
                <a:hlinkClick r:id="rId5"/>
              </a:rPr>
              <a:t>scheduled</a:t>
            </a:r>
            <a:r>
              <a:rPr lang="en-US" sz="1400" dirty="0"/>
              <a:t> at 3:00pm CEST. </a:t>
            </a:r>
            <a:endParaRPr lang="en-US" sz="1400" dirty="0">
              <a:solidFill>
                <a:schemeClr val="tx1"/>
              </a:solidFill>
              <a:latin typeface="+mj-lt"/>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dirty="0">
                <a:solidFill>
                  <a:srgbClr val="222222"/>
                </a:solidFill>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65746951"/>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a:latin typeface="+mj-lt"/>
                <a:cs typeface="Arial"/>
              </a:rPr>
              <a:t>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3:40pm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Colombia ANE’s consultation re the 900 MHz frequency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81431</TotalTime>
  <Words>2299</Words>
  <Application>Microsoft Office PowerPoint</Application>
  <PresentationFormat>Widescreen</PresentationFormat>
  <Paragraphs>374</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Colombia ANE’s consultation re the 900 MHz frequency band (1)</vt:lpstr>
      <vt:lpstr>PowerPoint Presentation</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18-25/0068r2</dc:title>
  <dc:creator>Edward Au</dc:creator>
  <cp:keywords>26 June 2025</cp:keywords>
  <cp:lastModifiedBy>Edward Au</cp:lastModifiedBy>
  <cp:revision>6807</cp:revision>
  <cp:lastPrinted>1601-01-01T00:00:00Z</cp:lastPrinted>
  <dcterms:created xsi:type="dcterms:W3CDTF">2016-03-03T14:54:45Z</dcterms:created>
  <dcterms:modified xsi:type="dcterms:W3CDTF">2025-06-27T00:44:27Z</dcterms:modified>
  <cp:category>IEEE 802.18 RR-TAG agenda</cp:category>
</cp:coreProperties>
</file>